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7556500" cy="10699750"/>
  <p:notesSz cx="7556500" cy="106997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488" y="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jp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6737" y="3316922"/>
            <a:ext cx="6423025" cy="22469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3475" y="5991860"/>
            <a:ext cx="5289550" cy="26749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556500" cy="10694035"/>
          </a:xfrm>
          <a:custGeom>
            <a:avLst/>
            <a:gdLst/>
            <a:ahLst/>
            <a:cxnLst/>
            <a:rect l="l" t="t" r="r" b="b"/>
            <a:pathLst>
              <a:path w="7556500" h="10694035">
                <a:moveTo>
                  <a:pt x="7555992" y="0"/>
                </a:moveTo>
                <a:lnTo>
                  <a:pt x="0" y="0"/>
                </a:lnTo>
                <a:lnTo>
                  <a:pt x="0" y="10693908"/>
                </a:lnTo>
                <a:lnTo>
                  <a:pt x="7555992" y="10693908"/>
                </a:lnTo>
                <a:lnTo>
                  <a:pt x="7555992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107936" y="8112251"/>
            <a:ext cx="13335" cy="15240"/>
          </a:xfrm>
          <a:custGeom>
            <a:avLst/>
            <a:gdLst/>
            <a:ahLst/>
            <a:cxnLst/>
            <a:rect l="l" t="t" r="r" b="b"/>
            <a:pathLst>
              <a:path w="13334" h="15240">
                <a:moveTo>
                  <a:pt x="9017" y="0"/>
                </a:moveTo>
                <a:lnTo>
                  <a:pt x="6477" y="0"/>
                </a:lnTo>
                <a:lnTo>
                  <a:pt x="4953" y="762"/>
                </a:lnTo>
                <a:lnTo>
                  <a:pt x="0" y="6604"/>
                </a:lnTo>
                <a:lnTo>
                  <a:pt x="254" y="12954"/>
                </a:lnTo>
                <a:lnTo>
                  <a:pt x="2286" y="15240"/>
                </a:lnTo>
                <a:lnTo>
                  <a:pt x="6604" y="15240"/>
                </a:lnTo>
                <a:lnTo>
                  <a:pt x="8128" y="14351"/>
                </a:lnTo>
                <a:lnTo>
                  <a:pt x="13208" y="8382"/>
                </a:lnTo>
                <a:lnTo>
                  <a:pt x="12446" y="3048"/>
                </a:lnTo>
                <a:lnTo>
                  <a:pt x="12065" y="1778"/>
                </a:lnTo>
                <a:lnTo>
                  <a:pt x="10287" y="381"/>
                </a:lnTo>
                <a:lnTo>
                  <a:pt x="9017" y="0"/>
                </a:lnTo>
                <a:close/>
              </a:path>
            </a:pathLst>
          </a:custGeom>
          <a:solidFill>
            <a:srgbClr val="9A9695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979920" y="7417307"/>
            <a:ext cx="576072" cy="6842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7089648" y="8133587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10160" y="0"/>
                </a:moveTo>
                <a:lnTo>
                  <a:pt x="7239" y="0"/>
                </a:lnTo>
                <a:lnTo>
                  <a:pt x="5588" y="889"/>
                </a:lnTo>
                <a:lnTo>
                  <a:pt x="0" y="6858"/>
                </a:lnTo>
                <a:lnTo>
                  <a:pt x="381" y="13970"/>
                </a:lnTo>
                <a:lnTo>
                  <a:pt x="2540" y="16129"/>
                </a:lnTo>
                <a:lnTo>
                  <a:pt x="7366" y="16129"/>
                </a:lnTo>
                <a:lnTo>
                  <a:pt x="9271" y="15240"/>
                </a:lnTo>
                <a:lnTo>
                  <a:pt x="14732" y="8636"/>
                </a:lnTo>
                <a:lnTo>
                  <a:pt x="13716" y="2540"/>
                </a:lnTo>
                <a:lnTo>
                  <a:pt x="11557" y="635"/>
                </a:lnTo>
                <a:lnTo>
                  <a:pt x="10160" y="0"/>
                </a:lnTo>
                <a:close/>
              </a:path>
            </a:pathLst>
          </a:custGeom>
          <a:solidFill>
            <a:srgbClr val="9A9695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6912864" y="8340851"/>
            <a:ext cx="643128" cy="1810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5359907"/>
            <a:ext cx="3415284" cy="5333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7031735" y="1248155"/>
            <a:ext cx="522605" cy="751205"/>
          </a:xfrm>
          <a:custGeom>
            <a:avLst/>
            <a:gdLst/>
            <a:ahLst/>
            <a:cxnLst/>
            <a:rect l="l" t="t" r="r" b="b"/>
            <a:pathLst>
              <a:path w="522604" h="751205">
                <a:moveTo>
                  <a:pt x="522351" y="751078"/>
                </a:moveTo>
                <a:lnTo>
                  <a:pt x="0" y="217170"/>
                </a:lnTo>
                <a:lnTo>
                  <a:pt x="522351" y="0"/>
                </a:lnTo>
              </a:path>
            </a:pathLst>
          </a:custGeom>
          <a:ln w="6096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7252716" y="0"/>
            <a:ext cx="301625" cy="713105"/>
          </a:xfrm>
          <a:custGeom>
            <a:avLst/>
            <a:gdLst/>
            <a:ahLst/>
            <a:cxnLst/>
            <a:rect l="l" t="t" r="r" b="b"/>
            <a:pathLst>
              <a:path w="301625" h="713105">
                <a:moveTo>
                  <a:pt x="301498" y="249301"/>
                </a:moveTo>
                <a:lnTo>
                  <a:pt x="74676" y="150749"/>
                </a:lnTo>
                <a:lnTo>
                  <a:pt x="231648" y="0"/>
                </a:lnTo>
              </a:path>
              <a:path w="301625" h="713105">
                <a:moveTo>
                  <a:pt x="301498" y="712597"/>
                </a:moveTo>
                <a:lnTo>
                  <a:pt x="74676" y="150749"/>
                </a:lnTo>
                <a:lnTo>
                  <a:pt x="301498" y="249301"/>
                </a:lnTo>
              </a:path>
              <a:path w="301625" h="713105">
                <a:moveTo>
                  <a:pt x="0" y="0"/>
                </a:moveTo>
                <a:lnTo>
                  <a:pt x="74676" y="150622"/>
                </a:lnTo>
                <a:lnTo>
                  <a:pt x="231394" y="0"/>
                </a:lnTo>
              </a:path>
            </a:pathLst>
          </a:custGeom>
          <a:ln w="6096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3998976" y="0"/>
            <a:ext cx="914400" cy="347345"/>
          </a:xfrm>
          <a:custGeom>
            <a:avLst/>
            <a:gdLst/>
            <a:ahLst/>
            <a:cxnLst/>
            <a:rect l="l" t="t" r="r" b="b"/>
            <a:pathLst>
              <a:path w="914400" h="347345">
                <a:moveTo>
                  <a:pt x="237109" y="346964"/>
                </a:moveTo>
                <a:lnTo>
                  <a:pt x="0" y="0"/>
                </a:lnTo>
              </a:path>
              <a:path w="914400" h="347345">
                <a:moveTo>
                  <a:pt x="914019" y="0"/>
                </a:moveTo>
                <a:lnTo>
                  <a:pt x="237109" y="346964"/>
                </a:lnTo>
              </a:path>
            </a:pathLst>
          </a:custGeom>
          <a:ln w="6096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5658611" y="0"/>
            <a:ext cx="1895475" cy="1052830"/>
          </a:xfrm>
          <a:custGeom>
            <a:avLst/>
            <a:gdLst/>
            <a:ahLst/>
            <a:cxnLst/>
            <a:rect l="l" t="t" r="r" b="b"/>
            <a:pathLst>
              <a:path w="1895475" h="1052830">
                <a:moveTo>
                  <a:pt x="536448" y="174879"/>
                </a:moveTo>
                <a:lnTo>
                  <a:pt x="672973" y="0"/>
                </a:lnTo>
              </a:path>
              <a:path w="1895475" h="1052830">
                <a:moveTo>
                  <a:pt x="1593723" y="0"/>
                </a:moveTo>
                <a:lnTo>
                  <a:pt x="1668526" y="151384"/>
                </a:lnTo>
                <a:lnTo>
                  <a:pt x="536448" y="174879"/>
                </a:lnTo>
              </a:path>
              <a:path w="1895475" h="1052830">
                <a:moveTo>
                  <a:pt x="536448" y="174371"/>
                </a:moveTo>
                <a:lnTo>
                  <a:pt x="1895348" y="1052449"/>
                </a:lnTo>
              </a:path>
              <a:path w="1895475" h="1052830">
                <a:moveTo>
                  <a:pt x="1895348" y="713486"/>
                </a:moveTo>
                <a:lnTo>
                  <a:pt x="1668399" y="150876"/>
                </a:lnTo>
                <a:lnTo>
                  <a:pt x="536448" y="174371"/>
                </a:lnTo>
              </a:path>
              <a:path w="1895475" h="1052830">
                <a:moveTo>
                  <a:pt x="570103" y="0"/>
                </a:moveTo>
                <a:lnTo>
                  <a:pt x="535432" y="174879"/>
                </a:lnTo>
                <a:lnTo>
                  <a:pt x="672084" y="0"/>
                </a:lnTo>
              </a:path>
              <a:path w="1895475" h="1052830">
                <a:moveTo>
                  <a:pt x="0" y="0"/>
                </a:moveTo>
                <a:lnTo>
                  <a:pt x="535432" y="174879"/>
                </a:lnTo>
                <a:lnTo>
                  <a:pt x="570103" y="0"/>
                </a:lnTo>
              </a:path>
            </a:pathLst>
          </a:custGeom>
          <a:ln w="6096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3581400" y="0"/>
            <a:ext cx="655320" cy="762000"/>
          </a:xfrm>
          <a:custGeom>
            <a:avLst/>
            <a:gdLst/>
            <a:ahLst/>
            <a:cxnLst/>
            <a:rect l="l" t="t" r="r" b="b"/>
            <a:pathLst>
              <a:path w="655320" h="762000">
                <a:moveTo>
                  <a:pt x="170307" y="761619"/>
                </a:moveTo>
                <a:lnTo>
                  <a:pt x="364490" y="0"/>
                </a:lnTo>
              </a:path>
              <a:path w="655320" h="762000">
                <a:moveTo>
                  <a:pt x="0" y="0"/>
                </a:moveTo>
                <a:lnTo>
                  <a:pt x="170307" y="761619"/>
                </a:lnTo>
              </a:path>
              <a:path w="655320" h="762000">
                <a:moveTo>
                  <a:pt x="170307" y="761619"/>
                </a:moveTo>
                <a:lnTo>
                  <a:pt x="655066" y="346202"/>
                </a:lnTo>
                <a:lnTo>
                  <a:pt x="418338" y="0"/>
                </a:lnTo>
              </a:path>
              <a:path w="655320" h="762000">
                <a:moveTo>
                  <a:pt x="364490" y="0"/>
                </a:moveTo>
                <a:lnTo>
                  <a:pt x="170307" y="761619"/>
                </a:lnTo>
              </a:path>
            </a:pathLst>
          </a:custGeom>
          <a:ln w="6096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4244340" y="0"/>
            <a:ext cx="3310254" cy="2308860"/>
          </a:xfrm>
          <a:custGeom>
            <a:avLst/>
            <a:gdLst/>
            <a:ahLst/>
            <a:cxnLst/>
            <a:rect l="l" t="t" r="r" b="b"/>
            <a:pathLst>
              <a:path w="3310254" h="2308860">
                <a:moveTo>
                  <a:pt x="1740408" y="1261872"/>
                </a:moveTo>
                <a:lnTo>
                  <a:pt x="1949577" y="173736"/>
                </a:lnTo>
                <a:lnTo>
                  <a:pt x="3309747" y="1051941"/>
                </a:lnTo>
              </a:path>
              <a:path w="3310254" h="2308860">
                <a:moveTo>
                  <a:pt x="3309747" y="1180973"/>
                </a:moveTo>
                <a:lnTo>
                  <a:pt x="1740408" y="1261872"/>
                </a:lnTo>
              </a:path>
              <a:path w="3310254" h="2308860">
                <a:moveTo>
                  <a:pt x="1740408" y="1261872"/>
                </a:moveTo>
                <a:lnTo>
                  <a:pt x="2787396" y="1465961"/>
                </a:lnTo>
                <a:lnTo>
                  <a:pt x="3309747" y="1248410"/>
                </a:lnTo>
              </a:path>
              <a:path w="3310254" h="2308860">
                <a:moveTo>
                  <a:pt x="3309747" y="1180973"/>
                </a:moveTo>
                <a:lnTo>
                  <a:pt x="1740408" y="1261872"/>
                </a:lnTo>
              </a:path>
              <a:path w="3310254" h="2308860">
                <a:moveTo>
                  <a:pt x="2786888" y="1465580"/>
                </a:moveTo>
                <a:lnTo>
                  <a:pt x="1740662" y="1261872"/>
                </a:lnTo>
                <a:lnTo>
                  <a:pt x="1345692" y="2308606"/>
                </a:lnTo>
                <a:lnTo>
                  <a:pt x="2786888" y="1465580"/>
                </a:lnTo>
                <a:close/>
              </a:path>
              <a:path w="3310254" h="2308860">
                <a:moveTo>
                  <a:pt x="0" y="342900"/>
                </a:moveTo>
                <a:lnTo>
                  <a:pt x="1741551" y="1261237"/>
                </a:lnTo>
                <a:lnTo>
                  <a:pt x="1346327" y="2308733"/>
                </a:lnTo>
                <a:lnTo>
                  <a:pt x="0" y="342900"/>
                </a:lnTo>
                <a:close/>
              </a:path>
              <a:path w="3310254" h="2308860">
                <a:moveTo>
                  <a:pt x="669417" y="0"/>
                </a:moveTo>
                <a:lnTo>
                  <a:pt x="0" y="342773"/>
                </a:lnTo>
                <a:lnTo>
                  <a:pt x="1950466" y="173990"/>
                </a:lnTo>
                <a:lnTo>
                  <a:pt x="1414526" y="0"/>
                </a:lnTo>
              </a:path>
              <a:path w="3310254" h="2308860">
                <a:moveTo>
                  <a:pt x="1741424" y="1261618"/>
                </a:moveTo>
                <a:lnTo>
                  <a:pt x="0" y="342900"/>
                </a:lnTo>
                <a:lnTo>
                  <a:pt x="1950466" y="173736"/>
                </a:lnTo>
                <a:lnTo>
                  <a:pt x="1741424" y="1261618"/>
                </a:lnTo>
                <a:close/>
              </a:path>
            </a:pathLst>
          </a:custGeom>
          <a:ln w="6096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7010400" y="1444751"/>
            <a:ext cx="42545" cy="42545"/>
          </a:xfrm>
          <a:custGeom>
            <a:avLst/>
            <a:gdLst/>
            <a:ahLst/>
            <a:cxnLst/>
            <a:rect l="l" t="t" r="r" b="b"/>
            <a:pathLst>
              <a:path w="42545" h="42544">
                <a:moveTo>
                  <a:pt x="17907" y="0"/>
                </a:moveTo>
                <a:lnTo>
                  <a:pt x="9906" y="2921"/>
                </a:lnTo>
                <a:lnTo>
                  <a:pt x="3683" y="8763"/>
                </a:lnTo>
                <a:lnTo>
                  <a:pt x="381" y="16256"/>
                </a:lnTo>
                <a:lnTo>
                  <a:pt x="0" y="24384"/>
                </a:lnTo>
                <a:lnTo>
                  <a:pt x="2921" y="32385"/>
                </a:lnTo>
                <a:lnTo>
                  <a:pt x="8763" y="38608"/>
                </a:lnTo>
                <a:lnTo>
                  <a:pt x="16256" y="42037"/>
                </a:lnTo>
                <a:lnTo>
                  <a:pt x="24384" y="42418"/>
                </a:lnTo>
                <a:lnTo>
                  <a:pt x="32385" y="39497"/>
                </a:lnTo>
                <a:lnTo>
                  <a:pt x="38608" y="33655"/>
                </a:lnTo>
                <a:lnTo>
                  <a:pt x="42037" y="26162"/>
                </a:lnTo>
                <a:lnTo>
                  <a:pt x="42418" y="17907"/>
                </a:lnTo>
                <a:lnTo>
                  <a:pt x="39370" y="9906"/>
                </a:lnTo>
                <a:lnTo>
                  <a:pt x="33655" y="3683"/>
                </a:lnTo>
                <a:lnTo>
                  <a:pt x="26162" y="381"/>
                </a:lnTo>
                <a:lnTo>
                  <a:pt x="17907" y="0"/>
                </a:lnTo>
                <a:close/>
              </a:path>
            </a:pathLst>
          </a:custGeom>
          <a:solidFill>
            <a:srgbClr val="888385">
              <a:alpha val="1137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7275576" y="99059"/>
            <a:ext cx="103505" cy="103505"/>
          </a:xfrm>
          <a:custGeom>
            <a:avLst/>
            <a:gdLst/>
            <a:ahLst/>
            <a:cxnLst/>
            <a:rect l="l" t="t" r="r" b="b"/>
            <a:pathLst>
              <a:path w="103504" h="103505">
                <a:moveTo>
                  <a:pt x="43561" y="0"/>
                </a:moveTo>
                <a:lnTo>
                  <a:pt x="24130" y="7112"/>
                </a:lnTo>
                <a:lnTo>
                  <a:pt x="9017" y="21336"/>
                </a:lnTo>
                <a:lnTo>
                  <a:pt x="762" y="39497"/>
                </a:lnTo>
                <a:lnTo>
                  <a:pt x="0" y="59563"/>
                </a:lnTo>
                <a:lnTo>
                  <a:pt x="7239" y="78994"/>
                </a:lnTo>
                <a:lnTo>
                  <a:pt x="21336" y="94107"/>
                </a:lnTo>
                <a:lnTo>
                  <a:pt x="39624" y="102362"/>
                </a:lnTo>
                <a:lnTo>
                  <a:pt x="59563" y="103124"/>
                </a:lnTo>
                <a:lnTo>
                  <a:pt x="78994" y="96012"/>
                </a:lnTo>
                <a:lnTo>
                  <a:pt x="94107" y="81788"/>
                </a:lnTo>
                <a:lnTo>
                  <a:pt x="102362" y="63627"/>
                </a:lnTo>
                <a:lnTo>
                  <a:pt x="103124" y="43561"/>
                </a:lnTo>
                <a:lnTo>
                  <a:pt x="96012" y="24130"/>
                </a:lnTo>
                <a:lnTo>
                  <a:pt x="81788" y="9017"/>
                </a:lnTo>
                <a:lnTo>
                  <a:pt x="63627" y="762"/>
                </a:lnTo>
                <a:lnTo>
                  <a:pt x="43561" y="0"/>
                </a:lnTo>
                <a:close/>
              </a:path>
            </a:pathLst>
          </a:custGeom>
          <a:solidFill>
            <a:srgbClr val="888385">
              <a:alpha val="862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7301484" y="126491"/>
            <a:ext cx="51435" cy="50165"/>
          </a:xfrm>
          <a:custGeom>
            <a:avLst/>
            <a:gdLst/>
            <a:ahLst/>
            <a:cxnLst/>
            <a:rect l="l" t="t" r="r" b="b"/>
            <a:pathLst>
              <a:path w="51434" h="50164">
                <a:moveTo>
                  <a:pt x="21590" y="0"/>
                </a:moveTo>
                <a:lnTo>
                  <a:pt x="11938" y="3429"/>
                </a:lnTo>
                <a:lnTo>
                  <a:pt x="4445" y="10287"/>
                </a:lnTo>
                <a:lnTo>
                  <a:pt x="381" y="19050"/>
                </a:lnTo>
                <a:lnTo>
                  <a:pt x="0" y="28702"/>
                </a:lnTo>
                <a:lnTo>
                  <a:pt x="3556" y="38100"/>
                </a:lnTo>
                <a:lnTo>
                  <a:pt x="10541" y="45339"/>
                </a:lnTo>
                <a:lnTo>
                  <a:pt x="19558" y="49276"/>
                </a:lnTo>
                <a:lnTo>
                  <a:pt x="29591" y="49657"/>
                </a:lnTo>
                <a:lnTo>
                  <a:pt x="39243" y="46228"/>
                </a:lnTo>
                <a:lnTo>
                  <a:pt x="46736" y="39370"/>
                </a:lnTo>
                <a:lnTo>
                  <a:pt x="50800" y="30607"/>
                </a:lnTo>
                <a:lnTo>
                  <a:pt x="51181" y="20955"/>
                </a:lnTo>
                <a:lnTo>
                  <a:pt x="47625" y="11684"/>
                </a:lnTo>
                <a:lnTo>
                  <a:pt x="40640" y="4318"/>
                </a:lnTo>
                <a:lnTo>
                  <a:pt x="31496" y="381"/>
                </a:lnTo>
                <a:lnTo>
                  <a:pt x="21590" y="0"/>
                </a:lnTo>
                <a:close/>
              </a:path>
            </a:pathLst>
          </a:custGeom>
          <a:solidFill>
            <a:srgbClr val="888385">
              <a:alpha val="1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7310628" y="134111"/>
            <a:ext cx="33655" cy="33655"/>
          </a:xfrm>
          <a:custGeom>
            <a:avLst/>
            <a:gdLst/>
            <a:ahLst/>
            <a:cxnLst/>
            <a:rect l="l" t="t" r="r" b="b"/>
            <a:pathLst>
              <a:path w="33654" h="33655">
                <a:moveTo>
                  <a:pt x="14097" y="0"/>
                </a:moveTo>
                <a:lnTo>
                  <a:pt x="7874" y="2286"/>
                </a:lnTo>
                <a:lnTo>
                  <a:pt x="2921" y="6985"/>
                </a:lnTo>
                <a:lnTo>
                  <a:pt x="254" y="12827"/>
                </a:lnTo>
                <a:lnTo>
                  <a:pt x="0" y="19304"/>
                </a:lnTo>
                <a:lnTo>
                  <a:pt x="2286" y="25654"/>
                </a:lnTo>
                <a:lnTo>
                  <a:pt x="6858" y="30480"/>
                </a:lnTo>
                <a:lnTo>
                  <a:pt x="12827" y="33147"/>
                </a:lnTo>
                <a:lnTo>
                  <a:pt x="19304" y="33401"/>
                </a:lnTo>
                <a:lnTo>
                  <a:pt x="25654" y="31115"/>
                </a:lnTo>
                <a:lnTo>
                  <a:pt x="30480" y="26543"/>
                </a:lnTo>
                <a:lnTo>
                  <a:pt x="33147" y="20701"/>
                </a:lnTo>
                <a:lnTo>
                  <a:pt x="33401" y="14224"/>
                </a:lnTo>
                <a:lnTo>
                  <a:pt x="31115" y="7874"/>
                </a:lnTo>
                <a:lnTo>
                  <a:pt x="26543" y="2921"/>
                </a:lnTo>
                <a:lnTo>
                  <a:pt x="20574" y="254"/>
                </a:lnTo>
                <a:lnTo>
                  <a:pt x="14097" y="0"/>
                </a:lnTo>
                <a:close/>
              </a:path>
            </a:pathLst>
          </a:custGeom>
          <a:solidFill>
            <a:srgbClr val="888385">
              <a:alpha val="149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4218432" y="327659"/>
            <a:ext cx="36195" cy="38100"/>
          </a:xfrm>
          <a:custGeom>
            <a:avLst/>
            <a:gdLst/>
            <a:ahLst/>
            <a:cxnLst/>
            <a:rect l="l" t="t" r="r" b="b"/>
            <a:pathLst>
              <a:path w="36195" h="38100">
                <a:moveTo>
                  <a:pt x="15240" y="0"/>
                </a:moveTo>
                <a:lnTo>
                  <a:pt x="8509" y="2540"/>
                </a:lnTo>
                <a:lnTo>
                  <a:pt x="3175" y="7747"/>
                </a:lnTo>
                <a:lnTo>
                  <a:pt x="254" y="14478"/>
                </a:lnTo>
                <a:lnTo>
                  <a:pt x="0" y="21717"/>
                </a:lnTo>
                <a:lnTo>
                  <a:pt x="2540" y="28829"/>
                </a:lnTo>
                <a:lnTo>
                  <a:pt x="7493" y="34417"/>
                </a:lnTo>
                <a:lnTo>
                  <a:pt x="13843" y="37338"/>
                </a:lnTo>
                <a:lnTo>
                  <a:pt x="20828" y="37719"/>
                </a:lnTo>
                <a:lnTo>
                  <a:pt x="27686" y="35052"/>
                </a:lnTo>
                <a:lnTo>
                  <a:pt x="33020" y="29845"/>
                </a:lnTo>
                <a:lnTo>
                  <a:pt x="35941" y="23241"/>
                </a:lnTo>
                <a:lnTo>
                  <a:pt x="36195" y="15875"/>
                </a:lnTo>
                <a:lnTo>
                  <a:pt x="33655" y="8890"/>
                </a:lnTo>
                <a:lnTo>
                  <a:pt x="28702" y="3302"/>
                </a:lnTo>
                <a:lnTo>
                  <a:pt x="22352" y="254"/>
                </a:lnTo>
                <a:lnTo>
                  <a:pt x="15240" y="0"/>
                </a:lnTo>
                <a:close/>
              </a:path>
            </a:pathLst>
          </a:custGeom>
          <a:solidFill>
            <a:srgbClr val="888385">
              <a:alpha val="627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7286244" y="109727"/>
            <a:ext cx="82550" cy="82550"/>
          </a:xfrm>
          <a:custGeom>
            <a:avLst/>
            <a:gdLst/>
            <a:ahLst/>
            <a:cxnLst/>
            <a:rect l="l" t="t" r="r" b="b"/>
            <a:pathLst>
              <a:path w="82550" h="82550">
                <a:moveTo>
                  <a:pt x="34798" y="0"/>
                </a:moveTo>
                <a:lnTo>
                  <a:pt x="19304" y="5715"/>
                </a:lnTo>
                <a:lnTo>
                  <a:pt x="7239" y="17018"/>
                </a:lnTo>
                <a:lnTo>
                  <a:pt x="635" y="31496"/>
                </a:lnTo>
                <a:lnTo>
                  <a:pt x="0" y="47498"/>
                </a:lnTo>
                <a:lnTo>
                  <a:pt x="5715" y="62992"/>
                </a:lnTo>
                <a:lnTo>
                  <a:pt x="17018" y="75057"/>
                </a:lnTo>
                <a:lnTo>
                  <a:pt x="31496" y="81661"/>
                </a:lnTo>
                <a:lnTo>
                  <a:pt x="47498" y="82296"/>
                </a:lnTo>
                <a:lnTo>
                  <a:pt x="62992" y="76581"/>
                </a:lnTo>
                <a:lnTo>
                  <a:pt x="75057" y="65278"/>
                </a:lnTo>
                <a:lnTo>
                  <a:pt x="81661" y="50673"/>
                </a:lnTo>
                <a:lnTo>
                  <a:pt x="82296" y="34798"/>
                </a:lnTo>
                <a:lnTo>
                  <a:pt x="76581" y="19304"/>
                </a:lnTo>
                <a:lnTo>
                  <a:pt x="65278" y="7239"/>
                </a:lnTo>
                <a:lnTo>
                  <a:pt x="50673" y="635"/>
                </a:lnTo>
                <a:lnTo>
                  <a:pt x="34798" y="0"/>
                </a:lnTo>
                <a:close/>
              </a:path>
            </a:pathLst>
          </a:custGeom>
          <a:solidFill>
            <a:srgbClr val="888385">
              <a:alpha val="666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6138672" y="117347"/>
            <a:ext cx="112395" cy="114300"/>
          </a:xfrm>
          <a:custGeom>
            <a:avLst/>
            <a:gdLst/>
            <a:ahLst/>
            <a:cxnLst/>
            <a:rect l="l" t="t" r="r" b="b"/>
            <a:pathLst>
              <a:path w="112395" h="114300">
                <a:moveTo>
                  <a:pt x="47498" y="0"/>
                </a:moveTo>
                <a:lnTo>
                  <a:pt x="26289" y="7874"/>
                </a:lnTo>
                <a:lnTo>
                  <a:pt x="9906" y="23495"/>
                </a:lnTo>
                <a:lnTo>
                  <a:pt x="889" y="43688"/>
                </a:lnTo>
                <a:lnTo>
                  <a:pt x="0" y="65786"/>
                </a:lnTo>
                <a:lnTo>
                  <a:pt x="7747" y="87249"/>
                </a:lnTo>
                <a:lnTo>
                  <a:pt x="23241" y="103886"/>
                </a:lnTo>
                <a:lnTo>
                  <a:pt x="43053" y="113030"/>
                </a:lnTo>
                <a:lnTo>
                  <a:pt x="64897" y="113919"/>
                </a:lnTo>
                <a:lnTo>
                  <a:pt x="86106" y="106045"/>
                </a:lnTo>
                <a:lnTo>
                  <a:pt x="102489" y="90424"/>
                </a:lnTo>
                <a:lnTo>
                  <a:pt x="111506" y="70231"/>
                </a:lnTo>
                <a:lnTo>
                  <a:pt x="112395" y="48133"/>
                </a:lnTo>
                <a:lnTo>
                  <a:pt x="104521" y="26670"/>
                </a:lnTo>
                <a:lnTo>
                  <a:pt x="89154" y="10033"/>
                </a:lnTo>
                <a:lnTo>
                  <a:pt x="69342" y="889"/>
                </a:lnTo>
                <a:lnTo>
                  <a:pt x="47498" y="0"/>
                </a:lnTo>
                <a:close/>
              </a:path>
            </a:pathLst>
          </a:custGeom>
          <a:solidFill>
            <a:srgbClr val="888385">
              <a:alpha val="7843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7306056" y="129539"/>
            <a:ext cx="42545" cy="42545"/>
          </a:xfrm>
          <a:custGeom>
            <a:avLst/>
            <a:gdLst/>
            <a:ahLst/>
            <a:cxnLst/>
            <a:rect l="l" t="t" r="r" b="b"/>
            <a:pathLst>
              <a:path w="42545" h="42544">
                <a:moveTo>
                  <a:pt x="17907" y="0"/>
                </a:moveTo>
                <a:lnTo>
                  <a:pt x="9906" y="2921"/>
                </a:lnTo>
                <a:lnTo>
                  <a:pt x="3683" y="8763"/>
                </a:lnTo>
                <a:lnTo>
                  <a:pt x="381" y="16256"/>
                </a:lnTo>
                <a:lnTo>
                  <a:pt x="0" y="24511"/>
                </a:lnTo>
                <a:lnTo>
                  <a:pt x="2921" y="32512"/>
                </a:lnTo>
                <a:lnTo>
                  <a:pt x="8763" y="38735"/>
                </a:lnTo>
                <a:lnTo>
                  <a:pt x="16256" y="42164"/>
                </a:lnTo>
                <a:lnTo>
                  <a:pt x="24511" y="42545"/>
                </a:lnTo>
                <a:lnTo>
                  <a:pt x="32512" y="39624"/>
                </a:lnTo>
                <a:lnTo>
                  <a:pt x="38735" y="33782"/>
                </a:lnTo>
                <a:lnTo>
                  <a:pt x="42164" y="26289"/>
                </a:lnTo>
                <a:lnTo>
                  <a:pt x="42545" y="18034"/>
                </a:lnTo>
                <a:lnTo>
                  <a:pt x="39624" y="9906"/>
                </a:lnTo>
                <a:lnTo>
                  <a:pt x="33782" y="3683"/>
                </a:lnTo>
                <a:lnTo>
                  <a:pt x="26162" y="381"/>
                </a:lnTo>
                <a:lnTo>
                  <a:pt x="17907" y="0"/>
                </a:lnTo>
                <a:close/>
              </a:path>
            </a:pathLst>
          </a:custGeom>
          <a:solidFill>
            <a:srgbClr val="888385">
              <a:alpha val="823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6175248" y="155447"/>
            <a:ext cx="38100" cy="38100"/>
          </a:xfrm>
          <a:custGeom>
            <a:avLst/>
            <a:gdLst/>
            <a:ahLst/>
            <a:cxnLst/>
            <a:rect l="l" t="t" r="r" b="b"/>
            <a:pathLst>
              <a:path w="38100" h="38100">
                <a:moveTo>
                  <a:pt x="16129" y="0"/>
                </a:moveTo>
                <a:lnTo>
                  <a:pt x="8890" y="2667"/>
                </a:lnTo>
                <a:lnTo>
                  <a:pt x="3302" y="7874"/>
                </a:lnTo>
                <a:lnTo>
                  <a:pt x="254" y="14605"/>
                </a:lnTo>
                <a:lnTo>
                  <a:pt x="0" y="21971"/>
                </a:lnTo>
                <a:lnTo>
                  <a:pt x="2667" y="29210"/>
                </a:lnTo>
                <a:lnTo>
                  <a:pt x="7874" y="34798"/>
                </a:lnTo>
                <a:lnTo>
                  <a:pt x="14605" y="37846"/>
                </a:lnTo>
                <a:lnTo>
                  <a:pt x="21971" y="38100"/>
                </a:lnTo>
                <a:lnTo>
                  <a:pt x="29210" y="35433"/>
                </a:lnTo>
                <a:lnTo>
                  <a:pt x="34798" y="30226"/>
                </a:lnTo>
                <a:lnTo>
                  <a:pt x="37846" y="23495"/>
                </a:lnTo>
                <a:lnTo>
                  <a:pt x="38100" y="16129"/>
                </a:lnTo>
                <a:lnTo>
                  <a:pt x="35433" y="8890"/>
                </a:lnTo>
                <a:lnTo>
                  <a:pt x="30226" y="3302"/>
                </a:lnTo>
                <a:lnTo>
                  <a:pt x="23495" y="254"/>
                </a:lnTo>
                <a:lnTo>
                  <a:pt x="16129" y="0"/>
                </a:lnTo>
                <a:close/>
              </a:path>
            </a:pathLst>
          </a:custGeom>
          <a:solidFill>
            <a:srgbClr val="888385">
              <a:alpha val="588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6185916" y="166115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747" y="0"/>
                </a:moveTo>
                <a:lnTo>
                  <a:pt x="1016" y="4191"/>
                </a:lnTo>
                <a:lnTo>
                  <a:pt x="0" y="8636"/>
                </a:lnTo>
                <a:lnTo>
                  <a:pt x="4191" y="15367"/>
                </a:lnTo>
                <a:lnTo>
                  <a:pt x="8636" y="16383"/>
                </a:lnTo>
                <a:lnTo>
                  <a:pt x="15367" y="12192"/>
                </a:lnTo>
                <a:lnTo>
                  <a:pt x="16383" y="7747"/>
                </a:lnTo>
                <a:lnTo>
                  <a:pt x="12192" y="1016"/>
                </a:lnTo>
                <a:lnTo>
                  <a:pt x="7747" y="0"/>
                </a:lnTo>
                <a:close/>
              </a:path>
            </a:pathLst>
          </a:custGeom>
          <a:solidFill>
            <a:srgbClr val="888385">
              <a:alpha val="145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6179820" y="160019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14224" y="0"/>
                </a:moveTo>
                <a:lnTo>
                  <a:pt x="1905" y="7620"/>
                </a:lnTo>
                <a:lnTo>
                  <a:pt x="0" y="15621"/>
                </a:lnTo>
                <a:lnTo>
                  <a:pt x="7620" y="28067"/>
                </a:lnTo>
                <a:lnTo>
                  <a:pt x="15748" y="29972"/>
                </a:lnTo>
                <a:lnTo>
                  <a:pt x="28067" y="22352"/>
                </a:lnTo>
                <a:lnTo>
                  <a:pt x="29972" y="14224"/>
                </a:lnTo>
                <a:lnTo>
                  <a:pt x="22352" y="1905"/>
                </a:lnTo>
                <a:lnTo>
                  <a:pt x="14224" y="0"/>
                </a:lnTo>
                <a:close/>
              </a:path>
            </a:pathLst>
          </a:custGeom>
          <a:solidFill>
            <a:srgbClr val="888385">
              <a:alpha val="1372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3727704" y="737615"/>
            <a:ext cx="46990" cy="46990"/>
          </a:xfrm>
          <a:custGeom>
            <a:avLst/>
            <a:gdLst/>
            <a:ahLst/>
            <a:cxnLst/>
            <a:rect l="l" t="t" r="r" b="b"/>
            <a:pathLst>
              <a:path w="46989" h="46990">
                <a:moveTo>
                  <a:pt x="19812" y="0"/>
                </a:moveTo>
                <a:lnTo>
                  <a:pt x="11049" y="3302"/>
                </a:lnTo>
                <a:lnTo>
                  <a:pt x="4064" y="9779"/>
                </a:lnTo>
                <a:lnTo>
                  <a:pt x="381" y="18034"/>
                </a:lnTo>
                <a:lnTo>
                  <a:pt x="0" y="27178"/>
                </a:lnTo>
                <a:lnTo>
                  <a:pt x="3302" y="35941"/>
                </a:lnTo>
                <a:lnTo>
                  <a:pt x="9652" y="42926"/>
                </a:lnTo>
                <a:lnTo>
                  <a:pt x="18034" y="46609"/>
                </a:lnTo>
                <a:lnTo>
                  <a:pt x="27178" y="46990"/>
                </a:lnTo>
                <a:lnTo>
                  <a:pt x="35941" y="43688"/>
                </a:lnTo>
                <a:lnTo>
                  <a:pt x="42926" y="37338"/>
                </a:lnTo>
                <a:lnTo>
                  <a:pt x="46609" y="28956"/>
                </a:lnTo>
                <a:lnTo>
                  <a:pt x="46990" y="19939"/>
                </a:lnTo>
                <a:lnTo>
                  <a:pt x="43688" y="11049"/>
                </a:lnTo>
                <a:lnTo>
                  <a:pt x="37211" y="4064"/>
                </a:lnTo>
                <a:lnTo>
                  <a:pt x="28956" y="381"/>
                </a:lnTo>
                <a:lnTo>
                  <a:pt x="19812" y="0"/>
                </a:lnTo>
                <a:close/>
              </a:path>
            </a:pathLst>
          </a:custGeom>
          <a:solidFill>
            <a:srgbClr val="888385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4194047" y="303275"/>
            <a:ext cx="85725" cy="85725"/>
          </a:xfrm>
          <a:custGeom>
            <a:avLst/>
            <a:gdLst/>
            <a:ahLst/>
            <a:cxnLst/>
            <a:rect l="l" t="t" r="r" b="b"/>
            <a:pathLst>
              <a:path w="85725" h="85725">
                <a:moveTo>
                  <a:pt x="36068" y="0"/>
                </a:moveTo>
                <a:lnTo>
                  <a:pt x="19939" y="5969"/>
                </a:lnTo>
                <a:lnTo>
                  <a:pt x="7493" y="17653"/>
                </a:lnTo>
                <a:lnTo>
                  <a:pt x="635" y="32766"/>
                </a:lnTo>
                <a:lnTo>
                  <a:pt x="0" y="49276"/>
                </a:lnTo>
                <a:lnTo>
                  <a:pt x="5969" y="65278"/>
                </a:lnTo>
                <a:lnTo>
                  <a:pt x="17653" y="77851"/>
                </a:lnTo>
                <a:lnTo>
                  <a:pt x="32766" y="84709"/>
                </a:lnTo>
                <a:lnTo>
                  <a:pt x="49276" y="85344"/>
                </a:lnTo>
                <a:lnTo>
                  <a:pt x="65405" y="79375"/>
                </a:lnTo>
                <a:lnTo>
                  <a:pt x="77851" y="67691"/>
                </a:lnTo>
                <a:lnTo>
                  <a:pt x="84709" y="52578"/>
                </a:lnTo>
                <a:lnTo>
                  <a:pt x="85344" y="36068"/>
                </a:lnTo>
                <a:lnTo>
                  <a:pt x="79375" y="19939"/>
                </a:lnTo>
                <a:lnTo>
                  <a:pt x="67691" y="7493"/>
                </a:lnTo>
                <a:lnTo>
                  <a:pt x="52578" y="635"/>
                </a:lnTo>
                <a:lnTo>
                  <a:pt x="36068" y="0"/>
                </a:lnTo>
                <a:close/>
              </a:path>
            </a:pathLst>
          </a:custGeom>
          <a:solidFill>
            <a:srgbClr val="888385">
              <a:alpha val="145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3709416" y="719327"/>
            <a:ext cx="83820" cy="83820"/>
          </a:xfrm>
          <a:custGeom>
            <a:avLst/>
            <a:gdLst/>
            <a:ahLst/>
            <a:cxnLst/>
            <a:rect l="l" t="t" r="r" b="b"/>
            <a:pathLst>
              <a:path w="83820" h="83820">
                <a:moveTo>
                  <a:pt x="35306" y="0"/>
                </a:moveTo>
                <a:lnTo>
                  <a:pt x="19558" y="5842"/>
                </a:lnTo>
                <a:lnTo>
                  <a:pt x="7366" y="17272"/>
                </a:lnTo>
                <a:lnTo>
                  <a:pt x="635" y="32131"/>
                </a:lnTo>
                <a:lnTo>
                  <a:pt x="0" y="48260"/>
                </a:lnTo>
                <a:lnTo>
                  <a:pt x="5842" y="64008"/>
                </a:lnTo>
                <a:lnTo>
                  <a:pt x="17272" y="76327"/>
                </a:lnTo>
                <a:lnTo>
                  <a:pt x="32131" y="83058"/>
                </a:lnTo>
                <a:lnTo>
                  <a:pt x="48260" y="83693"/>
                </a:lnTo>
                <a:lnTo>
                  <a:pt x="64008" y="77851"/>
                </a:lnTo>
                <a:lnTo>
                  <a:pt x="76327" y="66421"/>
                </a:lnTo>
                <a:lnTo>
                  <a:pt x="83058" y="51562"/>
                </a:lnTo>
                <a:lnTo>
                  <a:pt x="83693" y="35306"/>
                </a:lnTo>
                <a:lnTo>
                  <a:pt x="77851" y="19558"/>
                </a:lnTo>
                <a:lnTo>
                  <a:pt x="66421" y="7366"/>
                </a:lnTo>
                <a:lnTo>
                  <a:pt x="51562" y="635"/>
                </a:lnTo>
                <a:lnTo>
                  <a:pt x="35306" y="0"/>
                </a:lnTo>
                <a:close/>
              </a:path>
            </a:pathLst>
          </a:custGeom>
          <a:solidFill>
            <a:srgbClr val="888385">
              <a:alpha val="980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6179820" y="158495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80">
                <a:moveTo>
                  <a:pt x="14351" y="0"/>
                </a:moveTo>
                <a:lnTo>
                  <a:pt x="1905" y="7620"/>
                </a:lnTo>
                <a:lnTo>
                  <a:pt x="0" y="15748"/>
                </a:lnTo>
                <a:lnTo>
                  <a:pt x="7747" y="28321"/>
                </a:lnTo>
                <a:lnTo>
                  <a:pt x="15875" y="30226"/>
                </a:lnTo>
                <a:lnTo>
                  <a:pt x="28321" y="22479"/>
                </a:lnTo>
                <a:lnTo>
                  <a:pt x="30226" y="14351"/>
                </a:lnTo>
                <a:lnTo>
                  <a:pt x="22479" y="1905"/>
                </a:lnTo>
                <a:lnTo>
                  <a:pt x="14351" y="0"/>
                </a:lnTo>
                <a:close/>
              </a:path>
            </a:pathLst>
          </a:custGeom>
          <a:solidFill>
            <a:srgbClr val="888385">
              <a:alpha val="1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5967984" y="1243583"/>
            <a:ext cx="35560" cy="36830"/>
          </a:xfrm>
          <a:custGeom>
            <a:avLst/>
            <a:gdLst/>
            <a:ahLst/>
            <a:cxnLst/>
            <a:rect l="l" t="t" r="r" b="b"/>
            <a:pathLst>
              <a:path w="35560" h="36830">
                <a:moveTo>
                  <a:pt x="14859" y="0"/>
                </a:moveTo>
                <a:lnTo>
                  <a:pt x="8255" y="2540"/>
                </a:lnTo>
                <a:lnTo>
                  <a:pt x="3048" y="7493"/>
                </a:lnTo>
                <a:lnTo>
                  <a:pt x="254" y="13970"/>
                </a:lnTo>
                <a:lnTo>
                  <a:pt x="0" y="21082"/>
                </a:lnTo>
                <a:lnTo>
                  <a:pt x="2413" y="27940"/>
                </a:lnTo>
                <a:lnTo>
                  <a:pt x="7239" y="33274"/>
                </a:lnTo>
                <a:lnTo>
                  <a:pt x="13462" y="36195"/>
                </a:lnTo>
                <a:lnTo>
                  <a:pt x="20193" y="36576"/>
                </a:lnTo>
                <a:lnTo>
                  <a:pt x="26797" y="34036"/>
                </a:lnTo>
                <a:lnTo>
                  <a:pt x="31877" y="28956"/>
                </a:lnTo>
                <a:lnTo>
                  <a:pt x="34671" y="22479"/>
                </a:lnTo>
                <a:lnTo>
                  <a:pt x="35052" y="15494"/>
                </a:lnTo>
                <a:lnTo>
                  <a:pt x="32639" y="8636"/>
                </a:lnTo>
                <a:lnTo>
                  <a:pt x="27813" y="3175"/>
                </a:lnTo>
                <a:lnTo>
                  <a:pt x="21590" y="254"/>
                </a:lnTo>
                <a:lnTo>
                  <a:pt x="14859" y="0"/>
                </a:lnTo>
                <a:close/>
              </a:path>
            </a:pathLst>
          </a:custGeom>
          <a:solidFill>
            <a:srgbClr val="888385">
              <a:alpha val="1254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6990588" y="1424939"/>
            <a:ext cx="83820" cy="82550"/>
          </a:xfrm>
          <a:custGeom>
            <a:avLst/>
            <a:gdLst/>
            <a:ahLst/>
            <a:cxnLst/>
            <a:rect l="l" t="t" r="r" b="b"/>
            <a:pathLst>
              <a:path w="83820" h="82550">
                <a:moveTo>
                  <a:pt x="35306" y="0"/>
                </a:moveTo>
                <a:lnTo>
                  <a:pt x="19558" y="5715"/>
                </a:lnTo>
                <a:lnTo>
                  <a:pt x="7366" y="17018"/>
                </a:lnTo>
                <a:lnTo>
                  <a:pt x="635" y="31496"/>
                </a:lnTo>
                <a:lnTo>
                  <a:pt x="0" y="47371"/>
                </a:lnTo>
                <a:lnTo>
                  <a:pt x="5842" y="62865"/>
                </a:lnTo>
                <a:lnTo>
                  <a:pt x="17272" y="74930"/>
                </a:lnTo>
                <a:lnTo>
                  <a:pt x="32004" y="81407"/>
                </a:lnTo>
                <a:lnTo>
                  <a:pt x="48260" y="82042"/>
                </a:lnTo>
                <a:lnTo>
                  <a:pt x="64008" y="76327"/>
                </a:lnTo>
                <a:lnTo>
                  <a:pt x="76327" y="65151"/>
                </a:lnTo>
                <a:lnTo>
                  <a:pt x="82931" y="50673"/>
                </a:lnTo>
                <a:lnTo>
                  <a:pt x="83566" y="34671"/>
                </a:lnTo>
                <a:lnTo>
                  <a:pt x="77851" y="19304"/>
                </a:lnTo>
                <a:lnTo>
                  <a:pt x="66294" y="7239"/>
                </a:lnTo>
                <a:lnTo>
                  <a:pt x="51562" y="635"/>
                </a:lnTo>
                <a:lnTo>
                  <a:pt x="35306" y="0"/>
                </a:lnTo>
                <a:close/>
              </a:path>
            </a:pathLst>
          </a:custGeom>
          <a:solidFill>
            <a:srgbClr val="888385">
              <a:alpha val="1058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5972555" y="1249679"/>
            <a:ext cx="26034" cy="24130"/>
          </a:xfrm>
          <a:custGeom>
            <a:avLst/>
            <a:gdLst/>
            <a:ahLst/>
            <a:cxnLst/>
            <a:rect l="l" t="t" r="r" b="b"/>
            <a:pathLst>
              <a:path w="26035" h="24130">
                <a:moveTo>
                  <a:pt x="12065" y="0"/>
                </a:moveTo>
                <a:lnTo>
                  <a:pt x="1651" y="6096"/>
                </a:lnTo>
                <a:lnTo>
                  <a:pt x="0" y="12573"/>
                </a:lnTo>
                <a:lnTo>
                  <a:pt x="6477" y="22479"/>
                </a:lnTo>
                <a:lnTo>
                  <a:pt x="13335" y="24003"/>
                </a:lnTo>
                <a:lnTo>
                  <a:pt x="23876" y="17907"/>
                </a:lnTo>
                <a:lnTo>
                  <a:pt x="25527" y="11430"/>
                </a:lnTo>
                <a:lnTo>
                  <a:pt x="19050" y="1524"/>
                </a:lnTo>
                <a:lnTo>
                  <a:pt x="12065" y="0"/>
                </a:lnTo>
                <a:close/>
              </a:path>
            </a:pathLst>
          </a:custGeom>
          <a:solidFill>
            <a:srgbClr val="888385">
              <a:alpha val="627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5577840" y="2298191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1430" y="0"/>
                </a:moveTo>
                <a:lnTo>
                  <a:pt x="1524" y="5715"/>
                </a:lnTo>
                <a:lnTo>
                  <a:pt x="0" y="11684"/>
                </a:lnTo>
                <a:lnTo>
                  <a:pt x="6096" y="20955"/>
                </a:lnTo>
                <a:lnTo>
                  <a:pt x="12446" y="22352"/>
                </a:lnTo>
                <a:lnTo>
                  <a:pt x="22352" y="16637"/>
                </a:lnTo>
                <a:lnTo>
                  <a:pt x="23876" y="10668"/>
                </a:lnTo>
                <a:lnTo>
                  <a:pt x="17780" y="1397"/>
                </a:lnTo>
                <a:lnTo>
                  <a:pt x="11430" y="0"/>
                </a:lnTo>
                <a:close/>
              </a:path>
            </a:pathLst>
          </a:custGeom>
          <a:solidFill>
            <a:srgbClr val="888385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5943600" y="1219199"/>
            <a:ext cx="83820" cy="85090"/>
          </a:xfrm>
          <a:custGeom>
            <a:avLst/>
            <a:gdLst/>
            <a:ahLst/>
            <a:cxnLst/>
            <a:rect l="l" t="t" r="r" b="b"/>
            <a:pathLst>
              <a:path w="83820" h="85090">
                <a:moveTo>
                  <a:pt x="35306" y="0"/>
                </a:moveTo>
                <a:lnTo>
                  <a:pt x="19558" y="5969"/>
                </a:lnTo>
                <a:lnTo>
                  <a:pt x="7366" y="17526"/>
                </a:lnTo>
                <a:lnTo>
                  <a:pt x="635" y="32639"/>
                </a:lnTo>
                <a:lnTo>
                  <a:pt x="0" y="49149"/>
                </a:lnTo>
                <a:lnTo>
                  <a:pt x="5842" y="65151"/>
                </a:lnTo>
                <a:lnTo>
                  <a:pt x="17272" y="77597"/>
                </a:lnTo>
                <a:lnTo>
                  <a:pt x="32004" y="84455"/>
                </a:lnTo>
                <a:lnTo>
                  <a:pt x="48260" y="85090"/>
                </a:lnTo>
                <a:lnTo>
                  <a:pt x="64008" y="79248"/>
                </a:lnTo>
                <a:lnTo>
                  <a:pt x="76327" y="67564"/>
                </a:lnTo>
                <a:lnTo>
                  <a:pt x="82931" y="52451"/>
                </a:lnTo>
                <a:lnTo>
                  <a:pt x="83566" y="35941"/>
                </a:lnTo>
                <a:lnTo>
                  <a:pt x="77851" y="19939"/>
                </a:lnTo>
                <a:lnTo>
                  <a:pt x="66294" y="7493"/>
                </a:lnTo>
                <a:lnTo>
                  <a:pt x="51562" y="635"/>
                </a:lnTo>
                <a:lnTo>
                  <a:pt x="35306" y="0"/>
                </a:lnTo>
                <a:close/>
              </a:path>
            </a:pathLst>
          </a:custGeom>
          <a:solidFill>
            <a:srgbClr val="888385">
              <a:alpha val="823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6989064" y="1423415"/>
            <a:ext cx="86360" cy="85090"/>
          </a:xfrm>
          <a:custGeom>
            <a:avLst/>
            <a:gdLst/>
            <a:ahLst/>
            <a:cxnLst/>
            <a:rect l="l" t="t" r="r" b="b"/>
            <a:pathLst>
              <a:path w="86359" h="85090">
                <a:moveTo>
                  <a:pt x="36576" y="0"/>
                </a:moveTo>
                <a:lnTo>
                  <a:pt x="20193" y="5842"/>
                </a:lnTo>
                <a:lnTo>
                  <a:pt x="7620" y="17526"/>
                </a:lnTo>
                <a:lnTo>
                  <a:pt x="635" y="32512"/>
                </a:lnTo>
                <a:lnTo>
                  <a:pt x="0" y="49022"/>
                </a:lnTo>
                <a:lnTo>
                  <a:pt x="5969" y="64897"/>
                </a:lnTo>
                <a:lnTo>
                  <a:pt x="17907" y="77343"/>
                </a:lnTo>
                <a:lnTo>
                  <a:pt x="33147" y="84201"/>
                </a:lnTo>
                <a:lnTo>
                  <a:pt x="49784" y="84836"/>
                </a:lnTo>
                <a:lnTo>
                  <a:pt x="66167" y="78994"/>
                </a:lnTo>
                <a:lnTo>
                  <a:pt x="78740" y="67310"/>
                </a:lnTo>
                <a:lnTo>
                  <a:pt x="85725" y="52324"/>
                </a:lnTo>
                <a:lnTo>
                  <a:pt x="86360" y="35814"/>
                </a:lnTo>
                <a:lnTo>
                  <a:pt x="80391" y="19812"/>
                </a:lnTo>
                <a:lnTo>
                  <a:pt x="68453" y="7366"/>
                </a:lnTo>
                <a:lnTo>
                  <a:pt x="53213" y="635"/>
                </a:lnTo>
                <a:lnTo>
                  <a:pt x="36576" y="0"/>
                </a:lnTo>
                <a:close/>
              </a:path>
            </a:pathLst>
          </a:custGeom>
          <a:solidFill>
            <a:srgbClr val="888385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5553455" y="2272283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4">
                <a:moveTo>
                  <a:pt x="31369" y="0"/>
                </a:moveTo>
                <a:lnTo>
                  <a:pt x="17399" y="5207"/>
                </a:lnTo>
                <a:lnTo>
                  <a:pt x="6477" y="15367"/>
                </a:lnTo>
                <a:lnTo>
                  <a:pt x="635" y="28448"/>
                </a:lnTo>
                <a:lnTo>
                  <a:pt x="0" y="42799"/>
                </a:lnTo>
                <a:lnTo>
                  <a:pt x="5207" y="56642"/>
                </a:lnTo>
                <a:lnTo>
                  <a:pt x="15367" y="67564"/>
                </a:lnTo>
                <a:lnTo>
                  <a:pt x="28448" y="73533"/>
                </a:lnTo>
                <a:lnTo>
                  <a:pt x="42799" y="74041"/>
                </a:lnTo>
                <a:lnTo>
                  <a:pt x="56642" y="68961"/>
                </a:lnTo>
                <a:lnTo>
                  <a:pt x="67564" y="58801"/>
                </a:lnTo>
                <a:lnTo>
                  <a:pt x="73533" y="45720"/>
                </a:lnTo>
                <a:lnTo>
                  <a:pt x="74041" y="31369"/>
                </a:lnTo>
                <a:lnTo>
                  <a:pt x="68961" y="17399"/>
                </a:lnTo>
                <a:lnTo>
                  <a:pt x="58801" y="6477"/>
                </a:lnTo>
                <a:lnTo>
                  <a:pt x="45720" y="635"/>
                </a:lnTo>
                <a:lnTo>
                  <a:pt x="31369" y="0"/>
                </a:lnTo>
                <a:close/>
              </a:path>
            </a:pathLst>
          </a:custGeom>
          <a:solidFill>
            <a:srgbClr val="888385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5961888" y="1237487"/>
            <a:ext cx="47625" cy="48895"/>
          </a:xfrm>
          <a:custGeom>
            <a:avLst/>
            <a:gdLst/>
            <a:ahLst/>
            <a:cxnLst/>
            <a:rect l="l" t="t" r="r" b="b"/>
            <a:pathLst>
              <a:path w="47625" h="48894">
                <a:moveTo>
                  <a:pt x="19939" y="0"/>
                </a:moveTo>
                <a:lnTo>
                  <a:pt x="11049" y="3429"/>
                </a:lnTo>
                <a:lnTo>
                  <a:pt x="4064" y="10033"/>
                </a:lnTo>
                <a:lnTo>
                  <a:pt x="381" y="18669"/>
                </a:lnTo>
                <a:lnTo>
                  <a:pt x="0" y="28067"/>
                </a:lnTo>
                <a:lnTo>
                  <a:pt x="3302" y="37338"/>
                </a:lnTo>
                <a:lnTo>
                  <a:pt x="9779" y="44450"/>
                </a:lnTo>
                <a:lnTo>
                  <a:pt x="18161" y="48387"/>
                </a:lnTo>
                <a:lnTo>
                  <a:pt x="27178" y="48641"/>
                </a:lnTo>
                <a:lnTo>
                  <a:pt x="36195" y="45339"/>
                </a:lnTo>
                <a:lnTo>
                  <a:pt x="43053" y="38608"/>
                </a:lnTo>
                <a:lnTo>
                  <a:pt x="46863" y="29972"/>
                </a:lnTo>
                <a:lnTo>
                  <a:pt x="47244" y="20574"/>
                </a:lnTo>
                <a:lnTo>
                  <a:pt x="43942" y="11430"/>
                </a:lnTo>
                <a:lnTo>
                  <a:pt x="37465" y="4318"/>
                </a:lnTo>
                <a:lnTo>
                  <a:pt x="29083" y="381"/>
                </a:lnTo>
                <a:lnTo>
                  <a:pt x="19939" y="0"/>
                </a:lnTo>
                <a:close/>
              </a:path>
            </a:pathLst>
          </a:custGeom>
          <a:solidFill>
            <a:srgbClr val="888385">
              <a:alpha val="1411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4198620" y="297179"/>
            <a:ext cx="92710" cy="92710"/>
          </a:xfrm>
          <a:custGeom>
            <a:avLst/>
            <a:gdLst/>
            <a:ahLst/>
            <a:cxnLst/>
            <a:rect l="l" t="t" r="r" b="b"/>
            <a:pathLst>
              <a:path w="92710" h="92710">
                <a:moveTo>
                  <a:pt x="39243" y="0"/>
                </a:moveTo>
                <a:lnTo>
                  <a:pt x="21717" y="6477"/>
                </a:lnTo>
                <a:lnTo>
                  <a:pt x="8128" y="19177"/>
                </a:lnTo>
                <a:lnTo>
                  <a:pt x="762" y="35560"/>
                </a:lnTo>
                <a:lnTo>
                  <a:pt x="0" y="53467"/>
                </a:lnTo>
                <a:lnTo>
                  <a:pt x="6477" y="70993"/>
                </a:lnTo>
                <a:lnTo>
                  <a:pt x="19177" y="84582"/>
                </a:lnTo>
                <a:lnTo>
                  <a:pt x="35560" y="92075"/>
                </a:lnTo>
                <a:lnTo>
                  <a:pt x="53467" y="92710"/>
                </a:lnTo>
                <a:lnTo>
                  <a:pt x="70993" y="86233"/>
                </a:lnTo>
                <a:lnTo>
                  <a:pt x="84582" y="73533"/>
                </a:lnTo>
                <a:lnTo>
                  <a:pt x="92075" y="57150"/>
                </a:lnTo>
                <a:lnTo>
                  <a:pt x="92710" y="39243"/>
                </a:lnTo>
                <a:lnTo>
                  <a:pt x="86233" y="21717"/>
                </a:lnTo>
                <a:lnTo>
                  <a:pt x="73533" y="8128"/>
                </a:lnTo>
                <a:lnTo>
                  <a:pt x="57150" y="762"/>
                </a:lnTo>
                <a:lnTo>
                  <a:pt x="39243" y="0"/>
                </a:lnTo>
                <a:close/>
              </a:path>
            </a:pathLst>
          </a:custGeom>
          <a:solidFill>
            <a:srgbClr val="888385">
              <a:alpha val="145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6178296" y="158495"/>
            <a:ext cx="33655" cy="32384"/>
          </a:xfrm>
          <a:custGeom>
            <a:avLst/>
            <a:gdLst/>
            <a:ahLst/>
            <a:cxnLst/>
            <a:rect l="l" t="t" r="r" b="b"/>
            <a:pathLst>
              <a:path w="33654" h="32385">
                <a:moveTo>
                  <a:pt x="14097" y="0"/>
                </a:moveTo>
                <a:lnTo>
                  <a:pt x="7747" y="2286"/>
                </a:lnTo>
                <a:lnTo>
                  <a:pt x="2921" y="6604"/>
                </a:lnTo>
                <a:lnTo>
                  <a:pt x="254" y="12192"/>
                </a:lnTo>
                <a:lnTo>
                  <a:pt x="0" y="18415"/>
                </a:lnTo>
                <a:lnTo>
                  <a:pt x="2286" y="24384"/>
                </a:lnTo>
                <a:lnTo>
                  <a:pt x="6858" y="29083"/>
                </a:lnTo>
                <a:lnTo>
                  <a:pt x="12827" y="31623"/>
                </a:lnTo>
                <a:lnTo>
                  <a:pt x="19304" y="31877"/>
                </a:lnTo>
                <a:lnTo>
                  <a:pt x="25527" y="29591"/>
                </a:lnTo>
                <a:lnTo>
                  <a:pt x="30480" y="25273"/>
                </a:lnTo>
                <a:lnTo>
                  <a:pt x="33147" y="19685"/>
                </a:lnTo>
                <a:lnTo>
                  <a:pt x="33401" y="13462"/>
                </a:lnTo>
                <a:lnTo>
                  <a:pt x="30988" y="7493"/>
                </a:lnTo>
                <a:lnTo>
                  <a:pt x="26416" y="2794"/>
                </a:lnTo>
                <a:lnTo>
                  <a:pt x="20574" y="254"/>
                </a:lnTo>
                <a:lnTo>
                  <a:pt x="14097" y="0"/>
                </a:lnTo>
                <a:close/>
              </a:path>
            </a:pathLst>
          </a:custGeom>
          <a:solidFill>
            <a:srgbClr val="888385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4229100" y="327659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14351" y="0"/>
                </a:moveTo>
                <a:lnTo>
                  <a:pt x="1905" y="7747"/>
                </a:lnTo>
                <a:lnTo>
                  <a:pt x="0" y="15875"/>
                </a:lnTo>
                <a:lnTo>
                  <a:pt x="7620" y="28321"/>
                </a:lnTo>
                <a:lnTo>
                  <a:pt x="15748" y="30226"/>
                </a:lnTo>
                <a:lnTo>
                  <a:pt x="28194" y="22479"/>
                </a:lnTo>
                <a:lnTo>
                  <a:pt x="30099" y="14351"/>
                </a:lnTo>
                <a:lnTo>
                  <a:pt x="22479" y="1905"/>
                </a:lnTo>
                <a:lnTo>
                  <a:pt x="14351" y="0"/>
                </a:lnTo>
                <a:close/>
              </a:path>
            </a:pathLst>
          </a:custGeom>
          <a:solidFill>
            <a:srgbClr val="888385">
              <a:alpha val="1294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6170676" y="150875"/>
            <a:ext cx="48895" cy="46990"/>
          </a:xfrm>
          <a:custGeom>
            <a:avLst/>
            <a:gdLst/>
            <a:ahLst/>
            <a:cxnLst/>
            <a:rect l="l" t="t" r="r" b="b"/>
            <a:pathLst>
              <a:path w="48895" h="46989">
                <a:moveTo>
                  <a:pt x="20447" y="0"/>
                </a:moveTo>
                <a:lnTo>
                  <a:pt x="11303" y="3302"/>
                </a:lnTo>
                <a:lnTo>
                  <a:pt x="4191" y="9652"/>
                </a:lnTo>
                <a:lnTo>
                  <a:pt x="381" y="17907"/>
                </a:lnTo>
                <a:lnTo>
                  <a:pt x="0" y="27051"/>
                </a:lnTo>
                <a:lnTo>
                  <a:pt x="3429" y="35814"/>
                </a:lnTo>
                <a:lnTo>
                  <a:pt x="10033" y="42672"/>
                </a:lnTo>
                <a:lnTo>
                  <a:pt x="18542" y="46482"/>
                </a:lnTo>
                <a:lnTo>
                  <a:pt x="27940" y="46863"/>
                </a:lnTo>
                <a:lnTo>
                  <a:pt x="37084" y="43561"/>
                </a:lnTo>
                <a:lnTo>
                  <a:pt x="44069" y="37211"/>
                </a:lnTo>
                <a:lnTo>
                  <a:pt x="48006" y="28956"/>
                </a:lnTo>
                <a:lnTo>
                  <a:pt x="48387" y="19812"/>
                </a:lnTo>
                <a:lnTo>
                  <a:pt x="44958" y="10922"/>
                </a:lnTo>
                <a:lnTo>
                  <a:pt x="38354" y="4064"/>
                </a:lnTo>
                <a:lnTo>
                  <a:pt x="29845" y="381"/>
                </a:lnTo>
                <a:lnTo>
                  <a:pt x="20447" y="0"/>
                </a:lnTo>
                <a:close/>
              </a:path>
            </a:pathLst>
          </a:custGeom>
          <a:solidFill>
            <a:srgbClr val="888385">
              <a:alpha val="1097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4207764" y="306323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31496" y="0"/>
                </a:moveTo>
                <a:lnTo>
                  <a:pt x="17399" y="5207"/>
                </a:lnTo>
                <a:lnTo>
                  <a:pt x="6477" y="15367"/>
                </a:lnTo>
                <a:lnTo>
                  <a:pt x="635" y="28575"/>
                </a:lnTo>
                <a:lnTo>
                  <a:pt x="0" y="42926"/>
                </a:lnTo>
                <a:lnTo>
                  <a:pt x="5207" y="56896"/>
                </a:lnTo>
                <a:lnTo>
                  <a:pt x="15367" y="67818"/>
                </a:lnTo>
                <a:lnTo>
                  <a:pt x="28448" y="73787"/>
                </a:lnTo>
                <a:lnTo>
                  <a:pt x="42926" y="74295"/>
                </a:lnTo>
                <a:lnTo>
                  <a:pt x="56896" y="69215"/>
                </a:lnTo>
                <a:lnTo>
                  <a:pt x="67818" y="59055"/>
                </a:lnTo>
                <a:lnTo>
                  <a:pt x="73787" y="45847"/>
                </a:lnTo>
                <a:lnTo>
                  <a:pt x="74295" y="31496"/>
                </a:lnTo>
                <a:lnTo>
                  <a:pt x="69215" y="17399"/>
                </a:lnTo>
                <a:lnTo>
                  <a:pt x="58928" y="6477"/>
                </a:lnTo>
                <a:lnTo>
                  <a:pt x="45847" y="635"/>
                </a:lnTo>
                <a:lnTo>
                  <a:pt x="31496" y="0"/>
                </a:lnTo>
                <a:close/>
              </a:path>
            </a:pathLst>
          </a:custGeom>
          <a:solidFill>
            <a:srgbClr val="888385">
              <a:alpha val="149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5957316" y="1232915"/>
            <a:ext cx="57785" cy="57785"/>
          </a:xfrm>
          <a:custGeom>
            <a:avLst/>
            <a:gdLst/>
            <a:ahLst/>
            <a:cxnLst/>
            <a:rect l="l" t="t" r="r" b="b"/>
            <a:pathLst>
              <a:path w="57785" h="57784">
                <a:moveTo>
                  <a:pt x="24257" y="0"/>
                </a:moveTo>
                <a:lnTo>
                  <a:pt x="13462" y="3937"/>
                </a:lnTo>
                <a:lnTo>
                  <a:pt x="5080" y="11811"/>
                </a:lnTo>
                <a:lnTo>
                  <a:pt x="508" y="21971"/>
                </a:lnTo>
                <a:lnTo>
                  <a:pt x="0" y="33147"/>
                </a:lnTo>
                <a:lnTo>
                  <a:pt x="3937" y="43942"/>
                </a:lnTo>
                <a:lnTo>
                  <a:pt x="11811" y="52324"/>
                </a:lnTo>
                <a:lnTo>
                  <a:pt x="21971" y="56896"/>
                </a:lnTo>
                <a:lnTo>
                  <a:pt x="33147" y="57404"/>
                </a:lnTo>
                <a:lnTo>
                  <a:pt x="43942" y="53467"/>
                </a:lnTo>
                <a:lnTo>
                  <a:pt x="52324" y="45593"/>
                </a:lnTo>
                <a:lnTo>
                  <a:pt x="56896" y="35433"/>
                </a:lnTo>
                <a:lnTo>
                  <a:pt x="57404" y="24257"/>
                </a:lnTo>
                <a:lnTo>
                  <a:pt x="53340" y="13462"/>
                </a:lnTo>
                <a:lnTo>
                  <a:pt x="45466" y="5080"/>
                </a:lnTo>
                <a:lnTo>
                  <a:pt x="35433" y="508"/>
                </a:lnTo>
                <a:lnTo>
                  <a:pt x="24257" y="0"/>
                </a:lnTo>
                <a:close/>
              </a:path>
            </a:pathLst>
          </a:custGeom>
          <a:solidFill>
            <a:srgbClr val="888385">
              <a:alpha val="1411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4129277" y="761"/>
            <a:ext cx="424180" cy="278765"/>
          </a:xfrm>
          <a:custGeom>
            <a:avLst/>
            <a:gdLst/>
            <a:ahLst/>
            <a:cxnLst/>
            <a:rect l="l" t="t" r="r" b="b"/>
            <a:pathLst>
              <a:path w="424179" h="278765">
                <a:moveTo>
                  <a:pt x="179451" y="0"/>
                </a:moveTo>
                <a:lnTo>
                  <a:pt x="373253" y="278511"/>
                </a:lnTo>
                <a:lnTo>
                  <a:pt x="0" y="0"/>
                </a:lnTo>
              </a:path>
              <a:path w="424179" h="278765">
                <a:moveTo>
                  <a:pt x="423672" y="0"/>
                </a:moveTo>
                <a:lnTo>
                  <a:pt x="373253" y="278511"/>
                </a:lnTo>
                <a:lnTo>
                  <a:pt x="179832" y="0"/>
                </a:lnTo>
              </a:path>
            </a:pathLst>
          </a:custGeom>
          <a:ln w="4572">
            <a:solidFill>
              <a:srgbClr val="88838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4492751" y="271271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477" y="0"/>
                </a:moveTo>
                <a:lnTo>
                  <a:pt x="381" y="5334"/>
                </a:lnTo>
                <a:lnTo>
                  <a:pt x="0" y="9906"/>
                </a:lnTo>
                <a:lnTo>
                  <a:pt x="5207" y="16002"/>
                </a:lnTo>
                <a:lnTo>
                  <a:pt x="9906" y="16383"/>
                </a:lnTo>
                <a:lnTo>
                  <a:pt x="16002" y="11176"/>
                </a:lnTo>
                <a:lnTo>
                  <a:pt x="16383" y="6477"/>
                </a:lnTo>
                <a:lnTo>
                  <a:pt x="11176" y="381"/>
                </a:lnTo>
                <a:lnTo>
                  <a:pt x="6477" y="0"/>
                </a:lnTo>
                <a:close/>
              </a:path>
            </a:pathLst>
          </a:custGeom>
          <a:solidFill>
            <a:srgbClr val="888385">
              <a:alpha val="70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1632204" y="5949695"/>
            <a:ext cx="5923915" cy="2517775"/>
          </a:xfrm>
          <a:custGeom>
            <a:avLst/>
            <a:gdLst/>
            <a:ahLst/>
            <a:cxnLst/>
            <a:rect l="l" t="t" r="r" b="b"/>
            <a:pathLst>
              <a:path w="5923915" h="2517775">
                <a:moveTo>
                  <a:pt x="5923788" y="0"/>
                </a:moveTo>
                <a:lnTo>
                  <a:pt x="0" y="0"/>
                </a:lnTo>
                <a:lnTo>
                  <a:pt x="1450340" y="2517279"/>
                </a:lnTo>
                <a:lnTo>
                  <a:pt x="5923788" y="2517279"/>
                </a:lnTo>
                <a:lnTo>
                  <a:pt x="5923788" y="0"/>
                </a:lnTo>
                <a:close/>
              </a:path>
            </a:pathLst>
          </a:custGeom>
          <a:solidFill>
            <a:srgbClr val="3565A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6092" y="3785615"/>
            <a:ext cx="5920740" cy="2164080"/>
          </a:xfrm>
          <a:custGeom>
            <a:avLst/>
            <a:gdLst/>
            <a:ahLst/>
            <a:cxnLst/>
            <a:rect l="l" t="t" r="r" b="b"/>
            <a:pathLst>
              <a:path w="5920740" h="2164079">
                <a:moveTo>
                  <a:pt x="4668778" y="0"/>
                </a:moveTo>
                <a:lnTo>
                  <a:pt x="0" y="0"/>
                </a:lnTo>
                <a:lnTo>
                  <a:pt x="0" y="2163826"/>
                </a:lnTo>
                <a:lnTo>
                  <a:pt x="5920363" y="2163826"/>
                </a:lnTo>
                <a:lnTo>
                  <a:pt x="4668778" y="0"/>
                </a:lnTo>
                <a:close/>
              </a:path>
            </a:pathLst>
          </a:custGeom>
          <a:solidFill>
            <a:srgbClr val="B7E3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2465832" y="5949695"/>
            <a:ext cx="5088636" cy="25161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1588007" y="4049267"/>
            <a:ext cx="4384675" cy="3797935"/>
          </a:xfrm>
          <a:custGeom>
            <a:avLst/>
            <a:gdLst/>
            <a:ahLst/>
            <a:cxnLst/>
            <a:rect l="l" t="t" r="r" b="b"/>
            <a:pathLst>
              <a:path w="4384675" h="3797934">
                <a:moveTo>
                  <a:pt x="3288157" y="0"/>
                </a:moveTo>
                <a:lnTo>
                  <a:pt x="1096010" y="0"/>
                </a:lnTo>
                <a:lnTo>
                  <a:pt x="0" y="1898650"/>
                </a:lnTo>
                <a:lnTo>
                  <a:pt x="1096010" y="3797427"/>
                </a:lnTo>
                <a:lnTo>
                  <a:pt x="3288157" y="3797427"/>
                </a:lnTo>
                <a:lnTo>
                  <a:pt x="4384167" y="1898650"/>
                </a:lnTo>
                <a:lnTo>
                  <a:pt x="3288157" y="0"/>
                </a:lnTo>
                <a:close/>
              </a:path>
            </a:pathLst>
          </a:custGeom>
          <a:solidFill>
            <a:srgbClr val="1B14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1588770" y="4050029"/>
            <a:ext cx="4384675" cy="3797935"/>
          </a:xfrm>
          <a:custGeom>
            <a:avLst/>
            <a:gdLst/>
            <a:ahLst/>
            <a:cxnLst/>
            <a:rect l="l" t="t" r="r" b="b"/>
            <a:pathLst>
              <a:path w="4384675" h="3797934">
                <a:moveTo>
                  <a:pt x="3255137" y="0"/>
                </a:moveTo>
                <a:lnTo>
                  <a:pt x="1096010" y="0"/>
                </a:lnTo>
                <a:lnTo>
                  <a:pt x="1079500" y="28575"/>
                </a:lnTo>
                <a:lnTo>
                  <a:pt x="16510" y="1870075"/>
                </a:lnTo>
                <a:lnTo>
                  <a:pt x="0" y="1898650"/>
                </a:lnTo>
                <a:lnTo>
                  <a:pt x="16510" y="1927352"/>
                </a:lnTo>
                <a:lnTo>
                  <a:pt x="1079500" y="3768852"/>
                </a:lnTo>
                <a:lnTo>
                  <a:pt x="1096010" y="3797427"/>
                </a:lnTo>
                <a:lnTo>
                  <a:pt x="3288157" y="3797427"/>
                </a:lnTo>
                <a:lnTo>
                  <a:pt x="3304667" y="3768852"/>
                </a:lnTo>
                <a:lnTo>
                  <a:pt x="4367657" y="1927352"/>
                </a:lnTo>
                <a:lnTo>
                  <a:pt x="4384167" y="1898650"/>
                </a:lnTo>
                <a:lnTo>
                  <a:pt x="4367657" y="1870075"/>
                </a:lnTo>
                <a:lnTo>
                  <a:pt x="3304667" y="28575"/>
                </a:lnTo>
                <a:lnTo>
                  <a:pt x="3288157" y="0"/>
                </a:lnTo>
                <a:lnTo>
                  <a:pt x="3255137" y="0"/>
                </a:lnTo>
                <a:close/>
              </a:path>
            </a:pathLst>
          </a:custGeom>
          <a:ln w="114300">
            <a:solidFill>
              <a:srgbClr val="FFFFF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1657604" y="4105655"/>
            <a:ext cx="4241190" cy="36835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6E67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7912620"/>
            <a:ext cx="3046" cy="18089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549396" y="5475731"/>
            <a:ext cx="234696" cy="216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22148" y="5196839"/>
            <a:ext cx="236220" cy="2164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515612" y="5134355"/>
            <a:ext cx="1982470" cy="1586230"/>
          </a:xfrm>
          <a:custGeom>
            <a:avLst/>
            <a:gdLst/>
            <a:ahLst/>
            <a:cxnLst/>
            <a:rect l="l" t="t" r="r" b="b"/>
            <a:pathLst>
              <a:path w="1982470" h="1586229">
                <a:moveTo>
                  <a:pt x="991235" y="0"/>
                </a:moveTo>
                <a:lnTo>
                  <a:pt x="943229" y="1143"/>
                </a:lnTo>
                <a:lnTo>
                  <a:pt x="895731" y="4572"/>
                </a:lnTo>
                <a:lnTo>
                  <a:pt x="848995" y="10160"/>
                </a:lnTo>
                <a:lnTo>
                  <a:pt x="802894" y="17907"/>
                </a:lnTo>
                <a:lnTo>
                  <a:pt x="757555" y="27686"/>
                </a:lnTo>
                <a:lnTo>
                  <a:pt x="712978" y="39624"/>
                </a:lnTo>
                <a:lnTo>
                  <a:pt x="669290" y="53467"/>
                </a:lnTo>
                <a:lnTo>
                  <a:pt x="626491" y="69215"/>
                </a:lnTo>
                <a:lnTo>
                  <a:pt x="584581" y="86995"/>
                </a:lnTo>
                <a:lnTo>
                  <a:pt x="543687" y="106426"/>
                </a:lnTo>
                <a:lnTo>
                  <a:pt x="503936" y="127762"/>
                </a:lnTo>
                <a:lnTo>
                  <a:pt x="465201" y="150876"/>
                </a:lnTo>
                <a:lnTo>
                  <a:pt x="427736" y="175514"/>
                </a:lnTo>
                <a:lnTo>
                  <a:pt x="391414" y="201930"/>
                </a:lnTo>
                <a:lnTo>
                  <a:pt x="356362" y="229870"/>
                </a:lnTo>
                <a:lnTo>
                  <a:pt x="332613" y="250571"/>
                </a:lnTo>
                <a:lnTo>
                  <a:pt x="224790" y="268351"/>
                </a:lnTo>
                <a:lnTo>
                  <a:pt x="272034" y="309245"/>
                </a:lnTo>
                <a:lnTo>
                  <a:pt x="259334" y="322580"/>
                </a:lnTo>
                <a:lnTo>
                  <a:pt x="229870" y="356235"/>
                </a:lnTo>
                <a:lnTo>
                  <a:pt x="201930" y="391287"/>
                </a:lnTo>
                <a:lnTo>
                  <a:pt x="175641" y="427609"/>
                </a:lnTo>
                <a:lnTo>
                  <a:pt x="150876" y="465074"/>
                </a:lnTo>
                <a:lnTo>
                  <a:pt x="127889" y="503809"/>
                </a:lnTo>
                <a:lnTo>
                  <a:pt x="106553" y="543560"/>
                </a:lnTo>
                <a:lnTo>
                  <a:pt x="86995" y="584327"/>
                </a:lnTo>
                <a:lnTo>
                  <a:pt x="69215" y="626237"/>
                </a:lnTo>
                <a:lnTo>
                  <a:pt x="53467" y="669036"/>
                </a:lnTo>
                <a:lnTo>
                  <a:pt x="39624" y="712724"/>
                </a:lnTo>
                <a:lnTo>
                  <a:pt x="27686" y="757301"/>
                </a:lnTo>
                <a:lnTo>
                  <a:pt x="17907" y="802640"/>
                </a:lnTo>
                <a:lnTo>
                  <a:pt x="10160" y="848614"/>
                </a:lnTo>
                <a:lnTo>
                  <a:pt x="4572" y="895477"/>
                </a:lnTo>
                <a:lnTo>
                  <a:pt x="1143" y="942848"/>
                </a:lnTo>
                <a:lnTo>
                  <a:pt x="0" y="990854"/>
                </a:lnTo>
                <a:lnTo>
                  <a:pt x="1270" y="1042162"/>
                </a:lnTo>
                <a:lnTo>
                  <a:pt x="5207" y="1092708"/>
                </a:lnTo>
                <a:lnTo>
                  <a:pt x="11557" y="1142492"/>
                </a:lnTo>
                <a:lnTo>
                  <a:pt x="20320" y="1191514"/>
                </a:lnTo>
                <a:lnTo>
                  <a:pt x="31496" y="1239774"/>
                </a:lnTo>
                <a:lnTo>
                  <a:pt x="44958" y="1287018"/>
                </a:lnTo>
                <a:lnTo>
                  <a:pt x="60706" y="1333246"/>
                </a:lnTo>
                <a:lnTo>
                  <a:pt x="78740" y="1378331"/>
                </a:lnTo>
                <a:lnTo>
                  <a:pt x="98679" y="1422400"/>
                </a:lnTo>
                <a:lnTo>
                  <a:pt x="120777" y="1465326"/>
                </a:lnTo>
                <a:lnTo>
                  <a:pt x="144907" y="1506982"/>
                </a:lnTo>
                <a:lnTo>
                  <a:pt x="170942" y="1547368"/>
                </a:lnTo>
                <a:lnTo>
                  <a:pt x="198882" y="1586230"/>
                </a:lnTo>
                <a:lnTo>
                  <a:pt x="300990" y="1586230"/>
                </a:lnTo>
                <a:lnTo>
                  <a:pt x="270129" y="1548511"/>
                </a:lnTo>
                <a:lnTo>
                  <a:pt x="241300" y="1509268"/>
                </a:lnTo>
                <a:lnTo>
                  <a:pt x="214503" y="1468374"/>
                </a:lnTo>
                <a:lnTo>
                  <a:pt x="189992" y="1425956"/>
                </a:lnTo>
                <a:lnTo>
                  <a:pt x="167640" y="1382141"/>
                </a:lnTo>
                <a:lnTo>
                  <a:pt x="147701" y="1337056"/>
                </a:lnTo>
                <a:lnTo>
                  <a:pt x="130048" y="1290701"/>
                </a:lnTo>
                <a:lnTo>
                  <a:pt x="114935" y="1243203"/>
                </a:lnTo>
                <a:lnTo>
                  <a:pt x="102362" y="1194562"/>
                </a:lnTo>
                <a:lnTo>
                  <a:pt x="92583" y="1145032"/>
                </a:lnTo>
                <a:lnTo>
                  <a:pt x="85344" y="1094486"/>
                </a:lnTo>
                <a:lnTo>
                  <a:pt x="81026" y="1043051"/>
                </a:lnTo>
                <a:lnTo>
                  <a:pt x="79502" y="990854"/>
                </a:lnTo>
                <a:lnTo>
                  <a:pt x="80772" y="942467"/>
                </a:lnTo>
                <a:lnTo>
                  <a:pt x="84582" y="894715"/>
                </a:lnTo>
                <a:lnTo>
                  <a:pt x="90678" y="847725"/>
                </a:lnTo>
                <a:lnTo>
                  <a:pt x="99314" y="801497"/>
                </a:lnTo>
                <a:lnTo>
                  <a:pt x="110109" y="756031"/>
                </a:lnTo>
                <a:lnTo>
                  <a:pt x="123190" y="711581"/>
                </a:lnTo>
                <a:lnTo>
                  <a:pt x="138430" y="668147"/>
                </a:lnTo>
                <a:lnTo>
                  <a:pt x="155702" y="625602"/>
                </a:lnTo>
                <a:lnTo>
                  <a:pt x="175133" y="584200"/>
                </a:lnTo>
                <a:lnTo>
                  <a:pt x="196469" y="544068"/>
                </a:lnTo>
                <a:lnTo>
                  <a:pt x="219710" y="505079"/>
                </a:lnTo>
                <a:lnTo>
                  <a:pt x="244856" y="467360"/>
                </a:lnTo>
                <a:lnTo>
                  <a:pt x="271780" y="431038"/>
                </a:lnTo>
                <a:lnTo>
                  <a:pt x="300482" y="396113"/>
                </a:lnTo>
                <a:lnTo>
                  <a:pt x="330835" y="362585"/>
                </a:lnTo>
                <a:lnTo>
                  <a:pt x="332232" y="361188"/>
                </a:lnTo>
                <a:lnTo>
                  <a:pt x="397510" y="417703"/>
                </a:lnTo>
                <a:lnTo>
                  <a:pt x="395732" y="300736"/>
                </a:lnTo>
                <a:lnTo>
                  <a:pt x="431165" y="271780"/>
                </a:lnTo>
                <a:lnTo>
                  <a:pt x="467487" y="244856"/>
                </a:lnTo>
                <a:lnTo>
                  <a:pt x="505206" y="219710"/>
                </a:lnTo>
                <a:lnTo>
                  <a:pt x="544195" y="196469"/>
                </a:lnTo>
                <a:lnTo>
                  <a:pt x="584454" y="175006"/>
                </a:lnTo>
                <a:lnTo>
                  <a:pt x="625856" y="155702"/>
                </a:lnTo>
                <a:lnTo>
                  <a:pt x="668274" y="138303"/>
                </a:lnTo>
                <a:lnTo>
                  <a:pt x="711835" y="123190"/>
                </a:lnTo>
                <a:lnTo>
                  <a:pt x="756285" y="110109"/>
                </a:lnTo>
                <a:lnTo>
                  <a:pt x="801751" y="99314"/>
                </a:lnTo>
                <a:lnTo>
                  <a:pt x="847979" y="90678"/>
                </a:lnTo>
                <a:lnTo>
                  <a:pt x="895096" y="84582"/>
                </a:lnTo>
                <a:lnTo>
                  <a:pt x="942848" y="80772"/>
                </a:lnTo>
                <a:lnTo>
                  <a:pt x="991235" y="79502"/>
                </a:lnTo>
                <a:lnTo>
                  <a:pt x="1039622" y="80772"/>
                </a:lnTo>
                <a:lnTo>
                  <a:pt x="1087374" y="84582"/>
                </a:lnTo>
                <a:lnTo>
                  <a:pt x="1134491" y="90678"/>
                </a:lnTo>
                <a:lnTo>
                  <a:pt x="1180719" y="99314"/>
                </a:lnTo>
                <a:lnTo>
                  <a:pt x="1226058" y="110109"/>
                </a:lnTo>
                <a:lnTo>
                  <a:pt x="1270635" y="123190"/>
                </a:lnTo>
                <a:lnTo>
                  <a:pt x="1314069" y="138303"/>
                </a:lnTo>
                <a:lnTo>
                  <a:pt x="1356614" y="155702"/>
                </a:lnTo>
                <a:lnTo>
                  <a:pt x="1398016" y="175006"/>
                </a:lnTo>
                <a:lnTo>
                  <a:pt x="1438148" y="196469"/>
                </a:lnTo>
                <a:lnTo>
                  <a:pt x="1477264" y="219710"/>
                </a:lnTo>
                <a:lnTo>
                  <a:pt x="1514983" y="244856"/>
                </a:lnTo>
                <a:lnTo>
                  <a:pt x="1551305" y="271780"/>
                </a:lnTo>
                <a:lnTo>
                  <a:pt x="1586230" y="300355"/>
                </a:lnTo>
                <a:lnTo>
                  <a:pt x="1619758" y="330708"/>
                </a:lnTo>
                <a:lnTo>
                  <a:pt x="1633982" y="345059"/>
                </a:lnTo>
                <a:lnTo>
                  <a:pt x="1628394" y="455168"/>
                </a:lnTo>
                <a:lnTo>
                  <a:pt x="1689862" y="405765"/>
                </a:lnTo>
                <a:lnTo>
                  <a:pt x="1737487" y="467360"/>
                </a:lnTo>
                <a:lnTo>
                  <a:pt x="1762633" y="505079"/>
                </a:lnTo>
                <a:lnTo>
                  <a:pt x="1786001" y="544068"/>
                </a:lnTo>
                <a:lnTo>
                  <a:pt x="1807337" y="584200"/>
                </a:lnTo>
                <a:lnTo>
                  <a:pt x="1826641" y="625602"/>
                </a:lnTo>
                <a:lnTo>
                  <a:pt x="1844040" y="668147"/>
                </a:lnTo>
                <a:lnTo>
                  <a:pt x="1859280" y="711581"/>
                </a:lnTo>
                <a:lnTo>
                  <a:pt x="1872361" y="756031"/>
                </a:lnTo>
                <a:lnTo>
                  <a:pt x="1883156" y="801497"/>
                </a:lnTo>
                <a:lnTo>
                  <a:pt x="1891665" y="847725"/>
                </a:lnTo>
                <a:lnTo>
                  <a:pt x="1897888" y="894715"/>
                </a:lnTo>
                <a:lnTo>
                  <a:pt x="1901571" y="942467"/>
                </a:lnTo>
                <a:lnTo>
                  <a:pt x="1902841" y="990854"/>
                </a:lnTo>
                <a:lnTo>
                  <a:pt x="1901444" y="1043051"/>
                </a:lnTo>
                <a:lnTo>
                  <a:pt x="1896999" y="1094486"/>
                </a:lnTo>
                <a:lnTo>
                  <a:pt x="1889887" y="1145032"/>
                </a:lnTo>
                <a:lnTo>
                  <a:pt x="1879981" y="1194562"/>
                </a:lnTo>
                <a:lnTo>
                  <a:pt x="1867535" y="1243203"/>
                </a:lnTo>
                <a:lnTo>
                  <a:pt x="1852422" y="1290701"/>
                </a:lnTo>
                <a:lnTo>
                  <a:pt x="1834769" y="1337056"/>
                </a:lnTo>
                <a:lnTo>
                  <a:pt x="1814830" y="1382141"/>
                </a:lnTo>
                <a:lnTo>
                  <a:pt x="1792478" y="1425956"/>
                </a:lnTo>
                <a:lnTo>
                  <a:pt x="1767840" y="1468374"/>
                </a:lnTo>
                <a:lnTo>
                  <a:pt x="1741170" y="1509268"/>
                </a:lnTo>
                <a:lnTo>
                  <a:pt x="1712341" y="1548511"/>
                </a:lnTo>
                <a:lnTo>
                  <a:pt x="1681480" y="1586230"/>
                </a:lnTo>
                <a:lnTo>
                  <a:pt x="1783588" y="1586230"/>
                </a:lnTo>
                <a:lnTo>
                  <a:pt x="1811528" y="1547368"/>
                </a:lnTo>
                <a:lnTo>
                  <a:pt x="1837563" y="1506982"/>
                </a:lnTo>
                <a:lnTo>
                  <a:pt x="1861566" y="1465326"/>
                </a:lnTo>
                <a:lnTo>
                  <a:pt x="1883664" y="1422400"/>
                </a:lnTo>
                <a:lnTo>
                  <a:pt x="1903730" y="1378331"/>
                </a:lnTo>
                <a:lnTo>
                  <a:pt x="1921637" y="1333246"/>
                </a:lnTo>
                <a:lnTo>
                  <a:pt x="1937385" y="1287018"/>
                </a:lnTo>
                <a:lnTo>
                  <a:pt x="1950974" y="1239774"/>
                </a:lnTo>
                <a:lnTo>
                  <a:pt x="1962150" y="1191514"/>
                </a:lnTo>
                <a:lnTo>
                  <a:pt x="1970913" y="1142492"/>
                </a:lnTo>
                <a:lnTo>
                  <a:pt x="1977263" y="1092708"/>
                </a:lnTo>
                <a:lnTo>
                  <a:pt x="1981200" y="1042162"/>
                </a:lnTo>
                <a:lnTo>
                  <a:pt x="1982470" y="990854"/>
                </a:lnTo>
                <a:lnTo>
                  <a:pt x="1981327" y="942848"/>
                </a:lnTo>
                <a:lnTo>
                  <a:pt x="1977898" y="895477"/>
                </a:lnTo>
                <a:lnTo>
                  <a:pt x="1972310" y="848614"/>
                </a:lnTo>
                <a:lnTo>
                  <a:pt x="1964563" y="802640"/>
                </a:lnTo>
                <a:lnTo>
                  <a:pt x="1954784" y="757301"/>
                </a:lnTo>
                <a:lnTo>
                  <a:pt x="1942846" y="712724"/>
                </a:lnTo>
                <a:lnTo>
                  <a:pt x="1929003" y="669036"/>
                </a:lnTo>
                <a:lnTo>
                  <a:pt x="1913128" y="626237"/>
                </a:lnTo>
                <a:lnTo>
                  <a:pt x="1895475" y="584327"/>
                </a:lnTo>
                <a:lnTo>
                  <a:pt x="1875917" y="543560"/>
                </a:lnTo>
                <a:lnTo>
                  <a:pt x="1854581" y="503809"/>
                </a:lnTo>
                <a:lnTo>
                  <a:pt x="1831594" y="465074"/>
                </a:lnTo>
                <a:lnTo>
                  <a:pt x="1806829" y="427609"/>
                </a:lnTo>
                <a:lnTo>
                  <a:pt x="1780413" y="391287"/>
                </a:lnTo>
                <a:lnTo>
                  <a:pt x="1752473" y="356235"/>
                </a:lnTo>
                <a:lnTo>
                  <a:pt x="1752092" y="355854"/>
                </a:lnTo>
                <a:lnTo>
                  <a:pt x="1806448" y="312166"/>
                </a:lnTo>
                <a:lnTo>
                  <a:pt x="1690497" y="288798"/>
                </a:lnTo>
                <a:lnTo>
                  <a:pt x="1659763" y="259334"/>
                </a:lnTo>
                <a:lnTo>
                  <a:pt x="1625981" y="229870"/>
                </a:lnTo>
                <a:lnTo>
                  <a:pt x="1590929" y="201930"/>
                </a:lnTo>
                <a:lnTo>
                  <a:pt x="1554734" y="175514"/>
                </a:lnTo>
                <a:lnTo>
                  <a:pt x="1517142" y="150876"/>
                </a:lnTo>
                <a:lnTo>
                  <a:pt x="1478534" y="127762"/>
                </a:lnTo>
                <a:lnTo>
                  <a:pt x="1438656" y="106426"/>
                </a:lnTo>
                <a:lnTo>
                  <a:pt x="1397889" y="86995"/>
                </a:lnTo>
                <a:lnTo>
                  <a:pt x="1355979" y="69215"/>
                </a:lnTo>
                <a:lnTo>
                  <a:pt x="1313180" y="53467"/>
                </a:lnTo>
                <a:lnTo>
                  <a:pt x="1269492" y="39624"/>
                </a:lnTo>
                <a:lnTo>
                  <a:pt x="1224915" y="27686"/>
                </a:lnTo>
                <a:lnTo>
                  <a:pt x="1179576" y="17907"/>
                </a:lnTo>
                <a:lnTo>
                  <a:pt x="1133475" y="10160"/>
                </a:lnTo>
                <a:lnTo>
                  <a:pt x="1086612" y="4572"/>
                </a:lnTo>
                <a:lnTo>
                  <a:pt x="1039241" y="1143"/>
                </a:lnTo>
                <a:lnTo>
                  <a:pt x="991235" y="0"/>
                </a:lnTo>
                <a:close/>
              </a:path>
            </a:pathLst>
          </a:custGeom>
          <a:solidFill>
            <a:srgbClr val="9893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235196" y="4692395"/>
            <a:ext cx="2606040" cy="25450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323588" y="4780787"/>
            <a:ext cx="2368296" cy="23088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96415" y="4612385"/>
            <a:ext cx="6868159" cy="0"/>
          </a:xfrm>
          <a:custGeom>
            <a:avLst/>
            <a:gdLst/>
            <a:ahLst/>
            <a:cxnLst/>
            <a:rect l="l" t="t" r="r" b="b"/>
            <a:pathLst>
              <a:path w="6868159">
                <a:moveTo>
                  <a:pt x="0" y="0"/>
                </a:moveTo>
                <a:lnTo>
                  <a:pt x="6868162" y="0"/>
                </a:lnTo>
              </a:path>
            </a:pathLst>
          </a:custGeom>
          <a:ln w="4572">
            <a:solidFill>
              <a:srgbClr val="9A969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3788664" y="1592566"/>
            <a:ext cx="3470021" cy="215906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608077" y="3912107"/>
            <a:ext cx="269875" cy="414655"/>
          </a:xfrm>
          <a:custGeom>
            <a:avLst/>
            <a:gdLst/>
            <a:ahLst/>
            <a:cxnLst/>
            <a:rect l="l" t="t" r="r" b="b"/>
            <a:pathLst>
              <a:path w="269875" h="414654">
                <a:moveTo>
                  <a:pt x="134719" y="0"/>
                </a:moveTo>
                <a:lnTo>
                  <a:pt x="92139" y="6858"/>
                </a:lnTo>
                <a:lnTo>
                  <a:pt x="55154" y="26035"/>
                </a:lnTo>
                <a:lnTo>
                  <a:pt x="25995" y="55118"/>
                </a:lnTo>
                <a:lnTo>
                  <a:pt x="6870" y="92202"/>
                </a:lnTo>
                <a:lnTo>
                  <a:pt x="0" y="134747"/>
                </a:lnTo>
                <a:lnTo>
                  <a:pt x="21043" y="209804"/>
                </a:lnTo>
                <a:lnTo>
                  <a:pt x="67359" y="302260"/>
                </a:lnTo>
                <a:lnTo>
                  <a:pt x="113665" y="380873"/>
                </a:lnTo>
                <a:lnTo>
                  <a:pt x="134719" y="414147"/>
                </a:lnTo>
                <a:lnTo>
                  <a:pt x="212610" y="294386"/>
                </a:lnTo>
                <a:lnTo>
                  <a:pt x="252600" y="225425"/>
                </a:lnTo>
                <a:lnTo>
                  <a:pt x="267335" y="180975"/>
                </a:lnTo>
                <a:lnTo>
                  <a:pt x="269443" y="134747"/>
                </a:lnTo>
                <a:lnTo>
                  <a:pt x="262572" y="92202"/>
                </a:lnTo>
                <a:lnTo>
                  <a:pt x="243442" y="55118"/>
                </a:lnTo>
                <a:lnTo>
                  <a:pt x="214287" y="26035"/>
                </a:lnTo>
                <a:lnTo>
                  <a:pt x="177303" y="6858"/>
                </a:lnTo>
                <a:lnTo>
                  <a:pt x="134719" y="0"/>
                </a:lnTo>
                <a:close/>
              </a:path>
            </a:pathLst>
          </a:custGeom>
          <a:solidFill>
            <a:srgbClr val="E79D5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653796" y="3960875"/>
            <a:ext cx="176783" cy="17678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39497" y="4351019"/>
            <a:ext cx="406400" cy="63500"/>
          </a:xfrm>
          <a:custGeom>
            <a:avLst/>
            <a:gdLst/>
            <a:ahLst/>
            <a:cxnLst/>
            <a:rect l="l" t="t" r="r" b="b"/>
            <a:pathLst>
              <a:path w="406400" h="63500">
                <a:moveTo>
                  <a:pt x="203160" y="0"/>
                </a:moveTo>
                <a:lnTo>
                  <a:pt x="124077" y="2540"/>
                </a:lnTo>
                <a:lnTo>
                  <a:pt x="59495" y="9271"/>
                </a:lnTo>
                <a:lnTo>
                  <a:pt x="15963" y="19431"/>
                </a:lnTo>
                <a:lnTo>
                  <a:pt x="0" y="31750"/>
                </a:lnTo>
                <a:lnTo>
                  <a:pt x="15963" y="44069"/>
                </a:lnTo>
                <a:lnTo>
                  <a:pt x="59495" y="54229"/>
                </a:lnTo>
                <a:lnTo>
                  <a:pt x="124077" y="61087"/>
                </a:lnTo>
                <a:lnTo>
                  <a:pt x="203160" y="63500"/>
                </a:lnTo>
                <a:lnTo>
                  <a:pt x="282242" y="61087"/>
                </a:lnTo>
                <a:lnTo>
                  <a:pt x="346824" y="54229"/>
                </a:lnTo>
                <a:lnTo>
                  <a:pt x="390371" y="44069"/>
                </a:lnTo>
                <a:lnTo>
                  <a:pt x="406335" y="31750"/>
                </a:lnTo>
                <a:lnTo>
                  <a:pt x="390371" y="19431"/>
                </a:lnTo>
                <a:lnTo>
                  <a:pt x="346824" y="9271"/>
                </a:lnTo>
                <a:lnTo>
                  <a:pt x="282242" y="2540"/>
                </a:lnTo>
                <a:lnTo>
                  <a:pt x="203160" y="0"/>
                </a:lnTo>
                <a:close/>
              </a:path>
            </a:pathLst>
          </a:custGeom>
          <a:solidFill>
            <a:srgbClr val="A09B9B">
              <a:alpha val="29803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4422648" y="2252471"/>
            <a:ext cx="2103120" cy="920750"/>
          </a:xfrm>
          <a:custGeom>
            <a:avLst/>
            <a:gdLst/>
            <a:ahLst/>
            <a:cxnLst/>
            <a:rect l="l" t="t" r="r" b="b"/>
            <a:pathLst>
              <a:path w="2103120" h="920750">
                <a:moveTo>
                  <a:pt x="185674" y="920369"/>
                </a:moveTo>
                <a:lnTo>
                  <a:pt x="183515" y="841502"/>
                </a:lnTo>
                <a:lnTo>
                  <a:pt x="183007" y="824992"/>
                </a:lnTo>
                <a:lnTo>
                  <a:pt x="158369" y="841502"/>
                </a:lnTo>
                <a:lnTo>
                  <a:pt x="132207" y="796417"/>
                </a:lnTo>
                <a:lnTo>
                  <a:pt x="108331" y="750189"/>
                </a:lnTo>
                <a:lnTo>
                  <a:pt x="86868" y="702691"/>
                </a:lnTo>
                <a:lnTo>
                  <a:pt x="67818" y="654177"/>
                </a:lnTo>
                <a:lnTo>
                  <a:pt x="51181" y="604774"/>
                </a:lnTo>
                <a:lnTo>
                  <a:pt x="37211" y="554609"/>
                </a:lnTo>
                <a:lnTo>
                  <a:pt x="25654" y="503936"/>
                </a:lnTo>
                <a:lnTo>
                  <a:pt x="16637" y="452501"/>
                </a:lnTo>
                <a:lnTo>
                  <a:pt x="10160" y="400812"/>
                </a:lnTo>
                <a:lnTo>
                  <a:pt x="6477" y="348742"/>
                </a:lnTo>
                <a:lnTo>
                  <a:pt x="5334" y="296672"/>
                </a:lnTo>
                <a:lnTo>
                  <a:pt x="5842" y="181483"/>
                </a:lnTo>
                <a:lnTo>
                  <a:pt x="635" y="316611"/>
                </a:lnTo>
                <a:lnTo>
                  <a:pt x="0" y="367030"/>
                </a:lnTo>
                <a:lnTo>
                  <a:pt x="1778" y="417576"/>
                </a:lnTo>
                <a:lnTo>
                  <a:pt x="6096" y="467868"/>
                </a:lnTo>
                <a:lnTo>
                  <a:pt x="12954" y="517906"/>
                </a:lnTo>
                <a:lnTo>
                  <a:pt x="22098" y="567563"/>
                </a:lnTo>
                <a:lnTo>
                  <a:pt x="33782" y="616712"/>
                </a:lnTo>
                <a:lnTo>
                  <a:pt x="47752" y="665226"/>
                </a:lnTo>
                <a:lnTo>
                  <a:pt x="64135" y="713105"/>
                </a:lnTo>
                <a:lnTo>
                  <a:pt x="82804" y="760222"/>
                </a:lnTo>
                <a:lnTo>
                  <a:pt x="103886" y="806323"/>
                </a:lnTo>
                <a:lnTo>
                  <a:pt x="127127" y="851281"/>
                </a:lnTo>
                <a:lnTo>
                  <a:pt x="131699" y="859536"/>
                </a:lnTo>
                <a:lnTo>
                  <a:pt x="107061" y="876173"/>
                </a:lnTo>
                <a:lnTo>
                  <a:pt x="185674" y="920369"/>
                </a:lnTo>
                <a:close/>
              </a:path>
              <a:path w="2103120" h="920750">
                <a:moveTo>
                  <a:pt x="2102739" y="502920"/>
                </a:moveTo>
                <a:lnTo>
                  <a:pt x="2060448" y="336042"/>
                </a:lnTo>
                <a:lnTo>
                  <a:pt x="2038731" y="250063"/>
                </a:lnTo>
                <a:lnTo>
                  <a:pt x="1974977" y="336042"/>
                </a:lnTo>
                <a:lnTo>
                  <a:pt x="1914779" y="295656"/>
                </a:lnTo>
                <a:lnTo>
                  <a:pt x="1873237" y="269621"/>
                </a:lnTo>
                <a:lnTo>
                  <a:pt x="1830959" y="244856"/>
                </a:lnTo>
                <a:lnTo>
                  <a:pt x="1788147" y="221234"/>
                </a:lnTo>
                <a:lnTo>
                  <a:pt x="1744599" y="198755"/>
                </a:lnTo>
                <a:lnTo>
                  <a:pt x="1700403" y="177419"/>
                </a:lnTo>
                <a:lnTo>
                  <a:pt x="1655572" y="157353"/>
                </a:lnTo>
                <a:lnTo>
                  <a:pt x="1610106" y="138430"/>
                </a:lnTo>
                <a:lnTo>
                  <a:pt x="1564132" y="120650"/>
                </a:lnTo>
                <a:lnTo>
                  <a:pt x="1517523" y="104140"/>
                </a:lnTo>
                <a:lnTo>
                  <a:pt x="1470406" y="88900"/>
                </a:lnTo>
                <a:lnTo>
                  <a:pt x="1422654" y="74803"/>
                </a:lnTo>
                <a:lnTo>
                  <a:pt x="1374521" y="61849"/>
                </a:lnTo>
                <a:lnTo>
                  <a:pt x="1325753" y="50165"/>
                </a:lnTo>
                <a:lnTo>
                  <a:pt x="1276604" y="39624"/>
                </a:lnTo>
                <a:lnTo>
                  <a:pt x="1226947" y="30353"/>
                </a:lnTo>
                <a:lnTo>
                  <a:pt x="1176782" y="22352"/>
                </a:lnTo>
                <a:lnTo>
                  <a:pt x="1126236" y="15494"/>
                </a:lnTo>
                <a:lnTo>
                  <a:pt x="1075182" y="9906"/>
                </a:lnTo>
                <a:lnTo>
                  <a:pt x="1023874" y="5588"/>
                </a:lnTo>
                <a:lnTo>
                  <a:pt x="972058" y="2540"/>
                </a:lnTo>
                <a:lnTo>
                  <a:pt x="919861" y="635"/>
                </a:lnTo>
                <a:lnTo>
                  <a:pt x="867397" y="0"/>
                </a:lnTo>
                <a:lnTo>
                  <a:pt x="819531" y="508"/>
                </a:lnTo>
                <a:lnTo>
                  <a:pt x="771398" y="2032"/>
                </a:lnTo>
                <a:lnTo>
                  <a:pt x="723011" y="4572"/>
                </a:lnTo>
                <a:lnTo>
                  <a:pt x="674497" y="8255"/>
                </a:lnTo>
                <a:lnTo>
                  <a:pt x="625602" y="12827"/>
                </a:lnTo>
                <a:lnTo>
                  <a:pt x="576580" y="18542"/>
                </a:lnTo>
                <a:lnTo>
                  <a:pt x="201168" y="65786"/>
                </a:lnTo>
                <a:lnTo>
                  <a:pt x="518287" y="38608"/>
                </a:lnTo>
                <a:lnTo>
                  <a:pt x="570865" y="34671"/>
                </a:lnTo>
                <a:lnTo>
                  <a:pt x="623189" y="32004"/>
                </a:lnTo>
                <a:lnTo>
                  <a:pt x="675259" y="30480"/>
                </a:lnTo>
                <a:lnTo>
                  <a:pt x="742569" y="30353"/>
                </a:lnTo>
                <a:lnTo>
                  <a:pt x="778256" y="30988"/>
                </a:lnTo>
                <a:lnTo>
                  <a:pt x="829183" y="33147"/>
                </a:lnTo>
                <a:lnTo>
                  <a:pt x="879856" y="36322"/>
                </a:lnTo>
                <a:lnTo>
                  <a:pt x="930021" y="40767"/>
                </a:lnTo>
                <a:lnTo>
                  <a:pt x="979792" y="46482"/>
                </a:lnTo>
                <a:lnTo>
                  <a:pt x="1029208" y="53213"/>
                </a:lnTo>
                <a:lnTo>
                  <a:pt x="1078217" y="61214"/>
                </a:lnTo>
                <a:lnTo>
                  <a:pt x="1126744" y="70358"/>
                </a:lnTo>
                <a:lnTo>
                  <a:pt x="1174737" y="80645"/>
                </a:lnTo>
                <a:lnTo>
                  <a:pt x="1222362" y="92075"/>
                </a:lnTo>
                <a:lnTo>
                  <a:pt x="1269352" y="104775"/>
                </a:lnTo>
                <a:lnTo>
                  <a:pt x="1315974" y="118491"/>
                </a:lnTo>
                <a:lnTo>
                  <a:pt x="1361948" y="133350"/>
                </a:lnTo>
                <a:lnTo>
                  <a:pt x="1407541" y="149479"/>
                </a:lnTo>
                <a:lnTo>
                  <a:pt x="1452499" y="166624"/>
                </a:lnTo>
                <a:lnTo>
                  <a:pt x="1496822" y="184912"/>
                </a:lnTo>
                <a:lnTo>
                  <a:pt x="1540637" y="204343"/>
                </a:lnTo>
                <a:lnTo>
                  <a:pt x="1583817" y="224917"/>
                </a:lnTo>
                <a:lnTo>
                  <a:pt x="1626362" y="246634"/>
                </a:lnTo>
                <a:lnTo>
                  <a:pt x="1668272" y="269367"/>
                </a:lnTo>
                <a:lnTo>
                  <a:pt x="1709674" y="293243"/>
                </a:lnTo>
                <a:lnTo>
                  <a:pt x="1750314" y="318262"/>
                </a:lnTo>
                <a:lnTo>
                  <a:pt x="1790192" y="344424"/>
                </a:lnTo>
                <a:lnTo>
                  <a:pt x="1829422" y="371602"/>
                </a:lnTo>
                <a:lnTo>
                  <a:pt x="1868043" y="399923"/>
                </a:lnTo>
                <a:lnTo>
                  <a:pt x="1905889" y="429387"/>
                </a:lnTo>
                <a:lnTo>
                  <a:pt x="1842122" y="515366"/>
                </a:lnTo>
                <a:lnTo>
                  <a:pt x="2102739" y="502920"/>
                </a:lnTo>
                <a:close/>
              </a:path>
            </a:pathLst>
          </a:custGeom>
          <a:solidFill>
            <a:srgbClr val="E59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4162044" y="1748027"/>
            <a:ext cx="367030" cy="132715"/>
          </a:xfrm>
          <a:custGeom>
            <a:avLst/>
            <a:gdLst/>
            <a:ahLst/>
            <a:cxnLst/>
            <a:rect l="l" t="t" r="r" b="b"/>
            <a:pathLst>
              <a:path w="367029" h="132714">
                <a:moveTo>
                  <a:pt x="316357" y="0"/>
                </a:moveTo>
                <a:lnTo>
                  <a:pt x="50673" y="0"/>
                </a:lnTo>
                <a:lnTo>
                  <a:pt x="21336" y="762"/>
                </a:lnTo>
                <a:lnTo>
                  <a:pt x="6350" y="6350"/>
                </a:lnTo>
                <a:lnTo>
                  <a:pt x="762" y="21336"/>
                </a:lnTo>
                <a:lnTo>
                  <a:pt x="0" y="50546"/>
                </a:lnTo>
                <a:lnTo>
                  <a:pt x="0" y="81915"/>
                </a:lnTo>
                <a:lnTo>
                  <a:pt x="762" y="111125"/>
                </a:lnTo>
                <a:lnTo>
                  <a:pt x="6350" y="126111"/>
                </a:lnTo>
                <a:lnTo>
                  <a:pt x="21336" y="131699"/>
                </a:lnTo>
                <a:lnTo>
                  <a:pt x="50673" y="132461"/>
                </a:lnTo>
                <a:lnTo>
                  <a:pt x="316357" y="132461"/>
                </a:lnTo>
                <a:lnTo>
                  <a:pt x="345694" y="131699"/>
                </a:lnTo>
                <a:lnTo>
                  <a:pt x="360680" y="126111"/>
                </a:lnTo>
                <a:lnTo>
                  <a:pt x="366268" y="111125"/>
                </a:lnTo>
                <a:lnTo>
                  <a:pt x="367030" y="81915"/>
                </a:lnTo>
                <a:lnTo>
                  <a:pt x="367030" y="50546"/>
                </a:lnTo>
                <a:lnTo>
                  <a:pt x="366268" y="21336"/>
                </a:lnTo>
                <a:lnTo>
                  <a:pt x="360680" y="6350"/>
                </a:lnTo>
                <a:lnTo>
                  <a:pt x="345694" y="762"/>
                </a:lnTo>
                <a:lnTo>
                  <a:pt x="316357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4162044" y="1748027"/>
            <a:ext cx="367030" cy="132715"/>
          </a:xfrm>
          <a:custGeom>
            <a:avLst/>
            <a:gdLst/>
            <a:ahLst/>
            <a:cxnLst/>
            <a:rect l="l" t="t" r="r" b="b"/>
            <a:pathLst>
              <a:path w="367029" h="132714">
                <a:moveTo>
                  <a:pt x="50673" y="0"/>
                </a:moveTo>
                <a:lnTo>
                  <a:pt x="21336" y="762"/>
                </a:lnTo>
                <a:lnTo>
                  <a:pt x="6350" y="6350"/>
                </a:lnTo>
                <a:lnTo>
                  <a:pt x="762" y="21336"/>
                </a:lnTo>
                <a:lnTo>
                  <a:pt x="0" y="50546"/>
                </a:lnTo>
                <a:lnTo>
                  <a:pt x="0" y="81915"/>
                </a:lnTo>
                <a:lnTo>
                  <a:pt x="762" y="111125"/>
                </a:lnTo>
                <a:lnTo>
                  <a:pt x="6350" y="126111"/>
                </a:lnTo>
                <a:lnTo>
                  <a:pt x="21336" y="131699"/>
                </a:lnTo>
                <a:lnTo>
                  <a:pt x="50673" y="132461"/>
                </a:lnTo>
                <a:lnTo>
                  <a:pt x="316357" y="132461"/>
                </a:lnTo>
                <a:lnTo>
                  <a:pt x="345694" y="131699"/>
                </a:lnTo>
                <a:lnTo>
                  <a:pt x="360680" y="126111"/>
                </a:lnTo>
                <a:lnTo>
                  <a:pt x="366268" y="111125"/>
                </a:lnTo>
                <a:lnTo>
                  <a:pt x="367030" y="81915"/>
                </a:lnTo>
                <a:lnTo>
                  <a:pt x="367030" y="50546"/>
                </a:lnTo>
                <a:lnTo>
                  <a:pt x="366268" y="21336"/>
                </a:lnTo>
                <a:lnTo>
                  <a:pt x="360680" y="6350"/>
                </a:lnTo>
                <a:lnTo>
                  <a:pt x="345694" y="762"/>
                </a:lnTo>
                <a:lnTo>
                  <a:pt x="316357" y="0"/>
                </a:lnTo>
                <a:lnTo>
                  <a:pt x="50673" y="0"/>
                </a:lnTo>
                <a:close/>
              </a:path>
            </a:pathLst>
          </a:custGeom>
          <a:ln w="3175">
            <a:solidFill>
              <a:srgbClr val="E59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4597908" y="1935479"/>
            <a:ext cx="732155" cy="133350"/>
          </a:xfrm>
          <a:custGeom>
            <a:avLst/>
            <a:gdLst/>
            <a:ahLst/>
            <a:cxnLst/>
            <a:rect l="l" t="t" r="r" b="b"/>
            <a:pathLst>
              <a:path w="732154" h="133350">
                <a:moveTo>
                  <a:pt x="680847" y="0"/>
                </a:moveTo>
                <a:lnTo>
                  <a:pt x="50800" y="0"/>
                </a:lnTo>
                <a:lnTo>
                  <a:pt x="21463" y="762"/>
                </a:lnTo>
                <a:lnTo>
                  <a:pt x="6350" y="6350"/>
                </a:lnTo>
                <a:lnTo>
                  <a:pt x="762" y="21463"/>
                </a:lnTo>
                <a:lnTo>
                  <a:pt x="0" y="50800"/>
                </a:lnTo>
                <a:lnTo>
                  <a:pt x="0" y="82423"/>
                </a:lnTo>
                <a:lnTo>
                  <a:pt x="762" y="111760"/>
                </a:lnTo>
                <a:lnTo>
                  <a:pt x="6350" y="126873"/>
                </a:lnTo>
                <a:lnTo>
                  <a:pt x="21463" y="132461"/>
                </a:lnTo>
                <a:lnTo>
                  <a:pt x="50800" y="133223"/>
                </a:lnTo>
                <a:lnTo>
                  <a:pt x="680847" y="133223"/>
                </a:lnTo>
                <a:lnTo>
                  <a:pt x="710184" y="132461"/>
                </a:lnTo>
                <a:lnTo>
                  <a:pt x="725297" y="126873"/>
                </a:lnTo>
                <a:lnTo>
                  <a:pt x="730758" y="111760"/>
                </a:lnTo>
                <a:lnTo>
                  <a:pt x="731647" y="82423"/>
                </a:lnTo>
                <a:lnTo>
                  <a:pt x="731647" y="50800"/>
                </a:lnTo>
                <a:lnTo>
                  <a:pt x="730758" y="21463"/>
                </a:lnTo>
                <a:lnTo>
                  <a:pt x="725297" y="6350"/>
                </a:lnTo>
                <a:lnTo>
                  <a:pt x="710184" y="762"/>
                </a:lnTo>
                <a:lnTo>
                  <a:pt x="680847" y="0"/>
                </a:lnTo>
                <a:close/>
              </a:path>
            </a:pathLst>
          </a:custGeom>
          <a:solidFill>
            <a:srgbClr val="323C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4786503" y="2822828"/>
            <a:ext cx="731520" cy="133350"/>
          </a:xfrm>
          <a:custGeom>
            <a:avLst/>
            <a:gdLst/>
            <a:ahLst/>
            <a:cxnLst/>
            <a:rect l="l" t="t" r="r" b="b"/>
            <a:pathLst>
              <a:path w="731520" h="133350">
                <a:moveTo>
                  <a:pt x="680720" y="0"/>
                </a:moveTo>
                <a:lnTo>
                  <a:pt x="50800" y="0"/>
                </a:lnTo>
                <a:lnTo>
                  <a:pt x="21336" y="889"/>
                </a:lnTo>
                <a:lnTo>
                  <a:pt x="6350" y="6350"/>
                </a:lnTo>
                <a:lnTo>
                  <a:pt x="762" y="21463"/>
                </a:lnTo>
                <a:lnTo>
                  <a:pt x="0" y="50800"/>
                </a:lnTo>
                <a:lnTo>
                  <a:pt x="0" y="82423"/>
                </a:lnTo>
                <a:lnTo>
                  <a:pt x="762" y="111760"/>
                </a:lnTo>
                <a:lnTo>
                  <a:pt x="6350" y="126873"/>
                </a:lnTo>
                <a:lnTo>
                  <a:pt x="21336" y="132461"/>
                </a:lnTo>
                <a:lnTo>
                  <a:pt x="50800" y="133223"/>
                </a:lnTo>
                <a:lnTo>
                  <a:pt x="680720" y="133223"/>
                </a:lnTo>
                <a:lnTo>
                  <a:pt x="710057" y="132461"/>
                </a:lnTo>
                <a:lnTo>
                  <a:pt x="725170" y="126873"/>
                </a:lnTo>
                <a:lnTo>
                  <a:pt x="730758" y="111760"/>
                </a:lnTo>
                <a:lnTo>
                  <a:pt x="731520" y="82423"/>
                </a:lnTo>
                <a:lnTo>
                  <a:pt x="731520" y="50800"/>
                </a:lnTo>
                <a:lnTo>
                  <a:pt x="730758" y="21463"/>
                </a:lnTo>
                <a:lnTo>
                  <a:pt x="725170" y="6350"/>
                </a:lnTo>
                <a:lnTo>
                  <a:pt x="710057" y="889"/>
                </a:lnTo>
                <a:lnTo>
                  <a:pt x="680720" y="0"/>
                </a:lnTo>
                <a:close/>
              </a:path>
            </a:pathLst>
          </a:custGeom>
          <a:solidFill>
            <a:srgbClr val="323C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5874385" y="2032634"/>
            <a:ext cx="732155" cy="133350"/>
          </a:xfrm>
          <a:custGeom>
            <a:avLst/>
            <a:gdLst/>
            <a:ahLst/>
            <a:cxnLst/>
            <a:rect l="l" t="t" r="r" b="b"/>
            <a:pathLst>
              <a:path w="732154" h="133350">
                <a:moveTo>
                  <a:pt x="680847" y="0"/>
                </a:moveTo>
                <a:lnTo>
                  <a:pt x="50800" y="0"/>
                </a:lnTo>
                <a:lnTo>
                  <a:pt x="21463" y="889"/>
                </a:lnTo>
                <a:lnTo>
                  <a:pt x="6350" y="6350"/>
                </a:lnTo>
                <a:lnTo>
                  <a:pt x="889" y="21463"/>
                </a:lnTo>
                <a:lnTo>
                  <a:pt x="0" y="50800"/>
                </a:lnTo>
                <a:lnTo>
                  <a:pt x="0" y="82423"/>
                </a:lnTo>
                <a:lnTo>
                  <a:pt x="889" y="111760"/>
                </a:lnTo>
                <a:lnTo>
                  <a:pt x="6350" y="126873"/>
                </a:lnTo>
                <a:lnTo>
                  <a:pt x="21463" y="132461"/>
                </a:lnTo>
                <a:lnTo>
                  <a:pt x="50800" y="133223"/>
                </a:lnTo>
                <a:lnTo>
                  <a:pt x="680847" y="133223"/>
                </a:lnTo>
                <a:lnTo>
                  <a:pt x="710184" y="132461"/>
                </a:lnTo>
                <a:lnTo>
                  <a:pt x="725297" y="126873"/>
                </a:lnTo>
                <a:lnTo>
                  <a:pt x="730885" y="111760"/>
                </a:lnTo>
                <a:lnTo>
                  <a:pt x="731647" y="82423"/>
                </a:lnTo>
                <a:lnTo>
                  <a:pt x="731647" y="50800"/>
                </a:lnTo>
                <a:lnTo>
                  <a:pt x="730885" y="21463"/>
                </a:lnTo>
                <a:lnTo>
                  <a:pt x="725297" y="6350"/>
                </a:lnTo>
                <a:lnTo>
                  <a:pt x="710184" y="889"/>
                </a:lnTo>
                <a:lnTo>
                  <a:pt x="680847" y="0"/>
                </a:lnTo>
                <a:close/>
              </a:path>
            </a:pathLst>
          </a:custGeom>
          <a:solidFill>
            <a:srgbClr val="323C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6553200" y="2891027"/>
            <a:ext cx="368935" cy="132715"/>
          </a:xfrm>
          <a:custGeom>
            <a:avLst/>
            <a:gdLst/>
            <a:ahLst/>
            <a:cxnLst/>
            <a:rect l="l" t="t" r="r" b="b"/>
            <a:pathLst>
              <a:path w="368934" h="132714">
                <a:moveTo>
                  <a:pt x="317627" y="0"/>
                </a:moveTo>
                <a:lnTo>
                  <a:pt x="50927" y="0"/>
                </a:lnTo>
                <a:lnTo>
                  <a:pt x="21463" y="762"/>
                </a:lnTo>
                <a:lnTo>
                  <a:pt x="6350" y="6350"/>
                </a:lnTo>
                <a:lnTo>
                  <a:pt x="762" y="21336"/>
                </a:lnTo>
                <a:lnTo>
                  <a:pt x="0" y="50546"/>
                </a:lnTo>
                <a:lnTo>
                  <a:pt x="0" y="81915"/>
                </a:lnTo>
                <a:lnTo>
                  <a:pt x="762" y="111125"/>
                </a:lnTo>
                <a:lnTo>
                  <a:pt x="6350" y="126111"/>
                </a:lnTo>
                <a:lnTo>
                  <a:pt x="21463" y="131699"/>
                </a:lnTo>
                <a:lnTo>
                  <a:pt x="50927" y="132461"/>
                </a:lnTo>
                <a:lnTo>
                  <a:pt x="317627" y="132461"/>
                </a:lnTo>
                <a:lnTo>
                  <a:pt x="347091" y="131699"/>
                </a:lnTo>
                <a:lnTo>
                  <a:pt x="362204" y="126111"/>
                </a:lnTo>
                <a:lnTo>
                  <a:pt x="367792" y="111125"/>
                </a:lnTo>
                <a:lnTo>
                  <a:pt x="368554" y="81915"/>
                </a:lnTo>
                <a:lnTo>
                  <a:pt x="368554" y="50546"/>
                </a:lnTo>
                <a:lnTo>
                  <a:pt x="367792" y="21336"/>
                </a:lnTo>
                <a:lnTo>
                  <a:pt x="362204" y="6350"/>
                </a:lnTo>
                <a:lnTo>
                  <a:pt x="347091" y="762"/>
                </a:lnTo>
                <a:lnTo>
                  <a:pt x="317627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6553200" y="2891027"/>
            <a:ext cx="368935" cy="132715"/>
          </a:xfrm>
          <a:custGeom>
            <a:avLst/>
            <a:gdLst/>
            <a:ahLst/>
            <a:cxnLst/>
            <a:rect l="l" t="t" r="r" b="b"/>
            <a:pathLst>
              <a:path w="368934" h="132714">
                <a:moveTo>
                  <a:pt x="50927" y="0"/>
                </a:moveTo>
                <a:lnTo>
                  <a:pt x="21463" y="762"/>
                </a:lnTo>
                <a:lnTo>
                  <a:pt x="6350" y="6350"/>
                </a:lnTo>
                <a:lnTo>
                  <a:pt x="762" y="21336"/>
                </a:lnTo>
                <a:lnTo>
                  <a:pt x="0" y="50546"/>
                </a:lnTo>
                <a:lnTo>
                  <a:pt x="0" y="81915"/>
                </a:lnTo>
                <a:lnTo>
                  <a:pt x="762" y="111125"/>
                </a:lnTo>
                <a:lnTo>
                  <a:pt x="6350" y="126111"/>
                </a:lnTo>
                <a:lnTo>
                  <a:pt x="21463" y="131699"/>
                </a:lnTo>
                <a:lnTo>
                  <a:pt x="50927" y="132461"/>
                </a:lnTo>
                <a:lnTo>
                  <a:pt x="317627" y="132461"/>
                </a:lnTo>
                <a:lnTo>
                  <a:pt x="347091" y="131699"/>
                </a:lnTo>
                <a:lnTo>
                  <a:pt x="362204" y="126111"/>
                </a:lnTo>
                <a:lnTo>
                  <a:pt x="367792" y="111125"/>
                </a:lnTo>
                <a:lnTo>
                  <a:pt x="368554" y="81915"/>
                </a:lnTo>
                <a:lnTo>
                  <a:pt x="368554" y="50546"/>
                </a:lnTo>
                <a:lnTo>
                  <a:pt x="367792" y="21336"/>
                </a:lnTo>
                <a:lnTo>
                  <a:pt x="362204" y="6350"/>
                </a:lnTo>
                <a:lnTo>
                  <a:pt x="347091" y="762"/>
                </a:lnTo>
                <a:lnTo>
                  <a:pt x="317627" y="0"/>
                </a:lnTo>
                <a:lnTo>
                  <a:pt x="50927" y="0"/>
                </a:lnTo>
                <a:close/>
              </a:path>
            </a:pathLst>
          </a:custGeom>
          <a:ln w="3175">
            <a:solidFill>
              <a:srgbClr val="E59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4739665" y="3407422"/>
            <a:ext cx="368935" cy="132715"/>
          </a:xfrm>
          <a:custGeom>
            <a:avLst/>
            <a:gdLst/>
            <a:ahLst/>
            <a:cxnLst/>
            <a:rect l="l" t="t" r="r" b="b"/>
            <a:pathLst>
              <a:path w="368935" h="132714">
                <a:moveTo>
                  <a:pt x="317614" y="0"/>
                </a:moveTo>
                <a:lnTo>
                  <a:pt x="50914" y="0"/>
                </a:lnTo>
                <a:lnTo>
                  <a:pt x="21450" y="762"/>
                </a:lnTo>
                <a:lnTo>
                  <a:pt x="6350" y="6350"/>
                </a:lnTo>
                <a:lnTo>
                  <a:pt x="749" y="21336"/>
                </a:lnTo>
                <a:lnTo>
                  <a:pt x="0" y="50546"/>
                </a:lnTo>
                <a:lnTo>
                  <a:pt x="0" y="81915"/>
                </a:lnTo>
                <a:lnTo>
                  <a:pt x="749" y="111125"/>
                </a:lnTo>
                <a:lnTo>
                  <a:pt x="6350" y="126111"/>
                </a:lnTo>
                <a:lnTo>
                  <a:pt x="21450" y="131699"/>
                </a:lnTo>
                <a:lnTo>
                  <a:pt x="50914" y="132461"/>
                </a:lnTo>
                <a:lnTo>
                  <a:pt x="317614" y="132461"/>
                </a:lnTo>
                <a:lnTo>
                  <a:pt x="347091" y="131699"/>
                </a:lnTo>
                <a:lnTo>
                  <a:pt x="362191" y="126111"/>
                </a:lnTo>
                <a:lnTo>
                  <a:pt x="367779" y="111125"/>
                </a:lnTo>
                <a:lnTo>
                  <a:pt x="368541" y="81915"/>
                </a:lnTo>
                <a:lnTo>
                  <a:pt x="368541" y="50546"/>
                </a:lnTo>
                <a:lnTo>
                  <a:pt x="367779" y="21336"/>
                </a:lnTo>
                <a:lnTo>
                  <a:pt x="362191" y="6350"/>
                </a:lnTo>
                <a:lnTo>
                  <a:pt x="347091" y="762"/>
                </a:lnTo>
                <a:lnTo>
                  <a:pt x="317614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4745367" y="3407422"/>
            <a:ext cx="368935" cy="132715"/>
          </a:xfrm>
          <a:custGeom>
            <a:avLst/>
            <a:gdLst/>
            <a:ahLst/>
            <a:cxnLst/>
            <a:rect l="l" t="t" r="r" b="b"/>
            <a:pathLst>
              <a:path w="368935" h="132714">
                <a:moveTo>
                  <a:pt x="50927" y="0"/>
                </a:moveTo>
                <a:lnTo>
                  <a:pt x="21463" y="762"/>
                </a:lnTo>
                <a:lnTo>
                  <a:pt x="6350" y="6350"/>
                </a:lnTo>
                <a:lnTo>
                  <a:pt x="762" y="21336"/>
                </a:lnTo>
                <a:lnTo>
                  <a:pt x="0" y="50546"/>
                </a:lnTo>
                <a:lnTo>
                  <a:pt x="0" y="81915"/>
                </a:lnTo>
                <a:lnTo>
                  <a:pt x="762" y="111125"/>
                </a:lnTo>
                <a:lnTo>
                  <a:pt x="6350" y="126111"/>
                </a:lnTo>
                <a:lnTo>
                  <a:pt x="21463" y="131699"/>
                </a:lnTo>
                <a:lnTo>
                  <a:pt x="50927" y="132461"/>
                </a:lnTo>
                <a:lnTo>
                  <a:pt x="317627" y="132461"/>
                </a:lnTo>
                <a:lnTo>
                  <a:pt x="347091" y="131699"/>
                </a:lnTo>
                <a:lnTo>
                  <a:pt x="362204" y="126111"/>
                </a:lnTo>
                <a:lnTo>
                  <a:pt x="367792" y="111125"/>
                </a:lnTo>
                <a:lnTo>
                  <a:pt x="368554" y="81915"/>
                </a:lnTo>
                <a:lnTo>
                  <a:pt x="368554" y="50546"/>
                </a:lnTo>
                <a:lnTo>
                  <a:pt x="367792" y="21336"/>
                </a:lnTo>
                <a:lnTo>
                  <a:pt x="362204" y="6350"/>
                </a:lnTo>
                <a:lnTo>
                  <a:pt x="347091" y="762"/>
                </a:lnTo>
                <a:lnTo>
                  <a:pt x="317627" y="0"/>
                </a:lnTo>
                <a:lnTo>
                  <a:pt x="50927" y="0"/>
                </a:lnTo>
                <a:close/>
              </a:path>
            </a:pathLst>
          </a:custGeom>
          <a:ln w="3175">
            <a:solidFill>
              <a:srgbClr val="E59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4303776" y="1856231"/>
            <a:ext cx="53340" cy="385445"/>
          </a:xfrm>
          <a:custGeom>
            <a:avLst/>
            <a:gdLst/>
            <a:ahLst/>
            <a:cxnLst/>
            <a:rect l="l" t="t" r="r" b="b"/>
            <a:pathLst>
              <a:path w="53339" h="385444">
                <a:moveTo>
                  <a:pt x="53213" y="385064"/>
                </a:moveTo>
                <a:lnTo>
                  <a:pt x="35814" y="331851"/>
                </a:lnTo>
                <a:lnTo>
                  <a:pt x="22860" y="284226"/>
                </a:lnTo>
                <a:lnTo>
                  <a:pt x="14859" y="235712"/>
                </a:lnTo>
                <a:lnTo>
                  <a:pt x="12065" y="186817"/>
                </a:lnTo>
                <a:lnTo>
                  <a:pt x="14351" y="137922"/>
                </a:lnTo>
                <a:lnTo>
                  <a:pt x="21717" y="89408"/>
                </a:lnTo>
                <a:lnTo>
                  <a:pt x="34163" y="41529"/>
                </a:lnTo>
                <a:lnTo>
                  <a:pt x="50558" y="46228"/>
                </a:lnTo>
                <a:lnTo>
                  <a:pt x="49149" y="41529"/>
                </a:lnTo>
                <a:lnTo>
                  <a:pt x="39751" y="8890"/>
                </a:lnTo>
                <a:lnTo>
                  <a:pt x="35560" y="0"/>
                </a:lnTo>
                <a:lnTo>
                  <a:pt x="0" y="31877"/>
                </a:lnTo>
                <a:lnTo>
                  <a:pt x="16383" y="36449"/>
                </a:lnTo>
                <a:lnTo>
                  <a:pt x="15240" y="41148"/>
                </a:lnTo>
                <a:lnTo>
                  <a:pt x="5715" y="88138"/>
                </a:lnTo>
                <a:lnTo>
                  <a:pt x="1016" y="135509"/>
                </a:lnTo>
                <a:lnTo>
                  <a:pt x="1016" y="183134"/>
                </a:lnTo>
                <a:lnTo>
                  <a:pt x="5969" y="230378"/>
                </a:lnTo>
                <a:lnTo>
                  <a:pt x="15621" y="276987"/>
                </a:lnTo>
                <a:lnTo>
                  <a:pt x="29972" y="322707"/>
                </a:lnTo>
                <a:lnTo>
                  <a:pt x="53213" y="385064"/>
                </a:lnTo>
                <a:close/>
              </a:path>
            </a:pathLst>
          </a:custGeom>
          <a:solidFill>
            <a:srgbClr val="E59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4338828" y="1856231"/>
            <a:ext cx="17780" cy="385445"/>
          </a:xfrm>
          <a:custGeom>
            <a:avLst/>
            <a:gdLst/>
            <a:ahLst/>
            <a:cxnLst/>
            <a:rect l="l" t="t" r="r" b="b"/>
            <a:pathLst>
              <a:path w="17779" h="385444">
                <a:moveTo>
                  <a:pt x="17526" y="385064"/>
                </a:moveTo>
                <a:lnTo>
                  <a:pt x="17653" y="384937"/>
                </a:lnTo>
              </a:path>
              <a:path w="17779" h="385444">
                <a:moveTo>
                  <a:pt x="4191" y="8890"/>
                </a:moveTo>
                <a:lnTo>
                  <a:pt x="0" y="0"/>
                </a:lnTo>
              </a:path>
            </a:pathLst>
          </a:custGeom>
          <a:ln w="12192">
            <a:solidFill>
              <a:srgbClr val="E59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4358640" y="1985771"/>
            <a:ext cx="260350" cy="32384"/>
          </a:xfrm>
          <a:custGeom>
            <a:avLst/>
            <a:gdLst/>
            <a:ahLst/>
            <a:cxnLst/>
            <a:rect l="l" t="t" r="r" b="b"/>
            <a:pathLst>
              <a:path w="260350" h="32385">
                <a:moveTo>
                  <a:pt x="259969" y="0"/>
                </a:moveTo>
                <a:lnTo>
                  <a:pt x="0" y="16637"/>
                </a:lnTo>
                <a:lnTo>
                  <a:pt x="259969" y="32385"/>
                </a:lnTo>
                <a:lnTo>
                  <a:pt x="259969" y="0"/>
                </a:lnTo>
                <a:close/>
              </a:path>
            </a:pathLst>
          </a:custGeom>
          <a:solidFill>
            <a:srgbClr val="323C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4547108" y="2873501"/>
            <a:ext cx="260350" cy="33020"/>
          </a:xfrm>
          <a:custGeom>
            <a:avLst/>
            <a:gdLst/>
            <a:ahLst/>
            <a:cxnLst/>
            <a:rect l="l" t="t" r="r" b="b"/>
            <a:pathLst>
              <a:path w="260350" h="33019">
                <a:moveTo>
                  <a:pt x="259969" y="0"/>
                </a:moveTo>
                <a:lnTo>
                  <a:pt x="0" y="16637"/>
                </a:lnTo>
                <a:lnTo>
                  <a:pt x="259969" y="32512"/>
                </a:lnTo>
                <a:lnTo>
                  <a:pt x="259969" y="0"/>
                </a:lnTo>
                <a:close/>
              </a:path>
            </a:pathLst>
          </a:custGeom>
          <a:solidFill>
            <a:srgbClr val="323C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5695060" y="2083053"/>
            <a:ext cx="200025" cy="169545"/>
          </a:xfrm>
          <a:custGeom>
            <a:avLst/>
            <a:gdLst/>
            <a:ahLst/>
            <a:cxnLst/>
            <a:rect l="l" t="t" r="r" b="b"/>
            <a:pathLst>
              <a:path w="200025" h="169544">
                <a:moveTo>
                  <a:pt x="199517" y="0"/>
                </a:moveTo>
                <a:lnTo>
                  <a:pt x="0" y="169164"/>
                </a:lnTo>
                <a:lnTo>
                  <a:pt x="199517" y="32385"/>
                </a:lnTo>
                <a:lnTo>
                  <a:pt x="199517" y="0"/>
                </a:lnTo>
                <a:close/>
              </a:path>
            </a:pathLst>
          </a:custGeom>
          <a:solidFill>
            <a:srgbClr val="323C9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4911852" y="7627619"/>
            <a:ext cx="2644140" cy="17724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0" y="7627619"/>
            <a:ext cx="4971288" cy="17571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280417" y="1592579"/>
            <a:ext cx="3470019" cy="216230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0" y="9379318"/>
            <a:ext cx="7556500" cy="323850"/>
          </a:xfrm>
          <a:custGeom>
            <a:avLst/>
            <a:gdLst/>
            <a:ahLst/>
            <a:cxnLst/>
            <a:rect l="l" t="t" r="r" b="b"/>
            <a:pathLst>
              <a:path w="7556500" h="323850">
                <a:moveTo>
                  <a:pt x="7555992" y="0"/>
                </a:moveTo>
                <a:lnTo>
                  <a:pt x="0" y="0"/>
                </a:lnTo>
                <a:lnTo>
                  <a:pt x="0" y="323646"/>
                </a:lnTo>
                <a:lnTo>
                  <a:pt x="7555992" y="323646"/>
                </a:lnTo>
                <a:lnTo>
                  <a:pt x="7555992" y="0"/>
                </a:lnTo>
                <a:close/>
              </a:path>
            </a:pathLst>
          </a:custGeom>
          <a:solidFill>
            <a:srgbClr val="F3F2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6E67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7825" y="2460942"/>
            <a:ext cx="3287077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1597" y="2460942"/>
            <a:ext cx="3287077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6E67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3193" y="473125"/>
            <a:ext cx="7010112" cy="9836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6E676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825" y="2460942"/>
            <a:ext cx="6800850" cy="706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9210" y="9950768"/>
            <a:ext cx="2418080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825" y="9950768"/>
            <a:ext cx="173799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0680" y="9950768"/>
            <a:ext cx="1737995" cy="534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jp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jp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jpg"/><Relationship Id="rId7" Type="http://schemas.openxmlformats.org/officeDocument/2006/relationships/image" Target="../media/image53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11" Type="http://schemas.openxmlformats.org/officeDocument/2006/relationships/image" Target="../media/image63.png"/><Relationship Id="rId5" Type="http://schemas.openxmlformats.org/officeDocument/2006/relationships/image" Target="../media/image58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70.png"/><Relationship Id="rId3" Type="http://schemas.openxmlformats.org/officeDocument/2006/relationships/hyperlink" Target="mailto:bbk@bkec.co.kr" TargetMode="External"/><Relationship Id="rId7" Type="http://schemas.openxmlformats.org/officeDocument/2006/relationships/image" Target="../media/image65.png"/><Relationship Id="rId12" Type="http://schemas.openxmlformats.org/officeDocument/2006/relationships/image" Target="../media/image69.png"/><Relationship Id="rId2" Type="http://schemas.openxmlformats.org/officeDocument/2006/relationships/hyperlink" Target="http://www.bklec.co.kr/" TargetMode="External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11" Type="http://schemas.openxmlformats.org/officeDocument/2006/relationships/image" Target="../media/image68.png"/><Relationship Id="rId5" Type="http://schemas.openxmlformats.org/officeDocument/2006/relationships/hyperlink" Target="mailto:bksales00@bkec.co.kr" TargetMode="External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hyperlink" Target="http://www.bkec.co.kr/" TargetMode="External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49454" y="9864337"/>
            <a:ext cx="109474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70" dirty="0">
                <a:solidFill>
                  <a:srgbClr val="544F53"/>
                </a:solidFill>
                <a:latin typeface="Arial"/>
                <a:cs typeface="Arial"/>
              </a:rPr>
              <a:t>Drawing</a:t>
            </a:r>
            <a:r>
              <a:rPr sz="1300" spc="-180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300" spc="-70" dirty="0">
                <a:solidFill>
                  <a:srgbClr val="544F53"/>
                </a:solidFill>
                <a:latin typeface="Arial"/>
                <a:cs typeface="Arial"/>
              </a:rPr>
              <a:t>Service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373367" y="9218676"/>
            <a:ext cx="495300" cy="495300"/>
            <a:chOff x="6373367" y="9218676"/>
            <a:chExt cx="495300" cy="495300"/>
          </a:xfrm>
        </p:grpSpPr>
        <p:sp>
          <p:nvSpPr>
            <p:cNvPr id="4" name="object 4"/>
            <p:cNvSpPr/>
            <p:nvPr/>
          </p:nvSpPr>
          <p:spPr>
            <a:xfrm>
              <a:off x="6386321" y="9231630"/>
              <a:ext cx="469265" cy="469265"/>
            </a:xfrm>
            <a:custGeom>
              <a:avLst/>
              <a:gdLst/>
              <a:ahLst/>
              <a:cxnLst/>
              <a:rect l="l" t="t" r="r" b="b"/>
              <a:pathLst>
                <a:path w="469265" h="469265">
                  <a:moveTo>
                    <a:pt x="234569" y="469122"/>
                  </a:moveTo>
                  <a:lnTo>
                    <a:pt x="281813" y="464360"/>
                  </a:lnTo>
                  <a:lnTo>
                    <a:pt x="325882" y="450697"/>
                  </a:lnTo>
                  <a:lnTo>
                    <a:pt x="365760" y="429068"/>
                  </a:lnTo>
                  <a:lnTo>
                    <a:pt x="400431" y="400419"/>
                  </a:lnTo>
                  <a:lnTo>
                    <a:pt x="429006" y="365707"/>
                  </a:lnTo>
                  <a:lnTo>
                    <a:pt x="450723" y="325870"/>
                  </a:lnTo>
                  <a:lnTo>
                    <a:pt x="464312" y="281838"/>
                  </a:lnTo>
                  <a:lnTo>
                    <a:pt x="469138" y="234570"/>
                  </a:lnTo>
                  <a:lnTo>
                    <a:pt x="464312" y="187325"/>
                  </a:lnTo>
                  <a:lnTo>
                    <a:pt x="450723" y="143256"/>
                  </a:lnTo>
                  <a:lnTo>
                    <a:pt x="429006" y="103378"/>
                  </a:lnTo>
                  <a:lnTo>
                    <a:pt x="400431" y="68707"/>
                  </a:lnTo>
                  <a:lnTo>
                    <a:pt x="365760" y="40005"/>
                  </a:lnTo>
                  <a:lnTo>
                    <a:pt x="325882" y="18415"/>
                  </a:lnTo>
                  <a:lnTo>
                    <a:pt x="281813" y="4826"/>
                  </a:lnTo>
                  <a:lnTo>
                    <a:pt x="234569" y="0"/>
                  </a:lnTo>
                  <a:lnTo>
                    <a:pt x="187325" y="4826"/>
                  </a:lnTo>
                  <a:lnTo>
                    <a:pt x="143256" y="18415"/>
                  </a:lnTo>
                  <a:lnTo>
                    <a:pt x="103378" y="40005"/>
                  </a:lnTo>
                  <a:lnTo>
                    <a:pt x="68707" y="68707"/>
                  </a:lnTo>
                  <a:lnTo>
                    <a:pt x="40005" y="103378"/>
                  </a:lnTo>
                  <a:lnTo>
                    <a:pt x="18415" y="143256"/>
                  </a:lnTo>
                  <a:lnTo>
                    <a:pt x="4826" y="187325"/>
                  </a:lnTo>
                  <a:lnTo>
                    <a:pt x="0" y="234570"/>
                  </a:lnTo>
                  <a:lnTo>
                    <a:pt x="4826" y="281838"/>
                  </a:lnTo>
                  <a:lnTo>
                    <a:pt x="18415" y="325870"/>
                  </a:lnTo>
                  <a:lnTo>
                    <a:pt x="40005" y="365707"/>
                  </a:lnTo>
                  <a:lnTo>
                    <a:pt x="68707" y="400419"/>
                  </a:lnTo>
                  <a:lnTo>
                    <a:pt x="103378" y="429068"/>
                  </a:lnTo>
                  <a:lnTo>
                    <a:pt x="143256" y="450697"/>
                  </a:lnTo>
                  <a:lnTo>
                    <a:pt x="187325" y="464360"/>
                  </a:lnTo>
                  <a:lnTo>
                    <a:pt x="234569" y="469122"/>
                  </a:lnTo>
                  <a:close/>
                </a:path>
              </a:pathLst>
            </a:custGeom>
            <a:ln w="25908">
              <a:solidFill>
                <a:srgbClr val="E59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01383" y="9357360"/>
              <a:ext cx="237743" cy="22098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709160" y="9218676"/>
            <a:ext cx="494030" cy="495300"/>
            <a:chOff x="4709160" y="9218676"/>
            <a:chExt cx="494030" cy="495300"/>
          </a:xfrm>
        </p:grpSpPr>
        <p:sp>
          <p:nvSpPr>
            <p:cNvPr id="7" name="object 7"/>
            <p:cNvSpPr/>
            <p:nvPr/>
          </p:nvSpPr>
          <p:spPr>
            <a:xfrm>
              <a:off x="4722114" y="9231630"/>
              <a:ext cx="467995" cy="469265"/>
            </a:xfrm>
            <a:custGeom>
              <a:avLst/>
              <a:gdLst/>
              <a:ahLst/>
              <a:cxnLst/>
              <a:rect l="l" t="t" r="r" b="b"/>
              <a:pathLst>
                <a:path w="467995" h="469265">
                  <a:moveTo>
                    <a:pt x="233807" y="469122"/>
                  </a:moveTo>
                  <a:lnTo>
                    <a:pt x="280924" y="464360"/>
                  </a:lnTo>
                  <a:lnTo>
                    <a:pt x="324739" y="450697"/>
                  </a:lnTo>
                  <a:lnTo>
                    <a:pt x="364490" y="429068"/>
                  </a:lnTo>
                  <a:lnTo>
                    <a:pt x="399161" y="400419"/>
                  </a:lnTo>
                  <a:lnTo>
                    <a:pt x="427609" y="365707"/>
                  </a:lnTo>
                  <a:lnTo>
                    <a:pt x="449199" y="325870"/>
                  </a:lnTo>
                  <a:lnTo>
                    <a:pt x="462788" y="281838"/>
                  </a:lnTo>
                  <a:lnTo>
                    <a:pt x="467614" y="234570"/>
                  </a:lnTo>
                  <a:lnTo>
                    <a:pt x="462788" y="187325"/>
                  </a:lnTo>
                  <a:lnTo>
                    <a:pt x="449199" y="143256"/>
                  </a:lnTo>
                  <a:lnTo>
                    <a:pt x="427609" y="103378"/>
                  </a:lnTo>
                  <a:lnTo>
                    <a:pt x="399161" y="68707"/>
                  </a:lnTo>
                  <a:lnTo>
                    <a:pt x="364490" y="40005"/>
                  </a:lnTo>
                  <a:lnTo>
                    <a:pt x="324739" y="18415"/>
                  </a:lnTo>
                  <a:lnTo>
                    <a:pt x="280924" y="4826"/>
                  </a:lnTo>
                  <a:lnTo>
                    <a:pt x="233807" y="0"/>
                  </a:lnTo>
                  <a:lnTo>
                    <a:pt x="186690" y="4826"/>
                  </a:lnTo>
                  <a:lnTo>
                    <a:pt x="142748" y="18415"/>
                  </a:lnTo>
                  <a:lnTo>
                    <a:pt x="103124" y="40005"/>
                  </a:lnTo>
                  <a:lnTo>
                    <a:pt x="68453" y="68707"/>
                  </a:lnTo>
                  <a:lnTo>
                    <a:pt x="39878" y="103378"/>
                  </a:lnTo>
                  <a:lnTo>
                    <a:pt x="18415" y="143256"/>
                  </a:lnTo>
                  <a:lnTo>
                    <a:pt x="4699" y="187325"/>
                  </a:lnTo>
                  <a:lnTo>
                    <a:pt x="0" y="234570"/>
                  </a:lnTo>
                  <a:lnTo>
                    <a:pt x="4699" y="281838"/>
                  </a:lnTo>
                  <a:lnTo>
                    <a:pt x="18415" y="325870"/>
                  </a:lnTo>
                  <a:lnTo>
                    <a:pt x="39878" y="365707"/>
                  </a:lnTo>
                  <a:lnTo>
                    <a:pt x="68453" y="400419"/>
                  </a:lnTo>
                  <a:lnTo>
                    <a:pt x="103124" y="429068"/>
                  </a:lnTo>
                  <a:lnTo>
                    <a:pt x="142748" y="450697"/>
                  </a:lnTo>
                  <a:lnTo>
                    <a:pt x="186690" y="464360"/>
                  </a:lnTo>
                  <a:lnTo>
                    <a:pt x="233807" y="469122"/>
                  </a:lnTo>
                  <a:close/>
                </a:path>
              </a:pathLst>
            </a:custGeom>
            <a:ln w="25908">
              <a:solidFill>
                <a:srgbClr val="E59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877054" y="9332976"/>
              <a:ext cx="143891" cy="14329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821936" y="9462489"/>
              <a:ext cx="265430" cy="135890"/>
            </a:xfrm>
            <a:custGeom>
              <a:avLst/>
              <a:gdLst/>
              <a:ahLst/>
              <a:cxnLst/>
              <a:rect l="l" t="t" r="r" b="b"/>
              <a:pathLst>
                <a:path w="265429" h="135890">
                  <a:moveTo>
                    <a:pt x="199771" y="103122"/>
                  </a:moveTo>
                  <a:lnTo>
                    <a:pt x="180213" y="103122"/>
                  </a:lnTo>
                  <a:lnTo>
                    <a:pt x="199136" y="114755"/>
                  </a:lnTo>
                  <a:lnTo>
                    <a:pt x="196596" y="118596"/>
                  </a:lnTo>
                  <a:lnTo>
                    <a:pt x="223139" y="135611"/>
                  </a:lnTo>
                  <a:lnTo>
                    <a:pt x="242191" y="106173"/>
                  </a:lnTo>
                  <a:lnTo>
                    <a:pt x="204724" y="106173"/>
                  </a:lnTo>
                  <a:lnTo>
                    <a:pt x="199771" y="103122"/>
                  </a:lnTo>
                  <a:close/>
                </a:path>
                <a:path w="265429" h="135890">
                  <a:moveTo>
                    <a:pt x="230251" y="54951"/>
                  </a:moveTo>
                  <a:lnTo>
                    <a:pt x="230251" y="66699"/>
                  </a:lnTo>
                  <a:lnTo>
                    <a:pt x="204724" y="106173"/>
                  </a:lnTo>
                  <a:lnTo>
                    <a:pt x="242191" y="106173"/>
                  </a:lnTo>
                  <a:lnTo>
                    <a:pt x="265049" y="70857"/>
                  </a:lnTo>
                  <a:lnTo>
                    <a:pt x="245182" y="58117"/>
                  </a:lnTo>
                  <a:lnTo>
                    <a:pt x="235839" y="58117"/>
                  </a:lnTo>
                  <a:lnTo>
                    <a:pt x="230251" y="54951"/>
                  </a:lnTo>
                  <a:close/>
                </a:path>
                <a:path w="265429" h="135890">
                  <a:moveTo>
                    <a:pt x="28829" y="0"/>
                  </a:moveTo>
                  <a:lnTo>
                    <a:pt x="17272" y="0"/>
                  </a:lnTo>
                  <a:lnTo>
                    <a:pt x="15367" y="218"/>
                  </a:lnTo>
                  <a:lnTo>
                    <a:pt x="13462" y="713"/>
                  </a:lnTo>
                  <a:lnTo>
                    <a:pt x="8636" y="2188"/>
                  </a:lnTo>
                  <a:lnTo>
                    <a:pt x="0" y="8002"/>
                  </a:lnTo>
                  <a:lnTo>
                    <a:pt x="2540" y="20408"/>
                  </a:lnTo>
                  <a:lnTo>
                    <a:pt x="64516" y="94898"/>
                  </a:lnTo>
                  <a:lnTo>
                    <a:pt x="88519" y="105514"/>
                  </a:lnTo>
                  <a:lnTo>
                    <a:pt x="90805" y="105514"/>
                  </a:lnTo>
                  <a:lnTo>
                    <a:pt x="93345" y="105285"/>
                  </a:lnTo>
                  <a:lnTo>
                    <a:pt x="95758" y="104839"/>
                  </a:lnTo>
                  <a:lnTo>
                    <a:pt x="180213" y="103122"/>
                  </a:lnTo>
                  <a:lnTo>
                    <a:pt x="199771" y="103122"/>
                  </a:lnTo>
                  <a:lnTo>
                    <a:pt x="186944" y="95304"/>
                  </a:lnTo>
                  <a:lnTo>
                    <a:pt x="77978" y="95304"/>
                  </a:lnTo>
                  <a:lnTo>
                    <a:pt x="72644" y="88621"/>
                  </a:lnTo>
                  <a:lnTo>
                    <a:pt x="12192" y="16395"/>
                  </a:lnTo>
                  <a:lnTo>
                    <a:pt x="18034" y="10214"/>
                  </a:lnTo>
                  <a:lnTo>
                    <a:pt x="42418" y="10214"/>
                  </a:lnTo>
                  <a:lnTo>
                    <a:pt x="38481" y="7555"/>
                  </a:lnTo>
                  <a:lnTo>
                    <a:pt x="36830" y="6170"/>
                  </a:lnTo>
                  <a:lnTo>
                    <a:pt x="28829" y="0"/>
                  </a:lnTo>
                  <a:close/>
                </a:path>
                <a:path w="265429" h="135890">
                  <a:moveTo>
                    <a:pt x="182626" y="92889"/>
                  </a:moveTo>
                  <a:lnTo>
                    <a:pt x="181483" y="92889"/>
                  </a:lnTo>
                  <a:lnTo>
                    <a:pt x="94869" y="94639"/>
                  </a:lnTo>
                  <a:lnTo>
                    <a:pt x="92329" y="95111"/>
                  </a:lnTo>
                  <a:lnTo>
                    <a:pt x="90297" y="95304"/>
                  </a:lnTo>
                  <a:lnTo>
                    <a:pt x="186944" y="95304"/>
                  </a:lnTo>
                  <a:lnTo>
                    <a:pt x="183515" y="93155"/>
                  </a:lnTo>
                  <a:lnTo>
                    <a:pt x="182626" y="92889"/>
                  </a:lnTo>
                  <a:close/>
                </a:path>
                <a:path w="265429" h="135890">
                  <a:moveTo>
                    <a:pt x="108515" y="39335"/>
                  </a:moveTo>
                  <a:lnTo>
                    <a:pt x="69215" y="39335"/>
                  </a:lnTo>
                  <a:lnTo>
                    <a:pt x="67437" y="47242"/>
                  </a:lnTo>
                  <a:lnTo>
                    <a:pt x="67564" y="52833"/>
                  </a:lnTo>
                  <a:lnTo>
                    <a:pt x="73787" y="60135"/>
                  </a:lnTo>
                  <a:lnTo>
                    <a:pt x="74930" y="60756"/>
                  </a:lnTo>
                  <a:lnTo>
                    <a:pt x="147574" y="69025"/>
                  </a:lnTo>
                  <a:lnTo>
                    <a:pt x="150114" y="69025"/>
                  </a:lnTo>
                  <a:lnTo>
                    <a:pt x="152273" y="67106"/>
                  </a:lnTo>
                  <a:lnTo>
                    <a:pt x="152908" y="61709"/>
                  </a:lnTo>
                  <a:lnTo>
                    <a:pt x="150876" y="59169"/>
                  </a:lnTo>
                  <a:lnTo>
                    <a:pt x="79629" y="51003"/>
                  </a:lnTo>
                  <a:lnTo>
                    <a:pt x="78359" y="49137"/>
                  </a:lnTo>
                  <a:lnTo>
                    <a:pt x="108515" y="39335"/>
                  </a:lnTo>
                  <a:close/>
                </a:path>
                <a:path w="265429" h="135890">
                  <a:moveTo>
                    <a:pt x="170053" y="18047"/>
                  </a:moveTo>
                  <a:lnTo>
                    <a:pt x="168656" y="18047"/>
                  </a:lnTo>
                  <a:lnTo>
                    <a:pt x="167132" y="18112"/>
                  </a:lnTo>
                  <a:lnTo>
                    <a:pt x="165354" y="18290"/>
                  </a:lnTo>
                  <a:lnTo>
                    <a:pt x="118364" y="25618"/>
                  </a:lnTo>
                  <a:lnTo>
                    <a:pt x="84582" y="28018"/>
                  </a:lnTo>
                  <a:lnTo>
                    <a:pt x="84237" y="28018"/>
                  </a:lnTo>
                  <a:lnTo>
                    <a:pt x="70866" y="28981"/>
                  </a:lnTo>
                  <a:lnTo>
                    <a:pt x="162941" y="28981"/>
                  </a:lnTo>
                  <a:lnTo>
                    <a:pt x="211963" y="56212"/>
                  </a:lnTo>
                  <a:lnTo>
                    <a:pt x="212344" y="56530"/>
                  </a:lnTo>
                  <a:lnTo>
                    <a:pt x="230251" y="66699"/>
                  </a:lnTo>
                  <a:lnTo>
                    <a:pt x="230251" y="54951"/>
                  </a:lnTo>
                  <a:lnTo>
                    <a:pt x="218567" y="48314"/>
                  </a:lnTo>
                  <a:lnTo>
                    <a:pt x="204978" y="33694"/>
                  </a:lnTo>
                  <a:lnTo>
                    <a:pt x="192309" y="28018"/>
                  </a:lnTo>
                  <a:lnTo>
                    <a:pt x="84582" y="28018"/>
                  </a:lnTo>
                  <a:lnTo>
                    <a:pt x="84328" y="27955"/>
                  </a:lnTo>
                  <a:lnTo>
                    <a:pt x="192167" y="27955"/>
                  </a:lnTo>
                  <a:lnTo>
                    <a:pt x="170053" y="18047"/>
                  </a:lnTo>
                  <a:close/>
                </a:path>
                <a:path w="265429" h="135890">
                  <a:moveTo>
                    <a:pt x="238506" y="53836"/>
                  </a:moveTo>
                  <a:lnTo>
                    <a:pt x="235839" y="58117"/>
                  </a:lnTo>
                  <a:lnTo>
                    <a:pt x="245182" y="58117"/>
                  </a:lnTo>
                  <a:lnTo>
                    <a:pt x="238506" y="53836"/>
                  </a:lnTo>
                  <a:close/>
                </a:path>
                <a:path w="265429" h="135890">
                  <a:moveTo>
                    <a:pt x="42418" y="10214"/>
                  </a:moveTo>
                  <a:lnTo>
                    <a:pt x="25781" y="10214"/>
                  </a:lnTo>
                  <a:lnTo>
                    <a:pt x="32131" y="15622"/>
                  </a:lnTo>
                  <a:lnTo>
                    <a:pt x="67564" y="39076"/>
                  </a:lnTo>
                  <a:lnTo>
                    <a:pt x="68707" y="39359"/>
                  </a:lnTo>
                  <a:lnTo>
                    <a:pt x="69215" y="39335"/>
                  </a:lnTo>
                  <a:lnTo>
                    <a:pt x="108515" y="39335"/>
                  </a:lnTo>
                  <a:lnTo>
                    <a:pt x="119507" y="35763"/>
                  </a:lnTo>
                  <a:lnTo>
                    <a:pt x="162941" y="28981"/>
                  </a:lnTo>
                  <a:lnTo>
                    <a:pt x="70866" y="28981"/>
                  </a:lnTo>
                  <a:lnTo>
                    <a:pt x="42418" y="10214"/>
                  </a:lnTo>
                  <a:close/>
                </a:path>
              </a:pathLst>
            </a:custGeom>
            <a:solidFill>
              <a:srgbClr val="071B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492625" y="9862919"/>
            <a:ext cx="1406779" cy="2122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300" dirty="0" smtClean="0">
                <a:latin typeface="Arial"/>
                <a:cs typeface="Arial"/>
              </a:rPr>
              <a:t>Wiring Harness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37716" y="9864337"/>
            <a:ext cx="123634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50" dirty="0">
                <a:solidFill>
                  <a:srgbClr val="544F53"/>
                </a:solidFill>
                <a:latin typeface="Arial"/>
                <a:cs typeface="Arial"/>
              </a:rPr>
              <a:t>One-Stop</a:t>
            </a:r>
            <a:r>
              <a:rPr sz="1300" spc="-160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300" spc="-40" dirty="0">
                <a:solidFill>
                  <a:srgbClr val="544F53"/>
                </a:solidFill>
                <a:latin typeface="Arial"/>
                <a:cs typeface="Arial"/>
              </a:rPr>
              <a:t>Service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110483" y="9218676"/>
            <a:ext cx="495300" cy="495300"/>
            <a:chOff x="3110483" y="9218676"/>
            <a:chExt cx="495300" cy="495300"/>
          </a:xfrm>
        </p:grpSpPr>
        <p:sp>
          <p:nvSpPr>
            <p:cNvPr id="13" name="object 13"/>
            <p:cNvSpPr/>
            <p:nvPr/>
          </p:nvSpPr>
          <p:spPr>
            <a:xfrm>
              <a:off x="3122675" y="9230868"/>
              <a:ext cx="469265" cy="469265"/>
            </a:xfrm>
            <a:custGeom>
              <a:avLst/>
              <a:gdLst/>
              <a:ahLst/>
              <a:cxnLst/>
              <a:rect l="l" t="t" r="r" b="b"/>
              <a:pathLst>
                <a:path w="469264" h="469265">
                  <a:moveTo>
                    <a:pt x="234569" y="0"/>
                  </a:moveTo>
                  <a:lnTo>
                    <a:pt x="187325" y="4826"/>
                  </a:lnTo>
                  <a:lnTo>
                    <a:pt x="143256" y="18415"/>
                  </a:lnTo>
                  <a:lnTo>
                    <a:pt x="103378" y="40005"/>
                  </a:lnTo>
                  <a:lnTo>
                    <a:pt x="68707" y="68707"/>
                  </a:lnTo>
                  <a:lnTo>
                    <a:pt x="40005" y="103378"/>
                  </a:lnTo>
                  <a:lnTo>
                    <a:pt x="18415" y="143256"/>
                  </a:lnTo>
                  <a:lnTo>
                    <a:pt x="4826" y="187325"/>
                  </a:lnTo>
                  <a:lnTo>
                    <a:pt x="0" y="234567"/>
                  </a:lnTo>
                  <a:lnTo>
                    <a:pt x="4826" y="281840"/>
                  </a:lnTo>
                  <a:lnTo>
                    <a:pt x="18415" y="325869"/>
                  </a:lnTo>
                  <a:lnTo>
                    <a:pt x="40005" y="365710"/>
                  </a:lnTo>
                  <a:lnTo>
                    <a:pt x="68707" y="400417"/>
                  </a:lnTo>
                  <a:lnTo>
                    <a:pt x="103378" y="429072"/>
                  </a:lnTo>
                  <a:lnTo>
                    <a:pt x="143256" y="450696"/>
                  </a:lnTo>
                  <a:lnTo>
                    <a:pt x="187325" y="464364"/>
                  </a:lnTo>
                  <a:lnTo>
                    <a:pt x="234569" y="469126"/>
                  </a:lnTo>
                  <a:lnTo>
                    <a:pt x="281813" y="464364"/>
                  </a:lnTo>
                  <a:lnTo>
                    <a:pt x="325882" y="450696"/>
                  </a:lnTo>
                  <a:lnTo>
                    <a:pt x="365760" y="429072"/>
                  </a:lnTo>
                  <a:lnTo>
                    <a:pt x="400431" y="400417"/>
                  </a:lnTo>
                  <a:lnTo>
                    <a:pt x="429006" y="365710"/>
                  </a:lnTo>
                  <a:lnTo>
                    <a:pt x="450723" y="325869"/>
                  </a:lnTo>
                  <a:lnTo>
                    <a:pt x="464312" y="281840"/>
                  </a:lnTo>
                  <a:lnTo>
                    <a:pt x="469138" y="234567"/>
                  </a:lnTo>
                  <a:lnTo>
                    <a:pt x="464312" y="187325"/>
                  </a:lnTo>
                  <a:lnTo>
                    <a:pt x="450723" y="143256"/>
                  </a:lnTo>
                  <a:lnTo>
                    <a:pt x="429006" y="103378"/>
                  </a:lnTo>
                  <a:lnTo>
                    <a:pt x="400431" y="68707"/>
                  </a:lnTo>
                  <a:lnTo>
                    <a:pt x="365760" y="40005"/>
                  </a:lnTo>
                  <a:lnTo>
                    <a:pt x="325882" y="18415"/>
                  </a:lnTo>
                  <a:lnTo>
                    <a:pt x="281813" y="4826"/>
                  </a:lnTo>
                  <a:lnTo>
                    <a:pt x="234569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123437" y="9231630"/>
              <a:ext cx="469265" cy="469265"/>
            </a:xfrm>
            <a:custGeom>
              <a:avLst/>
              <a:gdLst/>
              <a:ahLst/>
              <a:cxnLst/>
              <a:rect l="l" t="t" r="r" b="b"/>
              <a:pathLst>
                <a:path w="469264" h="469265">
                  <a:moveTo>
                    <a:pt x="234569" y="469122"/>
                  </a:moveTo>
                  <a:lnTo>
                    <a:pt x="281813" y="464360"/>
                  </a:lnTo>
                  <a:lnTo>
                    <a:pt x="325882" y="450697"/>
                  </a:lnTo>
                  <a:lnTo>
                    <a:pt x="365760" y="429068"/>
                  </a:lnTo>
                  <a:lnTo>
                    <a:pt x="400431" y="400419"/>
                  </a:lnTo>
                  <a:lnTo>
                    <a:pt x="429006" y="365707"/>
                  </a:lnTo>
                  <a:lnTo>
                    <a:pt x="450723" y="325870"/>
                  </a:lnTo>
                  <a:lnTo>
                    <a:pt x="464312" y="281838"/>
                  </a:lnTo>
                  <a:lnTo>
                    <a:pt x="469138" y="234570"/>
                  </a:lnTo>
                  <a:lnTo>
                    <a:pt x="464312" y="187325"/>
                  </a:lnTo>
                  <a:lnTo>
                    <a:pt x="450723" y="143256"/>
                  </a:lnTo>
                  <a:lnTo>
                    <a:pt x="429006" y="103378"/>
                  </a:lnTo>
                  <a:lnTo>
                    <a:pt x="400431" y="68707"/>
                  </a:lnTo>
                  <a:lnTo>
                    <a:pt x="365760" y="40005"/>
                  </a:lnTo>
                  <a:lnTo>
                    <a:pt x="325882" y="18415"/>
                  </a:lnTo>
                  <a:lnTo>
                    <a:pt x="281813" y="4826"/>
                  </a:lnTo>
                  <a:lnTo>
                    <a:pt x="234569" y="0"/>
                  </a:lnTo>
                  <a:lnTo>
                    <a:pt x="187325" y="4826"/>
                  </a:lnTo>
                  <a:lnTo>
                    <a:pt x="143256" y="18415"/>
                  </a:lnTo>
                  <a:lnTo>
                    <a:pt x="103378" y="40005"/>
                  </a:lnTo>
                  <a:lnTo>
                    <a:pt x="68707" y="68707"/>
                  </a:lnTo>
                  <a:lnTo>
                    <a:pt x="40005" y="103378"/>
                  </a:lnTo>
                  <a:lnTo>
                    <a:pt x="18415" y="143256"/>
                  </a:lnTo>
                  <a:lnTo>
                    <a:pt x="4826" y="187325"/>
                  </a:lnTo>
                  <a:lnTo>
                    <a:pt x="0" y="234570"/>
                  </a:lnTo>
                  <a:lnTo>
                    <a:pt x="4826" y="281838"/>
                  </a:lnTo>
                  <a:lnTo>
                    <a:pt x="18415" y="325870"/>
                  </a:lnTo>
                  <a:lnTo>
                    <a:pt x="40005" y="365707"/>
                  </a:lnTo>
                  <a:lnTo>
                    <a:pt x="68707" y="400419"/>
                  </a:lnTo>
                  <a:lnTo>
                    <a:pt x="103378" y="429068"/>
                  </a:lnTo>
                  <a:lnTo>
                    <a:pt x="143256" y="450697"/>
                  </a:lnTo>
                  <a:lnTo>
                    <a:pt x="187325" y="464360"/>
                  </a:lnTo>
                  <a:lnTo>
                    <a:pt x="234569" y="469122"/>
                  </a:lnTo>
                  <a:close/>
                </a:path>
              </a:pathLst>
            </a:custGeom>
            <a:ln w="25908">
              <a:solidFill>
                <a:srgbClr val="E590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369817" y="9314688"/>
              <a:ext cx="136906" cy="30160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208020" y="9314688"/>
              <a:ext cx="137160" cy="301625"/>
            </a:xfrm>
            <a:custGeom>
              <a:avLst/>
              <a:gdLst/>
              <a:ahLst/>
              <a:cxnLst/>
              <a:rect l="l" t="t" r="r" b="b"/>
              <a:pathLst>
                <a:path w="137160" h="301625">
                  <a:moveTo>
                    <a:pt x="136779" y="0"/>
                  </a:moveTo>
                  <a:lnTo>
                    <a:pt x="34798" y="16637"/>
                  </a:lnTo>
                  <a:lnTo>
                    <a:pt x="52578" y="34925"/>
                  </a:lnTo>
                  <a:lnTo>
                    <a:pt x="22225" y="68580"/>
                  </a:lnTo>
                  <a:lnTo>
                    <a:pt x="4826" y="108077"/>
                  </a:lnTo>
                  <a:lnTo>
                    <a:pt x="0" y="150812"/>
                  </a:lnTo>
                  <a:lnTo>
                    <a:pt x="7620" y="194081"/>
                  </a:lnTo>
                  <a:lnTo>
                    <a:pt x="27305" y="235356"/>
                  </a:lnTo>
                  <a:lnTo>
                    <a:pt x="58928" y="272059"/>
                  </a:lnTo>
                  <a:lnTo>
                    <a:pt x="102108" y="301612"/>
                  </a:lnTo>
                  <a:lnTo>
                    <a:pt x="67310" y="264147"/>
                  </a:lnTo>
                  <a:lnTo>
                    <a:pt x="47625" y="224002"/>
                  </a:lnTo>
                  <a:lnTo>
                    <a:pt x="42037" y="183451"/>
                  </a:lnTo>
                  <a:lnTo>
                    <a:pt x="49403" y="144830"/>
                  </a:lnTo>
                  <a:lnTo>
                    <a:pt x="68707" y="110451"/>
                  </a:lnTo>
                  <a:lnTo>
                    <a:pt x="99060" y="82550"/>
                  </a:lnTo>
                  <a:lnTo>
                    <a:pt x="117475" y="101473"/>
                  </a:lnTo>
                  <a:lnTo>
                    <a:pt x="121031" y="82550"/>
                  </a:lnTo>
                  <a:lnTo>
                    <a:pt x="136779" y="0"/>
                  </a:lnTo>
                  <a:close/>
                </a:path>
              </a:pathLst>
            </a:custGeom>
            <a:solidFill>
              <a:srgbClr val="071B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/>
          <p:nvPr/>
        </p:nvSpPr>
        <p:spPr>
          <a:xfrm>
            <a:off x="669974" y="8996197"/>
            <a:ext cx="1079996" cy="10799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46561" y="2872790"/>
            <a:ext cx="41890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50" dirty="0">
                <a:solidFill>
                  <a:srgbClr val="413B3E"/>
                </a:solidFill>
                <a:latin typeface="Arial"/>
                <a:cs typeface="Arial"/>
              </a:rPr>
              <a:t>Total </a:t>
            </a:r>
            <a:r>
              <a:rPr sz="1400" spc="60" dirty="0">
                <a:solidFill>
                  <a:srgbClr val="413B3E"/>
                </a:solidFill>
                <a:latin typeface="Arial"/>
                <a:cs typeface="Arial"/>
              </a:rPr>
              <a:t>Electronic Manufacturing </a:t>
            </a:r>
            <a:r>
              <a:rPr sz="1400" spc="55" dirty="0">
                <a:solidFill>
                  <a:srgbClr val="413B3E"/>
                </a:solidFill>
                <a:latin typeface="Arial"/>
                <a:cs typeface="Arial"/>
              </a:rPr>
              <a:t>Service</a:t>
            </a:r>
            <a:r>
              <a:rPr sz="1400" spc="375" dirty="0">
                <a:solidFill>
                  <a:srgbClr val="413B3E"/>
                </a:solidFill>
                <a:latin typeface="Arial"/>
                <a:cs typeface="Arial"/>
              </a:rPr>
              <a:t> </a:t>
            </a:r>
            <a:r>
              <a:rPr sz="1400" spc="55" dirty="0">
                <a:solidFill>
                  <a:srgbClr val="413B3E"/>
                </a:solidFill>
                <a:latin typeface="Arial"/>
                <a:cs typeface="Arial"/>
              </a:rPr>
              <a:t>Provider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696193" y="1622119"/>
            <a:ext cx="6663457" cy="11439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100"/>
              </a:spcBef>
            </a:pPr>
            <a:r>
              <a:rPr sz="2200" i="1" spc="85" dirty="0">
                <a:solidFill>
                  <a:srgbClr val="000000"/>
                </a:solidFill>
              </a:rPr>
              <a:t>Beyond </a:t>
            </a:r>
            <a:r>
              <a:rPr sz="2200" i="1" spc="95" dirty="0" smtClean="0">
                <a:solidFill>
                  <a:srgbClr val="000000"/>
                </a:solidFill>
              </a:rPr>
              <a:t>expectation</a:t>
            </a:r>
            <a:r>
              <a:rPr lang="en-US" sz="2200" i="1" spc="95" dirty="0" smtClean="0">
                <a:solidFill>
                  <a:srgbClr val="000000"/>
                </a:solidFill>
              </a:rPr>
              <a:t>s</a:t>
            </a:r>
            <a:endParaRPr sz="2200" i="1" dirty="0"/>
          </a:p>
          <a:p>
            <a:pPr marL="12700">
              <a:lnSpc>
                <a:spcPct val="100000"/>
              </a:lnSpc>
              <a:spcBef>
                <a:spcPts val="254"/>
              </a:spcBef>
              <a:tabLst>
                <a:tab pos="1623060" algn="l"/>
                <a:tab pos="2643505" algn="l"/>
                <a:tab pos="4341495" algn="l"/>
              </a:tabLst>
            </a:pPr>
            <a:r>
              <a:rPr lang="en-US" sz="4900" b="1" spc="-640" dirty="0" smtClean="0">
                <a:solidFill>
                  <a:srgbClr val="071B4B"/>
                </a:solidFill>
                <a:latin typeface="Verdana"/>
                <a:cs typeface="Verdana"/>
              </a:rPr>
              <a:t>                   </a:t>
            </a:r>
            <a:r>
              <a:rPr sz="4900" b="1" spc="-640" dirty="0" smtClean="0">
                <a:solidFill>
                  <a:srgbClr val="071B4B"/>
                </a:solidFill>
                <a:latin typeface="Verdana"/>
                <a:cs typeface="Verdana"/>
              </a:rPr>
              <a:t>B</a:t>
            </a:r>
            <a:r>
              <a:rPr lang="en-US" sz="4900" b="1" spc="-640" dirty="0" smtClean="0">
                <a:solidFill>
                  <a:srgbClr val="071B4B"/>
                </a:solidFill>
                <a:latin typeface="Verdana"/>
                <a:cs typeface="Verdana"/>
              </a:rPr>
              <a:t> </a:t>
            </a:r>
            <a:r>
              <a:rPr lang="en-US" sz="4900" b="1" spc="-640" dirty="0" err="1" smtClean="0">
                <a:solidFill>
                  <a:srgbClr val="071B4B"/>
                </a:solidFill>
                <a:latin typeface="Verdana"/>
                <a:cs typeface="Verdana"/>
              </a:rPr>
              <a:t>B</a:t>
            </a:r>
            <a:r>
              <a:rPr lang="en-US" sz="4900" b="1" spc="-640" dirty="0" smtClean="0">
                <a:solidFill>
                  <a:srgbClr val="071B4B"/>
                </a:solidFill>
                <a:latin typeface="Verdana"/>
                <a:cs typeface="Verdana"/>
              </a:rPr>
              <a:t> K</a:t>
            </a:r>
            <a:endParaRPr sz="4900" dirty="0">
              <a:latin typeface="Verdana"/>
              <a:cs typeface="Verdan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06193" y="549275"/>
            <a:ext cx="933657" cy="381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38818" y="2746907"/>
            <a:ext cx="4111625" cy="4617085"/>
          </a:xfrm>
          <a:custGeom>
            <a:avLst/>
            <a:gdLst/>
            <a:ahLst/>
            <a:cxnLst/>
            <a:rect l="l" t="t" r="r" b="b"/>
            <a:pathLst>
              <a:path w="4111625" h="4617084">
                <a:moveTo>
                  <a:pt x="4111371" y="0"/>
                </a:moveTo>
                <a:lnTo>
                  <a:pt x="3258705" y="0"/>
                </a:lnTo>
                <a:lnTo>
                  <a:pt x="2068080" y="2570378"/>
                </a:lnTo>
                <a:lnTo>
                  <a:pt x="837158" y="0"/>
                </a:lnTo>
                <a:lnTo>
                  <a:pt x="0" y="0"/>
                </a:lnTo>
                <a:lnTo>
                  <a:pt x="0" y="4616767"/>
                </a:lnTo>
                <a:lnTo>
                  <a:pt x="573608" y="4616767"/>
                </a:lnTo>
                <a:lnTo>
                  <a:pt x="573608" y="638721"/>
                </a:lnTo>
                <a:lnTo>
                  <a:pt x="1847938" y="3345522"/>
                </a:lnTo>
                <a:lnTo>
                  <a:pt x="2213813" y="3345522"/>
                </a:lnTo>
                <a:lnTo>
                  <a:pt x="3497453" y="638721"/>
                </a:lnTo>
                <a:lnTo>
                  <a:pt x="3497453" y="4616767"/>
                </a:lnTo>
                <a:lnTo>
                  <a:pt x="4111371" y="4616767"/>
                </a:lnTo>
                <a:lnTo>
                  <a:pt x="4111371" y="0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8873" y="5997701"/>
            <a:ext cx="640080" cy="640080"/>
          </a:xfrm>
          <a:custGeom>
            <a:avLst/>
            <a:gdLst/>
            <a:ahLst/>
            <a:cxnLst/>
            <a:rect l="l" t="t" r="r" b="b"/>
            <a:pathLst>
              <a:path w="640080" h="640079">
                <a:moveTo>
                  <a:pt x="319786" y="639572"/>
                </a:moveTo>
                <a:lnTo>
                  <a:pt x="367030" y="636143"/>
                </a:lnTo>
                <a:lnTo>
                  <a:pt x="412115" y="626110"/>
                </a:lnTo>
                <a:lnTo>
                  <a:pt x="454660" y="609854"/>
                </a:lnTo>
                <a:lnTo>
                  <a:pt x="493903" y="588137"/>
                </a:lnTo>
                <a:lnTo>
                  <a:pt x="529590" y="561213"/>
                </a:lnTo>
                <a:lnTo>
                  <a:pt x="561213" y="529590"/>
                </a:lnTo>
                <a:lnTo>
                  <a:pt x="588137" y="493903"/>
                </a:lnTo>
                <a:lnTo>
                  <a:pt x="609854" y="454660"/>
                </a:lnTo>
                <a:lnTo>
                  <a:pt x="626110" y="412242"/>
                </a:lnTo>
                <a:lnTo>
                  <a:pt x="636143" y="367030"/>
                </a:lnTo>
                <a:lnTo>
                  <a:pt x="639572" y="319786"/>
                </a:lnTo>
                <a:lnTo>
                  <a:pt x="636143" y="272542"/>
                </a:lnTo>
                <a:lnTo>
                  <a:pt x="626110" y="227457"/>
                </a:lnTo>
                <a:lnTo>
                  <a:pt x="609854" y="185039"/>
                </a:lnTo>
                <a:lnTo>
                  <a:pt x="588137" y="145669"/>
                </a:lnTo>
                <a:lnTo>
                  <a:pt x="561213" y="109982"/>
                </a:lnTo>
                <a:lnTo>
                  <a:pt x="529590" y="78486"/>
                </a:lnTo>
                <a:lnTo>
                  <a:pt x="493903" y="51562"/>
                </a:lnTo>
                <a:lnTo>
                  <a:pt x="454660" y="29718"/>
                </a:lnTo>
                <a:lnTo>
                  <a:pt x="412115" y="13589"/>
                </a:lnTo>
                <a:lnTo>
                  <a:pt x="367030" y="3429"/>
                </a:lnTo>
                <a:lnTo>
                  <a:pt x="319786" y="0"/>
                </a:lnTo>
                <a:lnTo>
                  <a:pt x="272542" y="3429"/>
                </a:lnTo>
                <a:lnTo>
                  <a:pt x="227457" y="13589"/>
                </a:lnTo>
                <a:lnTo>
                  <a:pt x="185039" y="29718"/>
                </a:lnTo>
                <a:lnTo>
                  <a:pt x="145669" y="51562"/>
                </a:lnTo>
                <a:lnTo>
                  <a:pt x="109982" y="78486"/>
                </a:lnTo>
                <a:lnTo>
                  <a:pt x="78486" y="109982"/>
                </a:lnTo>
                <a:lnTo>
                  <a:pt x="51562" y="145669"/>
                </a:lnTo>
                <a:lnTo>
                  <a:pt x="29718" y="185039"/>
                </a:lnTo>
                <a:lnTo>
                  <a:pt x="13589" y="227457"/>
                </a:lnTo>
                <a:lnTo>
                  <a:pt x="3429" y="272542"/>
                </a:lnTo>
                <a:lnTo>
                  <a:pt x="0" y="319786"/>
                </a:lnTo>
                <a:lnTo>
                  <a:pt x="3429" y="367030"/>
                </a:lnTo>
                <a:lnTo>
                  <a:pt x="13589" y="412242"/>
                </a:lnTo>
                <a:lnTo>
                  <a:pt x="29718" y="454660"/>
                </a:lnTo>
                <a:lnTo>
                  <a:pt x="51562" y="493903"/>
                </a:lnTo>
                <a:lnTo>
                  <a:pt x="78486" y="529590"/>
                </a:lnTo>
                <a:lnTo>
                  <a:pt x="109982" y="561213"/>
                </a:lnTo>
                <a:lnTo>
                  <a:pt x="145669" y="588137"/>
                </a:lnTo>
                <a:lnTo>
                  <a:pt x="185039" y="609854"/>
                </a:lnTo>
                <a:lnTo>
                  <a:pt x="227457" y="626110"/>
                </a:lnTo>
                <a:lnTo>
                  <a:pt x="272542" y="636143"/>
                </a:lnTo>
                <a:lnTo>
                  <a:pt x="319786" y="639572"/>
                </a:lnTo>
                <a:close/>
              </a:path>
            </a:pathLst>
          </a:custGeom>
          <a:ln w="25908">
            <a:solidFill>
              <a:srgbClr val="1C417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645920" y="7943088"/>
            <a:ext cx="665480" cy="665480"/>
            <a:chOff x="1645920" y="7943088"/>
            <a:chExt cx="665480" cy="665480"/>
          </a:xfrm>
        </p:grpSpPr>
        <p:sp>
          <p:nvSpPr>
            <p:cNvPr id="4" name="object 4"/>
            <p:cNvSpPr/>
            <p:nvPr/>
          </p:nvSpPr>
          <p:spPr>
            <a:xfrm>
              <a:off x="1658112" y="7955280"/>
              <a:ext cx="640080" cy="640080"/>
            </a:xfrm>
            <a:custGeom>
              <a:avLst/>
              <a:gdLst/>
              <a:ahLst/>
              <a:cxnLst/>
              <a:rect l="l" t="t" r="r" b="b"/>
              <a:pathLst>
                <a:path w="640080" h="640079">
                  <a:moveTo>
                    <a:pt x="319786" y="0"/>
                  </a:moveTo>
                  <a:lnTo>
                    <a:pt x="272542" y="3429"/>
                  </a:lnTo>
                  <a:lnTo>
                    <a:pt x="227457" y="13589"/>
                  </a:lnTo>
                  <a:lnTo>
                    <a:pt x="185039" y="29718"/>
                  </a:lnTo>
                  <a:lnTo>
                    <a:pt x="145669" y="51562"/>
                  </a:lnTo>
                  <a:lnTo>
                    <a:pt x="109982" y="78486"/>
                  </a:lnTo>
                  <a:lnTo>
                    <a:pt x="78486" y="109982"/>
                  </a:lnTo>
                  <a:lnTo>
                    <a:pt x="51562" y="145669"/>
                  </a:lnTo>
                  <a:lnTo>
                    <a:pt x="29718" y="185039"/>
                  </a:lnTo>
                  <a:lnTo>
                    <a:pt x="13589" y="227457"/>
                  </a:lnTo>
                  <a:lnTo>
                    <a:pt x="3429" y="272542"/>
                  </a:lnTo>
                  <a:lnTo>
                    <a:pt x="0" y="319786"/>
                  </a:lnTo>
                  <a:lnTo>
                    <a:pt x="3429" y="367030"/>
                  </a:lnTo>
                  <a:lnTo>
                    <a:pt x="13589" y="412242"/>
                  </a:lnTo>
                  <a:lnTo>
                    <a:pt x="29718" y="454660"/>
                  </a:lnTo>
                  <a:lnTo>
                    <a:pt x="51562" y="493903"/>
                  </a:lnTo>
                  <a:lnTo>
                    <a:pt x="78486" y="529590"/>
                  </a:lnTo>
                  <a:lnTo>
                    <a:pt x="109982" y="561213"/>
                  </a:lnTo>
                  <a:lnTo>
                    <a:pt x="145669" y="588137"/>
                  </a:lnTo>
                  <a:lnTo>
                    <a:pt x="185039" y="609854"/>
                  </a:lnTo>
                  <a:lnTo>
                    <a:pt x="227457" y="626110"/>
                  </a:lnTo>
                  <a:lnTo>
                    <a:pt x="272542" y="636143"/>
                  </a:lnTo>
                  <a:lnTo>
                    <a:pt x="319786" y="639572"/>
                  </a:lnTo>
                  <a:lnTo>
                    <a:pt x="367030" y="636143"/>
                  </a:lnTo>
                  <a:lnTo>
                    <a:pt x="412115" y="626110"/>
                  </a:lnTo>
                  <a:lnTo>
                    <a:pt x="454660" y="609854"/>
                  </a:lnTo>
                  <a:lnTo>
                    <a:pt x="493903" y="588137"/>
                  </a:lnTo>
                  <a:lnTo>
                    <a:pt x="529590" y="561213"/>
                  </a:lnTo>
                  <a:lnTo>
                    <a:pt x="561213" y="529590"/>
                  </a:lnTo>
                  <a:lnTo>
                    <a:pt x="588137" y="493903"/>
                  </a:lnTo>
                  <a:lnTo>
                    <a:pt x="609854" y="454660"/>
                  </a:lnTo>
                  <a:lnTo>
                    <a:pt x="626110" y="412242"/>
                  </a:lnTo>
                  <a:lnTo>
                    <a:pt x="636143" y="367030"/>
                  </a:lnTo>
                  <a:lnTo>
                    <a:pt x="639572" y="319786"/>
                  </a:lnTo>
                  <a:lnTo>
                    <a:pt x="636143" y="272542"/>
                  </a:lnTo>
                  <a:lnTo>
                    <a:pt x="626110" y="227457"/>
                  </a:lnTo>
                  <a:lnTo>
                    <a:pt x="609854" y="185039"/>
                  </a:lnTo>
                  <a:lnTo>
                    <a:pt x="588137" y="145669"/>
                  </a:lnTo>
                  <a:lnTo>
                    <a:pt x="561213" y="109982"/>
                  </a:lnTo>
                  <a:lnTo>
                    <a:pt x="529590" y="78486"/>
                  </a:lnTo>
                  <a:lnTo>
                    <a:pt x="493903" y="51562"/>
                  </a:lnTo>
                  <a:lnTo>
                    <a:pt x="454660" y="29718"/>
                  </a:lnTo>
                  <a:lnTo>
                    <a:pt x="412115" y="13589"/>
                  </a:lnTo>
                  <a:lnTo>
                    <a:pt x="367030" y="3429"/>
                  </a:lnTo>
                  <a:lnTo>
                    <a:pt x="319786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58874" y="7956042"/>
              <a:ext cx="640080" cy="640080"/>
            </a:xfrm>
            <a:custGeom>
              <a:avLst/>
              <a:gdLst/>
              <a:ahLst/>
              <a:cxnLst/>
              <a:rect l="l" t="t" r="r" b="b"/>
              <a:pathLst>
                <a:path w="640080" h="640079">
                  <a:moveTo>
                    <a:pt x="319786" y="639572"/>
                  </a:moveTo>
                  <a:lnTo>
                    <a:pt x="367030" y="636143"/>
                  </a:lnTo>
                  <a:lnTo>
                    <a:pt x="412115" y="626110"/>
                  </a:lnTo>
                  <a:lnTo>
                    <a:pt x="454660" y="609854"/>
                  </a:lnTo>
                  <a:lnTo>
                    <a:pt x="493903" y="588137"/>
                  </a:lnTo>
                  <a:lnTo>
                    <a:pt x="529590" y="561213"/>
                  </a:lnTo>
                  <a:lnTo>
                    <a:pt x="561213" y="529590"/>
                  </a:lnTo>
                  <a:lnTo>
                    <a:pt x="588137" y="493903"/>
                  </a:lnTo>
                  <a:lnTo>
                    <a:pt x="609854" y="454660"/>
                  </a:lnTo>
                  <a:lnTo>
                    <a:pt x="626110" y="412242"/>
                  </a:lnTo>
                  <a:lnTo>
                    <a:pt x="636143" y="367030"/>
                  </a:lnTo>
                  <a:lnTo>
                    <a:pt x="639572" y="319786"/>
                  </a:lnTo>
                  <a:lnTo>
                    <a:pt x="636143" y="272542"/>
                  </a:lnTo>
                  <a:lnTo>
                    <a:pt x="626110" y="227457"/>
                  </a:lnTo>
                  <a:lnTo>
                    <a:pt x="609854" y="185039"/>
                  </a:lnTo>
                  <a:lnTo>
                    <a:pt x="588137" y="145669"/>
                  </a:lnTo>
                  <a:lnTo>
                    <a:pt x="561213" y="109982"/>
                  </a:lnTo>
                  <a:lnTo>
                    <a:pt x="529590" y="78486"/>
                  </a:lnTo>
                  <a:lnTo>
                    <a:pt x="493903" y="51562"/>
                  </a:lnTo>
                  <a:lnTo>
                    <a:pt x="454660" y="29718"/>
                  </a:lnTo>
                  <a:lnTo>
                    <a:pt x="412115" y="13589"/>
                  </a:lnTo>
                  <a:lnTo>
                    <a:pt x="367030" y="3429"/>
                  </a:lnTo>
                  <a:lnTo>
                    <a:pt x="319786" y="0"/>
                  </a:lnTo>
                  <a:lnTo>
                    <a:pt x="272542" y="3429"/>
                  </a:lnTo>
                  <a:lnTo>
                    <a:pt x="227457" y="13589"/>
                  </a:lnTo>
                  <a:lnTo>
                    <a:pt x="185039" y="29718"/>
                  </a:lnTo>
                  <a:lnTo>
                    <a:pt x="145669" y="51562"/>
                  </a:lnTo>
                  <a:lnTo>
                    <a:pt x="109982" y="78486"/>
                  </a:lnTo>
                  <a:lnTo>
                    <a:pt x="78486" y="109982"/>
                  </a:lnTo>
                  <a:lnTo>
                    <a:pt x="51562" y="145669"/>
                  </a:lnTo>
                  <a:lnTo>
                    <a:pt x="29718" y="185039"/>
                  </a:lnTo>
                  <a:lnTo>
                    <a:pt x="13589" y="227457"/>
                  </a:lnTo>
                  <a:lnTo>
                    <a:pt x="3429" y="272542"/>
                  </a:lnTo>
                  <a:lnTo>
                    <a:pt x="0" y="319786"/>
                  </a:lnTo>
                  <a:lnTo>
                    <a:pt x="3429" y="367030"/>
                  </a:lnTo>
                  <a:lnTo>
                    <a:pt x="13589" y="412242"/>
                  </a:lnTo>
                  <a:lnTo>
                    <a:pt x="29718" y="454660"/>
                  </a:lnTo>
                  <a:lnTo>
                    <a:pt x="51562" y="493903"/>
                  </a:lnTo>
                  <a:lnTo>
                    <a:pt x="78486" y="529590"/>
                  </a:lnTo>
                  <a:lnTo>
                    <a:pt x="109982" y="561213"/>
                  </a:lnTo>
                  <a:lnTo>
                    <a:pt x="145669" y="588137"/>
                  </a:lnTo>
                  <a:lnTo>
                    <a:pt x="185039" y="609854"/>
                  </a:lnTo>
                  <a:lnTo>
                    <a:pt x="227457" y="626110"/>
                  </a:lnTo>
                  <a:lnTo>
                    <a:pt x="272542" y="636143"/>
                  </a:lnTo>
                  <a:lnTo>
                    <a:pt x="319786" y="639572"/>
                  </a:lnTo>
                  <a:close/>
                </a:path>
              </a:pathLst>
            </a:custGeom>
            <a:ln w="25908">
              <a:solidFill>
                <a:srgbClr val="1C41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02892" y="8074152"/>
              <a:ext cx="338455" cy="402590"/>
            </a:xfrm>
            <a:custGeom>
              <a:avLst/>
              <a:gdLst/>
              <a:ahLst/>
              <a:cxnLst/>
              <a:rect l="l" t="t" r="r" b="b"/>
              <a:pathLst>
                <a:path w="338455" h="402590">
                  <a:moveTo>
                    <a:pt x="163576" y="0"/>
                  </a:moveTo>
                  <a:lnTo>
                    <a:pt x="100965" y="9017"/>
                  </a:lnTo>
                  <a:lnTo>
                    <a:pt x="57912" y="30988"/>
                  </a:lnTo>
                  <a:lnTo>
                    <a:pt x="26289" y="63373"/>
                  </a:lnTo>
                  <a:lnTo>
                    <a:pt x="6985" y="103378"/>
                  </a:lnTo>
                  <a:lnTo>
                    <a:pt x="0" y="148336"/>
                  </a:lnTo>
                  <a:lnTo>
                    <a:pt x="2032" y="170942"/>
                  </a:lnTo>
                  <a:lnTo>
                    <a:pt x="7112" y="190627"/>
                  </a:lnTo>
                  <a:lnTo>
                    <a:pt x="13843" y="207518"/>
                  </a:lnTo>
                  <a:lnTo>
                    <a:pt x="20955" y="221869"/>
                  </a:lnTo>
                  <a:lnTo>
                    <a:pt x="27813" y="237617"/>
                  </a:lnTo>
                  <a:lnTo>
                    <a:pt x="33401" y="255270"/>
                  </a:lnTo>
                  <a:lnTo>
                    <a:pt x="37084" y="273431"/>
                  </a:lnTo>
                  <a:lnTo>
                    <a:pt x="38354" y="290957"/>
                  </a:lnTo>
                  <a:lnTo>
                    <a:pt x="38354" y="296037"/>
                  </a:lnTo>
                  <a:lnTo>
                    <a:pt x="37973" y="300736"/>
                  </a:lnTo>
                  <a:lnTo>
                    <a:pt x="23876" y="350012"/>
                  </a:lnTo>
                  <a:lnTo>
                    <a:pt x="6604" y="397129"/>
                  </a:lnTo>
                  <a:lnTo>
                    <a:pt x="19939" y="402336"/>
                  </a:lnTo>
                  <a:lnTo>
                    <a:pt x="37338" y="354838"/>
                  </a:lnTo>
                  <a:lnTo>
                    <a:pt x="51308" y="307467"/>
                  </a:lnTo>
                  <a:lnTo>
                    <a:pt x="52705" y="296672"/>
                  </a:lnTo>
                  <a:lnTo>
                    <a:pt x="52705" y="290957"/>
                  </a:lnTo>
                  <a:lnTo>
                    <a:pt x="47244" y="251714"/>
                  </a:lnTo>
                  <a:lnTo>
                    <a:pt x="33655" y="215392"/>
                  </a:lnTo>
                  <a:lnTo>
                    <a:pt x="26797" y="201549"/>
                  </a:lnTo>
                  <a:lnTo>
                    <a:pt x="20701" y="186055"/>
                  </a:lnTo>
                  <a:lnTo>
                    <a:pt x="16129" y="168529"/>
                  </a:lnTo>
                  <a:lnTo>
                    <a:pt x="14351" y="148336"/>
                  </a:lnTo>
                  <a:lnTo>
                    <a:pt x="14732" y="139065"/>
                  </a:lnTo>
                  <a:lnTo>
                    <a:pt x="38100" y="71628"/>
                  </a:lnTo>
                  <a:lnTo>
                    <a:pt x="66421" y="42418"/>
                  </a:lnTo>
                  <a:lnTo>
                    <a:pt x="105537" y="22606"/>
                  </a:lnTo>
                  <a:lnTo>
                    <a:pt x="154940" y="14478"/>
                  </a:lnTo>
                  <a:lnTo>
                    <a:pt x="163576" y="14351"/>
                  </a:lnTo>
                  <a:lnTo>
                    <a:pt x="196469" y="16256"/>
                  </a:lnTo>
                  <a:lnTo>
                    <a:pt x="240792" y="29083"/>
                  </a:lnTo>
                  <a:lnTo>
                    <a:pt x="271145" y="57912"/>
                  </a:lnTo>
                  <a:lnTo>
                    <a:pt x="286131" y="92964"/>
                  </a:lnTo>
                  <a:lnTo>
                    <a:pt x="287528" y="109728"/>
                  </a:lnTo>
                  <a:lnTo>
                    <a:pt x="286893" y="130175"/>
                  </a:lnTo>
                  <a:lnTo>
                    <a:pt x="286766" y="143256"/>
                  </a:lnTo>
                  <a:lnTo>
                    <a:pt x="304292" y="184658"/>
                  </a:lnTo>
                  <a:lnTo>
                    <a:pt x="323215" y="202692"/>
                  </a:lnTo>
                  <a:lnTo>
                    <a:pt x="323723" y="204343"/>
                  </a:lnTo>
                  <a:lnTo>
                    <a:pt x="323596" y="206375"/>
                  </a:lnTo>
                  <a:lnTo>
                    <a:pt x="322453" y="207137"/>
                  </a:lnTo>
                  <a:lnTo>
                    <a:pt x="318008" y="209042"/>
                  </a:lnTo>
                  <a:lnTo>
                    <a:pt x="308229" y="212217"/>
                  </a:lnTo>
                  <a:lnTo>
                    <a:pt x="306324" y="213614"/>
                  </a:lnTo>
                  <a:lnTo>
                    <a:pt x="302514" y="218948"/>
                  </a:lnTo>
                  <a:lnTo>
                    <a:pt x="302641" y="219456"/>
                  </a:lnTo>
                  <a:lnTo>
                    <a:pt x="301244" y="225679"/>
                  </a:lnTo>
                  <a:lnTo>
                    <a:pt x="296799" y="255397"/>
                  </a:lnTo>
                  <a:lnTo>
                    <a:pt x="293878" y="255016"/>
                  </a:lnTo>
                  <a:lnTo>
                    <a:pt x="273685" y="252095"/>
                  </a:lnTo>
                  <a:lnTo>
                    <a:pt x="269367" y="251079"/>
                  </a:lnTo>
                  <a:lnTo>
                    <a:pt x="265303" y="250317"/>
                  </a:lnTo>
                  <a:lnTo>
                    <a:pt x="261747" y="249047"/>
                  </a:lnTo>
                  <a:lnTo>
                    <a:pt x="258445" y="246888"/>
                  </a:lnTo>
                  <a:lnTo>
                    <a:pt x="254000" y="248031"/>
                  </a:lnTo>
                  <a:lnTo>
                    <a:pt x="249809" y="254762"/>
                  </a:lnTo>
                  <a:lnTo>
                    <a:pt x="250952" y="259080"/>
                  </a:lnTo>
                  <a:lnTo>
                    <a:pt x="254254" y="261239"/>
                  </a:lnTo>
                  <a:lnTo>
                    <a:pt x="257937" y="263271"/>
                  </a:lnTo>
                  <a:lnTo>
                    <a:pt x="261620" y="264033"/>
                  </a:lnTo>
                  <a:lnTo>
                    <a:pt x="266446" y="265176"/>
                  </a:lnTo>
                  <a:lnTo>
                    <a:pt x="277876" y="267208"/>
                  </a:lnTo>
                  <a:lnTo>
                    <a:pt x="289306" y="268859"/>
                  </a:lnTo>
                  <a:lnTo>
                    <a:pt x="294767" y="269494"/>
                  </a:lnTo>
                  <a:lnTo>
                    <a:pt x="293878" y="275463"/>
                  </a:lnTo>
                  <a:lnTo>
                    <a:pt x="273812" y="314198"/>
                  </a:lnTo>
                  <a:lnTo>
                    <a:pt x="264287" y="316103"/>
                  </a:lnTo>
                  <a:lnTo>
                    <a:pt x="260731" y="316103"/>
                  </a:lnTo>
                  <a:lnTo>
                    <a:pt x="256667" y="315468"/>
                  </a:lnTo>
                  <a:lnTo>
                    <a:pt x="243078" y="311150"/>
                  </a:lnTo>
                  <a:lnTo>
                    <a:pt x="234315" y="309118"/>
                  </a:lnTo>
                  <a:lnTo>
                    <a:pt x="225679" y="307848"/>
                  </a:lnTo>
                  <a:lnTo>
                    <a:pt x="217043" y="307340"/>
                  </a:lnTo>
                  <a:lnTo>
                    <a:pt x="203073" y="308737"/>
                  </a:lnTo>
                  <a:lnTo>
                    <a:pt x="162814" y="330835"/>
                  </a:lnTo>
                  <a:lnTo>
                    <a:pt x="139192" y="378968"/>
                  </a:lnTo>
                  <a:lnTo>
                    <a:pt x="134366" y="398145"/>
                  </a:lnTo>
                  <a:lnTo>
                    <a:pt x="148336" y="401320"/>
                  </a:lnTo>
                  <a:lnTo>
                    <a:pt x="152908" y="382905"/>
                  </a:lnTo>
                  <a:lnTo>
                    <a:pt x="158750" y="365633"/>
                  </a:lnTo>
                  <a:lnTo>
                    <a:pt x="183896" y="332105"/>
                  </a:lnTo>
                  <a:lnTo>
                    <a:pt x="217043" y="321691"/>
                  </a:lnTo>
                  <a:lnTo>
                    <a:pt x="224155" y="322072"/>
                  </a:lnTo>
                  <a:lnTo>
                    <a:pt x="231648" y="323215"/>
                  </a:lnTo>
                  <a:lnTo>
                    <a:pt x="239268" y="324993"/>
                  </a:lnTo>
                  <a:lnTo>
                    <a:pt x="253365" y="329565"/>
                  </a:lnTo>
                  <a:lnTo>
                    <a:pt x="258953" y="330454"/>
                  </a:lnTo>
                  <a:lnTo>
                    <a:pt x="299085" y="308229"/>
                  </a:lnTo>
                  <a:lnTo>
                    <a:pt x="310134" y="264541"/>
                  </a:lnTo>
                  <a:lnTo>
                    <a:pt x="315976" y="224790"/>
                  </a:lnTo>
                  <a:lnTo>
                    <a:pt x="323850" y="222123"/>
                  </a:lnTo>
                  <a:lnTo>
                    <a:pt x="334391" y="217805"/>
                  </a:lnTo>
                  <a:lnTo>
                    <a:pt x="338201" y="211455"/>
                  </a:lnTo>
                  <a:lnTo>
                    <a:pt x="338074" y="199898"/>
                  </a:lnTo>
                  <a:lnTo>
                    <a:pt x="335534" y="194564"/>
                  </a:lnTo>
                  <a:lnTo>
                    <a:pt x="323977" y="184023"/>
                  </a:lnTo>
                  <a:lnTo>
                    <a:pt x="314833" y="174879"/>
                  </a:lnTo>
                  <a:lnTo>
                    <a:pt x="306705" y="164211"/>
                  </a:lnTo>
                  <a:lnTo>
                    <a:pt x="302260" y="153289"/>
                  </a:lnTo>
                  <a:lnTo>
                    <a:pt x="301371" y="147955"/>
                  </a:lnTo>
                  <a:lnTo>
                    <a:pt x="301117" y="142621"/>
                  </a:lnTo>
                  <a:lnTo>
                    <a:pt x="301117" y="137287"/>
                  </a:lnTo>
                  <a:lnTo>
                    <a:pt x="301879" y="109728"/>
                  </a:lnTo>
                  <a:lnTo>
                    <a:pt x="301498" y="100203"/>
                  </a:lnTo>
                  <a:lnTo>
                    <a:pt x="289052" y="61341"/>
                  </a:lnTo>
                  <a:lnTo>
                    <a:pt x="263652" y="27051"/>
                  </a:lnTo>
                  <a:lnTo>
                    <a:pt x="225933" y="7747"/>
                  </a:lnTo>
                  <a:lnTo>
                    <a:pt x="163576" y="0"/>
                  </a:lnTo>
                  <a:close/>
                </a:path>
              </a:pathLst>
            </a:custGeom>
            <a:solidFill>
              <a:srgbClr val="1C41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645920" y="8923019"/>
            <a:ext cx="665480" cy="664210"/>
            <a:chOff x="1645920" y="8923019"/>
            <a:chExt cx="665480" cy="664210"/>
          </a:xfrm>
        </p:grpSpPr>
        <p:sp>
          <p:nvSpPr>
            <p:cNvPr id="8" name="object 8"/>
            <p:cNvSpPr/>
            <p:nvPr/>
          </p:nvSpPr>
          <p:spPr>
            <a:xfrm>
              <a:off x="1658112" y="8935211"/>
              <a:ext cx="640080" cy="638175"/>
            </a:xfrm>
            <a:custGeom>
              <a:avLst/>
              <a:gdLst/>
              <a:ahLst/>
              <a:cxnLst/>
              <a:rect l="l" t="t" r="r" b="b"/>
              <a:pathLst>
                <a:path w="640080" h="638175">
                  <a:moveTo>
                    <a:pt x="319786" y="0"/>
                  </a:moveTo>
                  <a:lnTo>
                    <a:pt x="272542" y="3429"/>
                  </a:lnTo>
                  <a:lnTo>
                    <a:pt x="227457" y="13462"/>
                  </a:lnTo>
                  <a:lnTo>
                    <a:pt x="185039" y="29591"/>
                  </a:lnTo>
                  <a:lnTo>
                    <a:pt x="145669" y="51435"/>
                  </a:lnTo>
                  <a:lnTo>
                    <a:pt x="109982" y="78232"/>
                  </a:lnTo>
                  <a:lnTo>
                    <a:pt x="78486" y="109728"/>
                  </a:lnTo>
                  <a:lnTo>
                    <a:pt x="51562" y="145288"/>
                  </a:lnTo>
                  <a:lnTo>
                    <a:pt x="29718" y="184531"/>
                  </a:lnTo>
                  <a:lnTo>
                    <a:pt x="13589" y="226949"/>
                  </a:lnTo>
                  <a:lnTo>
                    <a:pt x="3429" y="271907"/>
                  </a:lnTo>
                  <a:lnTo>
                    <a:pt x="0" y="319024"/>
                  </a:lnTo>
                  <a:lnTo>
                    <a:pt x="3429" y="366268"/>
                  </a:lnTo>
                  <a:lnTo>
                    <a:pt x="13589" y="411226"/>
                  </a:lnTo>
                  <a:lnTo>
                    <a:pt x="29718" y="453517"/>
                  </a:lnTo>
                  <a:lnTo>
                    <a:pt x="51562" y="492784"/>
                  </a:lnTo>
                  <a:lnTo>
                    <a:pt x="78486" y="528383"/>
                  </a:lnTo>
                  <a:lnTo>
                    <a:pt x="109982" y="559855"/>
                  </a:lnTo>
                  <a:lnTo>
                    <a:pt x="145669" y="586714"/>
                  </a:lnTo>
                  <a:lnTo>
                    <a:pt x="185039" y="608458"/>
                  </a:lnTo>
                  <a:lnTo>
                    <a:pt x="227457" y="624601"/>
                  </a:lnTo>
                  <a:lnTo>
                    <a:pt x="272542" y="634657"/>
                  </a:lnTo>
                  <a:lnTo>
                    <a:pt x="319786" y="638108"/>
                  </a:lnTo>
                  <a:lnTo>
                    <a:pt x="367030" y="634657"/>
                  </a:lnTo>
                  <a:lnTo>
                    <a:pt x="412115" y="624601"/>
                  </a:lnTo>
                  <a:lnTo>
                    <a:pt x="454660" y="608458"/>
                  </a:lnTo>
                  <a:lnTo>
                    <a:pt x="493903" y="586714"/>
                  </a:lnTo>
                  <a:lnTo>
                    <a:pt x="529590" y="559855"/>
                  </a:lnTo>
                  <a:lnTo>
                    <a:pt x="561213" y="528383"/>
                  </a:lnTo>
                  <a:lnTo>
                    <a:pt x="588137" y="492784"/>
                  </a:lnTo>
                  <a:lnTo>
                    <a:pt x="609854" y="453517"/>
                  </a:lnTo>
                  <a:lnTo>
                    <a:pt x="626110" y="411226"/>
                  </a:lnTo>
                  <a:lnTo>
                    <a:pt x="636143" y="366268"/>
                  </a:lnTo>
                  <a:lnTo>
                    <a:pt x="639572" y="319024"/>
                  </a:lnTo>
                  <a:lnTo>
                    <a:pt x="636143" y="271907"/>
                  </a:lnTo>
                  <a:lnTo>
                    <a:pt x="626110" y="226949"/>
                  </a:lnTo>
                  <a:lnTo>
                    <a:pt x="609854" y="184531"/>
                  </a:lnTo>
                  <a:lnTo>
                    <a:pt x="588137" y="145288"/>
                  </a:lnTo>
                  <a:lnTo>
                    <a:pt x="561213" y="109728"/>
                  </a:lnTo>
                  <a:lnTo>
                    <a:pt x="529590" y="78232"/>
                  </a:lnTo>
                  <a:lnTo>
                    <a:pt x="493903" y="51435"/>
                  </a:lnTo>
                  <a:lnTo>
                    <a:pt x="454660" y="29591"/>
                  </a:lnTo>
                  <a:lnTo>
                    <a:pt x="412115" y="13462"/>
                  </a:lnTo>
                  <a:lnTo>
                    <a:pt x="367030" y="3429"/>
                  </a:lnTo>
                  <a:lnTo>
                    <a:pt x="319786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58874" y="8935973"/>
              <a:ext cx="640080" cy="638175"/>
            </a:xfrm>
            <a:custGeom>
              <a:avLst/>
              <a:gdLst/>
              <a:ahLst/>
              <a:cxnLst/>
              <a:rect l="l" t="t" r="r" b="b"/>
              <a:pathLst>
                <a:path w="640080" h="638175">
                  <a:moveTo>
                    <a:pt x="319786" y="638111"/>
                  </a:moveTo>
                  <a:lnTo>
                    <a:pt x="367030" y="634658"/>
                  </a:lnTo>
                  <a:lnTo>
                    <a:pt x="412115" y="624597"/>
                  </a:lnTo>
                  <a:lnTo>
                    <a:pt x="454660" y="608454"/>
                  </a:lnTo>
                  <a:lnTo>
                    <a:pt x="493903" y="586715"/>
                  </a:lnTo>
                  <a:lnTo>
                    <a:pt x="529590" y="559852"/>
                  </a:lnTo>
                  <a:lnTo>
                    <a:pt x="561213" y="528386"/>
                  </a:lnTo>
                  <a:lnTo>
                    <a:pt x="588137" y="492785"/>
                  </a:lnTo>
                  <a:lnTo>
                    <a:pt x="609854" y="453517"/>
                  </a:lnTo>
                  <a:lnTo>
                    <a:pt x="626110" y="411226"/>
                  </a:lnTo>
                  <a:lnTo>
                    <a:pt x="636143" y="366268"/>
                  </a:lnTo>
                  <a:lnTo>
                    <a:pt x="639572" y="319024"/>
                  </a:lnTo>
                  <a:lnTo>
                    <a:pt x="636143" y="271907"/>
                  </a:lnTo>
                  <a:lnTo>
                    <a:pt x="626110" y="226949"/>
                  </a:lnTo>
                  <a:lnTo>
                    <a:pt x="609854" y="184531"/>
                  </a:lnTo>
                  <a:lnTo>
                    <a:pt x="588137" y="145288"/>
                  </a:lnTo>
                  <a:lnTo>
                    <a:pt x="561213" y="109728"/>
                  </a:lnTo>
                  <a:lnTo>
                    <a:pt x="529590" y="78232"/>
                  </a:lnTo>
                  <a:lnTo>
                    <a:pt x="493903" y="51435"/>
                  </a:lnTo>
                  <a:lnTo>
                    <a:pt x="454660" y="29591"/>
                  </a:lnTo>
                  <a:lnTo>
                    <a:pt x="412115" y="13462"/>
                  </a:lnTo>
                  <a:lnTo>
                    <a:pt x="367030" y="3429"/>
                  </a:lnTo>
                  <a:lnTo>
                    <a:pt x="319786" y="0"/>
                  </a:lnTo>
                  <a:lnTo>
                    <a:pt x="272542" y="3429"/>
                  </a:lnTo>
                  <a:lnTo>
                    <a:pt x="227457" y="13462"/>
                  </a:lnTo>
                  <a:lnTo>
                    <a:pt x="185039" y="29591"/>
                  </a:lnTo>
                  <a:lnTo>
                    <a:pt x="145669" y="51435"/>
                  </a:lnTo>
                  <a:lnTo>
                    <a:pt x="109982" y="78232"/>
                  </a:lnTo>
                  <a:lnTo>
                    <a:pt x="78486" y="109728"/>
                  </a:lnTo>
                  <a:lnTo>
                    <a:pt x="51562" y="145288"/>
                  </a:lnTo>
                  <a:lnTo>
                    <a:pt x="29718" y="184531"/>
                  </a:lnTo>
                  <a:lnTo>
                    <a:pt x="13589" y="226949"/>
                  </a:lnTo>
                  <a:lnTo>
                    <a:pt x="3429" y="271907"/>
                  </a:lnTo>
                  <a:lnTo>
                    <a:pt x="0" y="319024"/>
                  </a:lnTo>
                  <a:lnTo>
                    <a:pt x="3429" y="366268"/>
                  </a:lnTo>
                  <a:lnTo>
                    <a:pt x="13589" y="411226"/>
                  </a:lnTo>
                  <a:lnTo>
                    <a:pt x="29718" y="453517"/>
                  </a:lnTo>
                  <a:lnTo>
                    <a:pt x="51562" y="492785"/>
                  </a:lnTo>
                  <a:lnTo>
                    <a:pt x="78486" y="528386"/>
                  </a:lnTo>
                  <a:lnTo>
                    <a:pt x="109982" y="559852"/>
                  </a:lnTo>
                  <a:lnTo>
                    <a:pt x="145669" y="586715"/>
                  </a:lnTo>
                  <a:lnTo>
                    <a:pt x="185039" y="608454"/>
                  </a:lnTo>
                  <a:lnTo>
                    <a:pt x="227457" y="624597"/>
                  </a:lnTo>
                  <a:lnTo>
                    <a:pt x="272542" y="634658"/>
                  </a:lnTo>
                  <a:lnTo>
                    <a:pt x="319786" y="638111"/>
                  </a:lnTo>
                  <a:close/>
                </a:path>
              </a:pathLst>
            </a:custGeom>
            <a:ln w="25908">
              <a:solidFill>
                <a:srgbClr val="1C41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786128" y="9102851"/>
              <a:ext cx="372110" cy="284480"/>
            </a:xfrm>
            <a:custGeom>
              <a:avLst/>
              <a:gdLst/>
              <a:ahLst/>
              <a:cxnLst/>
              <a:rect l="l" t="t" r="r" b="b"/>
              <a:pathLst>
                <a:path w="372110" h="284479">
                  <a:moveTo>
                    <a:pt x="342519" y="0"/>
                  </a:moveTo>
                  <a:lnTo>
                    <a:pt x="29210" y="0"/>
                  </a:lnTo>
                  <a:lnTo>
                    <a:pt x="17780" y="2286"/>
                  </a:lnTo>
                  <a:lnTo>
                    <a:pt x="8509" y="8636"/>
                  </a:lnTo>
                  <a:lnTo>
                    <a:pt x="2286" y="17907"/>
                  </a:lnTo>
                  <a:lnTo>
                    <a:pt x="0" y="29337"/>
                  </a:lnTo>
                  <a:lnTo>
                    <a:pt x="0" y="255016"/>
                  </a:lnTo>
                  <a:lnTo>
                    <a:pt x="2286" y="266446"/>
                  </a:lnTo>
                  <a:lnTo>
                    <a:pt x="8509" y="275844"/>
                  </a:lnTo>
                  <a:lnTo>
                    <a:pt x="17780" y="282067"/>
                  </a:lnTo>
                  <a:lnTo>
                    <a:pt x="29210" y="284353"/>
                  </a:lnTo>
                  <a:lnTo>
                    <a:pt x="342519" y="284353"/>
                  </a:lnTo>
                  <a:lnTo>
                    <a:pt x="353822" y="282067"/>
                  </a:lnTo>
                  <a:lnTo>
                    <a:pt x="363093" y="275844"/>
                  </a:lnTo>
                  <a:lnTo>
                    <a:pt x="369316" y="266446"/>
                  </a:lnTo>
                  <a:lnTo>
                    <a:pt x="371729" y="255016"/>
                  </a:lnTo>
                  <a:lnTo>
                    <a:pt x="371729" y="29337"/>
                  </a:lnTo>
                  <a:lnTo>
                    <a:pt x="369316" y="17907"/>
                  </a:lnTo>
                  <a:lnTo>
                    <a:pt x="363093" y="8636"/>
                  </a:lnTo>
                  <a:lnTo>
                    <a:pt x="353822" y="2286"/>
                  </a:lnTo>
                  <a:lnTo>
                    <a:pt x="342519" y="0"/>
                  </a:lnTo>
                  <a:close/>
                </a:path>
              </a:pathLst>
            </a:custGeom>
            <a:solidFill>
              <a:srgbClr val="1C41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18132" y="9137863"/>
              <a:ext cx="307975" cy="214629"/>
            </a:xfrm>
            <a:custGeom>
              <a:avLst/>
              <a:gdLst/>
              <a:ahLst/>
              <a:cxnLst/>
              <a:rect l="l" t="t" r="r" b="b"/>
              <a:pathLst>
                <a:path w="307975" h="214629">
                  <a:moveTo>
                    <a:pt x="307821" y="0"/>
                  </a:moveTo>
                  <a:lnTo>
                    <a:pt x="0" y="0"/>
                  </a:lnTo>
                  <a:lnTo>
                    <a:pt x="0" y="214416"/>
                  </a:lnTo>
                  <a:lnTo>
                    <a:pt x="307821" y="214416"/>
                  </a:lnTo>
                  <a:lnTo>
                    <a:pt x="307821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1897380" y="9262887"/>
            <a:ext cx="33655" cy="67310"/>
          </a:xfrm>
          <a:custGeom>
            <a:avLst/>
            <a:gdLst/>
            <a:ahLst/>
            <a:cxnLst/>
            <a:rect l="l" t="t" r="r" b="b"/>
            <a:pathLst>
              <a:path w="33655" h="67309">
                <a:moveTo>
                  <a:pt x="33451" y="0"/>
                </a:moveTo>
                <a:lnTo>
                  <a:pt x="0" y="0"/>
                </a:lnTo>
                <a:lnTo>
                  <a:pt x="0" y="66913"/>
                </a:lnTo>
                <a:lnTo>
                  <a:pt x="33451" y="66913"/>
                </a:lnTo>
                <a:lnTo>
                  <a:pt x="33451" y="0"/>
                </a:lnTo>
                <a:close/>
              </a:path>
            </a:pathLst>
          </a:custGeom>
          <a:solidFill>
            <a:srgbClr val="1C41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65376" y="9195853"/>
            <a:ext cx="213360" cy="228600"/>
          </a:xfrm>
          <a:custGeom>
            <a:avLst/>
            <a:gdLst/>
            <a:ahLst/>
            <a:cxnLst/>
            <a:rect l="l" t="t" r="r" b="b"/>
            <a:pathLst>
              <a:path w="213360" h="228600">
                <a:moveTo>
                  <a:pt x="122847" y="32956"/>
                </a:moveTo>
                <a:lnTo>
                  <a:pt x="89916" y="32956"/>
                </a:lnTo>
                <a:lnTo>
                  <a:pt x="89916" y="134327"/>
                </a:lnTo>
                <a:lnTo>
                  <a:pt x="122847" y="134327"/>
                </a:lnTo>
                <a:lnTo>
                  <a:pt x="122847" y="32956"/>
                </a:lnTo>
                <a:close/>
              </a:path>
              <a:path w="213360" h="228600">
                <a:moveTo>
                  <a:pt x="181152" y="0"/>
                </a:moveTo>
                <a:lnTo>
                  <a:pt x="148209" y="0"/>
                </a:lnTo>
                <a:lnTo>
                  <a:pt x="148209" y="134327"/>
                </a:lnTo>
                <a:lnTo>
                  <a:pt x="181152" y="134327"/>
                </a:lnTo>
                <a:lnTo>
                  <a:pt x="181152" y="0"/>
                </a:lnTo>
                <a:close/>
              </a:path>
              <a:path w="213360" h="228600">
                <a:moveTo>
                  <a:pt x="181165" y="177330"/>
                </a:moveTo>
                <a:lnTo>
                  <a:pt x="31623" y="177330"/>
                </a:lnTo>
                <a:lnTo>
                  <a:pt x="31623" y="205193"/>
                </a:lnTo>
                <a:lnTo>
                  <a:pt x="181165" y="205193"/>
                </a:lnTo>
                <a:lnTo>
                  <a:pt x="181165" y="177330"/>
                </a:lnTo>
                <a:close/>
              </a:path>
              <a:path w="213360" h="228600">
                <a:moveTo>
                  <a:pt x="212877" y="210324"/>
                </a:moveTo>
                <a:lnTo>
                  <a:pt x="0" y="210324"/>
                </a:lnTo>
                <a:lnTo>
                  <a:pt x="0" y="228053"/>
                </a:lnTo>
                <a:lnTo>
                  <a:pt x="212877" y="228053"/>
                </a:lnTo>
                <a:lnTo>
                  <a:pt x="212877" y="210324"/>
                </a:lnTo>
                <a:close/>
              </a:path>
            </a:pathLst>
          </a:custGeom>
          <a:solidFill>
            <a:srgbClr val="1C417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1645920" y="6964679"/>
            <a:ext cx="665480" cy="664210"/>
            <a:chOff x="1645920" y="6964679"/>
            <a:chExt cx="665480" cy="664210"/>
          </a:xfrm>
        </p:grpSpPr>
        <p:sp>
          <p:nvSpPr>
            <p:cNvPr id="15" name="object 15"/>
            <p:cNvSpPr/>
            <p:nvPr/>
          </p:nvSpPr>
          <p:spPr>
            <a:xfrm>
              <a:off x="1658112" y="6976871"/>
              <a:ext cx="640080" cy="638175"/>
            </a:xfrm>
            <a:custGeom>
              <a:avLst/>
              <a:gdLst/>
              <a:ahLst/>
              <a:cxnLst/>
              <a:rect l="l" t="t" r="r" b="b"/>
              <a:pathLst>
                <a:path w="640080" h="638175">
                  <a:moveTo>
                    <a:pt x="319786" y="0"/>
                  </a:moveTo>
                  <a:lnTo>
                    <a:pt x="272542" y="3429"/>
                  </a:lnTo>
                  <a:lnTo>
                    <a:pt x="227457" y="13462"/>
                  </a:lnTo>
                  <a:lnTo>
                    <a:pt x="185039" y="29718"/>
                  </a:lnTo>
                  <a:lnTo>
                    <a:pt x="145669" y="51435"/>
                  </a:lnTo>
                  <a:lnTo>
                    <a:pt x="109982" y="78232"/>
                  </a:lnTo>
                  <a:lnTo>
                    <a:pt x="78486" y="109728"/>
                  </a:lnTo>
                  <a:lnTo>
                    <a:pt x="51562" y="145288"/>
                  </a:lnTo>
                  <a:lnTo>
                    <a:pt x="29718" y="184531"/>
                  </a:lnTo>
                  <a:lnTo>
                    <a:pt x="13589" y="226949"/>
                  </a:lnTo>
                  <a:lnTo>
                    <a:pt x="3429" y="271907"/>
                  </a:lnTo>
                  <a:lnTo>
                    <a:pt x="0" y="319024"/>
                  </a:lnTo>
                  <a:lnTo>
                    <a:pt x="3429" y="366268"/>
                  </a:lnTo>
                  <a:lnTo>
                    <a:pt x="13589" y="411226"/>
                  </a:lnTo>
                  <a:lnTo>
                    <a:pt x="29718" y="453517"/>
                  </a:lnTo>
                  <a:lnTo>
                    <a:pt x="51562" y="492760"/>
                  </a:lnTo>
                  <a:lnTo>
                    <a:pt x="78486" y="528320"/>
                  </a:lnTo>
                  <a:lnTo>
                    <a:pt x="109982" y="559816"/>
                  </a:lnTo>
                  <a:lnTo>
                    <a:pt x="145669" y="586740"/>
                  </a:lnTo>
                  <a:lnTo>
                    <a:pt x="185039" y="608457"/>
                  </a:lnTo>
                  <a:lnTo>
                    <a:pt x="227457" y="624586"/>
                  </a:lnTo>
                  <a:lnTo>
                    <a:pt x="272542" y="634619"/>
                  </a:lnTo>
                  <a:lnTo>
                    <a:pt x="319786" y="638048"/>
                  </a:lnTo>
                  <a:lnTo>
                    <a:pt x="367030" y="634619"/>
                  </a:lnTo>
                  <a:lnTo>
                    <a:pt x="412115" y="624586"/>
                  </a:lnTo>
                  <a:lnTo>
                    <a:pt x="454660" y="608457"/>
                  </a:lnTo>
                  <a:lnTo>
                    <a:pt x="493903" y="586740"/>
                  </a:lnTo>
                  <a:lnTo>
                    <a:pt x="529590" y="559816"/>
                  </a:lnTo>
                  <a:lnTo>
                    <a:pt x="561213" y="528320"/>
                  </a:lnTo>
                  <a:lnTo>
                    <a:pt x="588137" y="492760"/>
                  </a:lnTo>
                  <a:lnTo>
                    <a:pt x="609854" y="453517"/>
                  </a:lnTo>
                  <a:lnTo>
                    <a:pt x="626110" y="411226"/>
                  </a:lnTo>
                  <a:lnTo>
                    <a:pt x="636143" y="366268"/>
                  </a:lnTo>
                  <a:lnTo>
                    <a:pt x="639572" y="319024"/>
                  </a:lnTo>
                  <a:lnTo>
                    <a:pt x="636143" y="271907"/>
                  </a:lnTo>
                  <a:lnTo>
                    <a:pt x="626110" y="226949"/>
                  </a:lnTo>
                  <a:lnTo>
                    <a:pt x="609854" y="184531"/>
                  </a:lnTo>
                  <a:lnTo>
                    <a:pt x="588137" y="145288"/>
                  </a:lnTo>
                  <a:lnTo>
                    <a:pt x="561213" y="109728"/>
                  </a:lnTo>
                  <a:lnTo>
                    <a:pt x="529590" y="78232"/>
                  </a:lnTo>
                  <a:lnTo>
                    <a:pt x="493903" y="51435"/>
                  </a:lnTo>
                  <a:lnTo>
                    <a:pt x="454660" y="29718"/>
                  </a:lnTo>
                  <a:lnTo>
                    <a:pt x="412115" y="13462"/>
                  </a:lnTo>
                  <a:lnTo>
                    <a:pt x="367030" y="3429"/>
                  </a:lnTo>
                  <a:lnTo>
                    <a:pt x="319786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58874" y="6977633"/>
              <a:ext cx="640080" cy="638175"/>
            </a:xfrm>
            <a:custGeom>
              <a:avLst/>
              <a:gdLst/>
              <a:ahLst/>
              <a:cxnLst/>
              <a:rect l="l" t="t" r="r" b="b"/>
              <a:pathLst>
                <a:path w="640080" h="638175">
                  <a:moveTo>
                    <a:pt x="319786" y="638048"/>
                  </a:moveTo>
                  <a:lnTo>
                    <a:pt x="367030" y="634619"/>
                  </a:lnTo>
                  <a:lnTo>
                    <a:pt x="412115" y="624586"/>
                  </a:lnTo>
                  <a:lnTo>
                    <a:pt x="454660" y="608457"/>
                  </a:lnTo>
                  <a:lnTo>
                    <a:pt x="493903" y="586740"/>
                  </a:lnTo>
                  <a:lnTo>
                    <a:pt x="529590" y="559816"/>
                  </a:lnTo>
                  <a:lnTo>
                    <a:pt x="561213" y="528320"/>
                  </a:lnTo>
                  <a:lnTo>
                    <a:pt x="588137" y="492760"/>
                  </a:lnTo>
                  <a:lnTo>
                    <a:pt x="609854" y="453517"/>
                  </a:lnTo>
                  <a:lnTo>
                    <a:pt x="626110" y="411226"/>
                  </a:lnTo>
                  <a:lnTo>
                    <a:pt x="636143" y="366268"/>
                  </a:lnTo>
                  <a:lnTo>
                    <a:pt x="639572" y="319024"/>
                  </a:lnTo>
                  <a:lnTo>
                    <a:pt x="636143" y="271907"/>
                  </a:lnTo>
                  <a:lnTo>
                    <a:pt x="626110" y="226949"/>
                  </a:lnTo>
                  <a:lnTo>
                    <a:pt x="609854" y="184531"/>
                  </a:lnTo>
                  <a:lnTo>
                    <a:pt x="588137" y="145288"/>
                  </a:lnTo>
                  <a:lnTo>
                    <a:pt x="561213" y="109728"/>
                  </a:lnTo>
                  <a:lnTo>
                    <a:pt x="529590" y="78232"/>
                  </a:lnTo>
                  <a:lnTo>
                    <a:pt x="493903" y="51435"/>
                  </a:lnTo>
                  <a:lnTo>
                    <a:pt x="454660" y="29718"/>
                  </a:lnTo>
                  <a:lnTo>
                    <a:pt x="412115" y="13462"/>
                  </a:lnTo>
                  <a:lnTo>
                    <a:pt x="367030" y="3429"/>
                  </a:lnTo>
                  <a:lnTo>
                    <a:pt x="319786" y="0"/>
                  </a:lnTo>
                  <a:lnTo>
                    <a:pt x="272542" y="3429"/>
                  </a:lnTo>
                  <a:lnTo>
                    <a:pt x="227457" y="13462"/>
                  </a:lnTo>
                  <a:lnTo>
                    <a:pt x="185039" y="29718"/>
                  </a:lnTo>
                  <a:lnTo>
                    <a:pt x="145669" y="51435"/>
                  </a:lnTo>
                  <a:lnTo>
                    <a:pt x="109982" y="78232"/>
                  </a:lnTo>
                  <a:lnTo>
                    <a:pt x="78486" y="109728"/>
                  </a:lnTo>
                  <a:lnTo>
                    <a:pt x="51562" y="145288"/>
                  </a:lnTo>
                  <a:lnTo>
                    <a:pt x="29718" y="184531"/>
                  </a:lnTo>
                  <a:lnTo>
                    <a:pt x="13589" y="226949"/>
                  </a:lnTo>
                  <a:lnTo>
                    <a:pt x="3429" y="271907"/>
                  </a:lnTo>
                  <a:lnTo>
                    <a:pt x="0" y="319024"/>
                  </a:lnTo>
                  <a:lnTo>
                    <a:pt x="3429" y="366268"/>
                  </a:lnTo>
                  <a:lnTo>
                    <a:pt x="13589" y="411226"/>
                  </a:lnTo>
                  <a:lnTo>
                    <a:pt x="29718" y="453517"/>
                  </a:lnTo>
                  <a:lnTo>
                    <a:pt x="51562" y="492760"/>
                  </a:lnTo>
                  <a:lnTo>
                    <a:pt x="78486" y="528320"/>
                  </a:lnTo>
                  <a:lnTo>
                    <a:pt x="109982" y="559816"/>
                  </a:lnTo>
                  <a:lnTo>
                    <a:pt x="145669" y="586740"/>
                  </a:lnTo>
                  <a:lnTo>
                    <a:pt x="185039" y="608457"/>
                  </a:lnTo>
                  <a:lnTo>
                    <a:pt x="227457" y="624586"/>
                  </a:lnTo>
                  <a:lnTo>
                    <a:pt x="272542" y="634619"/>
                  </a:lnTo>
                  <a:lnTo>
                    <a:pt x="319786" y="638048"/>
                  </a:lnTo>
                  <a:close/>
                </a:path>
              </a:pathLst>
            </a:custGeom>
            <a:ln w="25908">
              <a:solidFill>
                <a:srgbClr val="1C41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798320" y="7304290"/>
              <a:ext cx="360680" cy="172720"/>
            </a:xfrm>
            <a:custGeom>
              <a:avLst/>
              <a:gdLst/>
              <a:ahLst/>
              <a:cxnLst/>
              <a:rect l="l" t="t" r="r" b="b"/>
              <a:pathLst>
                <a:path w="360680" h="172720">
                  <a:moveTo>
                    <a:pt x="51943" y="172326"/>
                  </a:moveTo>
                  <a:lnTo>
                    <a:pt x="48641" y="155435"/>
                  </a:lnTo>
                  <a:lnTo>
                    <a:pt x="42799" y="141846"/>
                  </a:lnTo>
                  <a:lnTo>
                    <a:pt x="35052" y="132956"/>
                  </a:lnTo>
                  <a:lnTo>
                    <a:pt x="34417" y="132702"/>
                  </a:lnTo>
                  <a:lnTo>
                    <a:pt x="39116" y="129527"/>
                  </a:lnTo>
                  <a:lnTo>
                    <a:pt x="43180" y="123571"/>
                  </a:lnTo>
                  <a:lnTo>
                    <a:pt x="44577" y="116319"/>
                  </a:lnTo>
                  <a:lnTo>
                    <a:pt x="43180" y="109080"/>
                  </a:lnTo>
                  <a:lnTo>
                    <a:pt x="39116" y="103111"/>
                  </a:lnTo>
                  <a:lnTo>
                    <a:pt x="33274" y="99174"/>
                  </a:lnTo>
                  <a:lnTo>
                    <a:pt x="26035" y="97650"/>
                  </a:lnTo>
                  <a:lnTo>
                    <a:pt x="18796" y="99174"/>
                  </a:lnTo>
                  <a:lnTo>
                    <a:pt x="12827" y="103111"/>
                  </a:lnTo>
                  <a:lnTo>
                    <a:pt x="8763" y="109080"/>
                  </a:lnTo>
                  <a:lnTo>
                    <a:pt x="7366" y="116319"/>
                  </a:lnTo>
                  <a:lnTo>
                    <a:pt x="8763" y="123571"/>
                  </a:lnTo>
                  <a:lnTo>
                    <a:pt x="12827" y="129527"/>
                  </a:lnTo>
                  <a:lnTo>
                    <a:pt x="17526" y="132702"/>
                  </a:lnTo>
                  <a:lnTo>
                    <a:pt x="16891" y="132956"/>
                  </a:lnTo>
                  <a:lnTo>
                    <a:pt x="9144" y="141846"/>
                  </a:lnTo>
                  <a:lnTo>
                    <a:pt x="3302" y="155435"/>
                  </a:lnTo>
                  <a:lnTo>
                    <a:pt x="0" y="172326"/>
                  </a:lnTo>
                  <a:lnTo>
                    <a:pt x="51943" y="172326"/>
                  </a:lnTo>
                  <a:close/>
                </a:path>
                <a:path w="360680" h="172720">
                  <a:moveTo>
                    <a:pt x="206375" y="172326"/>
                  </a:moveTo>
                  <a:lnTo>
                    <a:pt x="202946" y="155435"/>
                  </a:lnTo>
                  <a:lnTo>
                    <a:pt x="197104" y="141846"/>
                  </a:lnTo>
                  <a:lnTo>
                    <a:pt x="189484" y="132956"/>
                  </a:lnTo>
                  <a:lnTo>
                    <a:pt x="188849" y="132702"/>
                  </a:lnTo>
                  <a:lnTo>
                    <a:pt x="193548" y="129527"/>
                  </a:lnTo>
                  <a:lnTo>
                    <a:pt x="197485" y="123571"/>
                  </a:lnTo>
                  <a:lnTo>
                    <a:pt x="199009" y="116319"/>
                  </a:lnTo>
                  <a:lnTo>
                    <a:pt x="197485" y="109080"/>
                  </a:lnTo>
                  <a:lnTo>
                    <a:pt x="193548" y="103111"/>
                  </a:lnTo>
                  <a:lnTo>
                    <a:pt x="187579" y="99174"/>
                  </a:lnTo>
                  <a:lnTo>
                    <a:pt x="180340" y="97650"/>
                  </a:lnTo>
                  <a:lnTo>
                    <a:pt x="173101" y="99174"/>
                  </a:lnTo>
                  <a:lnTo>
                    <a:pt x="167132" y="103111"/>
                  </a:lnTo>
                  <a:lnTo>
                    <a:pt x="163195" y="109080"/>
                  </a:lnTo>
                  <a:lnTo>
                    <a:pt x="161671" y="116319"/>
                  </a:lnTo>
                  <a:lnTo>
                    <a:pt x="163195" y="123571"/>
                  </a:lnTo>
                  <a:lnTo>
                    <a:pt x="167132" y="129527"/>
                  </a:lnTo>
                  <a:lnTo>
                    <a:pt x="171831" y="132702"/>
                  </a:lnTo>
                  <a:lnTo>
                    <a:pt x="171323" y="132956"/>
                  </a:lnTo>
                  <a:lnTo>
                    <a:pt x="163576" y="141846"/>
                  </a:lnTo>
                  <a:lnTo>
                    <a:pt x="157734" y="155435"/>
                  </a:lnTo>
                  <a:lnTo>
                    <a:pt x="154432" y="172326"/>
                  </a:lnTo>
                  <a:lnTo>
                    <a:pt x="206375" y="172326"/>
                  </a:lnTo>
                  <a:close/>
                </a:path>
                <a:path w="360680" h="172720">
                  <a:moveTo>
                    <a:pt x="342900" y="0"/>
                  </a:moveTo>
                  <a:lnTo>
                    <a:pt x="16129" y="0"/>
                  </a:lnTo>
                  <a:lnTo>
                    <a:pt x="16129" y="15240"/>
                  </a:lnTo>
                  <a:lnTo>
                    <a:pt x="16129" y="77470"/>
                  </a:lnTo>
                  <a:lnTo>
                    <a:pt x="31623" y="77470"/>
                  </a:lnTo>
                  <a:lnTo>
                    <a:pt x="31623" y="15240"/>
                  </a:lnTo>
                  <a:lnTo>
                    <a:pt x="171831" y="15240"/>
                  </a:lnTo>
                  <a:lnTo>
                    <a:pt x="171831" y="77470"/>
                  </a:lnTo>
                  <a:lnTo>
                    <a:pt x="187198" y="77470"/>
                  </a:lnTo>
                  <a:lnTo>
                    <a:pt x="187198" y="15240"/>
                  </a:lnTo>
                  <a:lnTo>
                    <a:pt x="327406" y="15240"/>
                  </a:lnTo>
                  <a:lnTo>
                    <a:pt x="327406" y="77470"/>
                  </a:lnTo>
                  <a:lnTo>
                    <a:pt x="342900" y="77470"/>
                  </a:lnTo>
                  <a:lnTo>
                    <a:pt x="342900" y="15240"/>
                  </a:lnTo>
                  <a:lnTo>
                    <a:pt x="342900" y="0"/>
                  </a:lnTo>
                  <a:close/>
                </a:path>
                <a:path w="360680" h="172720">
                  <a:moveTo>
                    <a:pt x="360680" y="172326"/>
                  </a:moveTo>
                  <a:lnTo>
                    <a:pt x="357378" y="155435"/>
                  </a:lnTo>
                  <a:lnTo>
                    <a:pt x="351536" y="141846"/>
                  </a:lnTo>
                  <a:lnTo>
                    <a:pt x="343789" y="132956"/>
                  </a:lnTo>
                  <a:lnTo>
                    <a:pt x="343154" y="132702"/>
                  </a:lnTo>
                  <a:lnTo>
                    <a:pt x="347980" y="129527"/>
                  </a:lnTo>
                  <a:lnTo>
                    <a:pt x="351917" y="123571"/>
                  </a:lnTo>
                  <a:lnTo>
                    <a:pt x="353441" y="116319"/>
                  </a:lnTo>
                  <a:lnTo>
                    <a:pt x="351917" y="109080"/>
                  </a:lnTo>
                  <a:lnTo>
                    <a:pt x="347980" y="103111"/>
                  </a:lnTo>
                  <a:lnTo>
                    <a:pt x="342011" y="99174"/>
                  </a:lnTo>
                  <a:lnTo>
                    <a:pt x="334772" y="97650"/>
                  </a:lnTo>
                  <a:lnTo>
                    <a:pt x="327533" y="99174"/>
                  </a:lnTo>
                  <a:lnTo>
                    <a:pt x="321564" y="103111"/>
                  </a:lnTo>
                  <a:lnTo>
                    <a:pt x="317627" y="109080"/>
                  </a:lnTo>
                  <a:lnTo>
                    <a:pt x="316103" y="116319"/>
                  </a:lnTo>
                  <a:lnTo>
                    <a:pt x="317627" y="123571"/>
                  </a:lnTo>
                  <a:lnTo>
                    <a:pt x="321564" y="129527"/>
                  </a:lnTo>
                  <a:lnTo>
                    <a:pt x="326263" y="132702"/>
                  </a:lnTo>
                  <a:lnTo>
                    <a:pt x="325628" y="132956"/>
                  </a:lnTo>
                  <a:lnTo>
                    <a:pt x="317881" y="141846"/>
                  </a:lnTo>
                  <a:lnTo>
                    <a:pt x="312166" y="155435"/>
                  </a:lnTo>
                  <a:lnTo>
                    <a:pt x="308737" y="172326"/>
                  </a:lnTo>
                  <a:lnTo>
                    <a:pt x="360680" y="172326"/>
                  </a:lnTo>
                  <a:close/>
                </a:path>
              </a:pathLst>
            </a:custGeom>
            <a:solidFill>
              <a:srgbClr val="1C41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645920" y="5006339"/>
            <a:ext cx="665480" cy="664210"/>
            <a:chOff x="1645920" y="5006339"/>
            <a:chExt cx="665480" cy="664210"/>
          </a:xfrm>
        </p:grpSpPr>
        <p:sp>
          <p:nvSpPr>
            <p:cNvPr id="19" name="object 19"/>
            <p:cNvSpPr/>
            <p:nvPr/>
          </p:nvSpPr>
          <p:spPr>
            <a:xfrm>
              <a:off x="1658874" y="5019293"/>
              <a:ext cx="640080" cy="638175"/>
            </a:xfrm>
            <a:custGeom>
              <a:avLst/>
              <a:gdLst/>
              <a:ahLst/>
              <a:cxnLst/>
              <a:rect l="l" t="t" r="r" b="b"/>
              <a:pathLst>
                <a:path w="640080" h="638175">
                  <a:moveTo>
                    <a:pt x="319786" y="638048"/>
                  </a:moveTo>
                  <a:lnTo>
                    <a:pt x="367030" y="634619"/>
                  </a:lnTo>
                  <a:lnTo>
                    <a:pt x="412115" y="624586"/>
                  </a:lnTo>
                  <a:lnTo>
                    <a:pt x="454660" y="608457"/>
                  </a:lnTo>
                  <a:lnTo>
                    <a:pt x="493903" y="586740"/>
                  </a:lnTo>
                  <a:lnTo>
                    <a:pt x="529590" y="559816"/>
                  </a:lnTo>
                  <a:lnTo>
                    <a:pt x="561213" y="528320"/>
                  </a:lnTo>
                  <a:lnTo>
                    <a:pt x="588137" y="492760"/>
                  </a:lnTo>
                  <a:lnTo>
                    <a:pt x="609854" y="453517"/>
                  </a:lnTo>
                  <a:lnTo>
                    <a:pt x="626110" y="411226"/>
                  </a:lnTo>
                  <a:lnTo>
                    <a:pt x="636143" y="366268"/>
                  </a:lnTo>
                  <a:lnTo>
                    <a:pt x="639572" y="319024"/>
                  </a:lnTo>
                  <a:lnTo>
                    <a:pt x="636143" y="271907"/>
                  </a:lnTo>
                  <a:lnTo>
                    <a:pt x="626110" y="226949"/>
                  </a:lnTo>
                  <a:lnTo>
                    <a:pt x="609854" y="184531"/>
                  </a:lnTo>
                  <a:lnTo>
                    <a:pt x="588137" y="145288"/>
                  </a:lnTo>
                  <a:lnTo>
                    <a:pt x="561213" y="109728"/>
                  </a:lnTo>
                  <a:lnTo>
                    <a:pt x="529590" y="78232"/>
                  </a:lnTo>
                  <a:lnTo>
                    <a:pt x="493903" y="51435"/>
                  </a:lnTo>
                  <a:lnTo>
                    <a:pt x="454660" y="29718"/>
                  </a:lnTo>
                  <a:lnTo>
                    <a:pt x="412115" y="13462"/>
                  </a:lnTo>
                  <a:lnTo>
                    <a:pt x="367030" y="3429"/>
                  </a:lnTo>
                  <a:lnTo>
                    <a:pt x="319786" y="0"/>
                  </a:lnTo>
                  <a:lnTo>
                    <a:pt x="272542" y="3429"/>
                  </a:lnTo>
                  <a:lnTo>
                    <a:pt x="227457" y="13462"/>
                  </a:lnTo>
                  <a:lnTo>
                    <a:pt x="185039" y="29718"/>
                  </a:lnTo>
                  <a:lnTo>
                    <a:pt x="145669" y="51435"/>
                  </a:lnTo>
                  <a:lnTo>
                    <a:pt x="109982" y="78232"/>
                  </a:lnTo>
                  <a:lnTo>
                    <a:pt x="78486" y="109728"/>
                  </a:lnTo>
                  <a:lnTo>
                    <a:pt x="51562" y="145288"/>
                  </a:lnTo>
                  <a:lnTo>
                    <a:pt x="29718" y="184531"/>
                  </a:lnTo>
                  <a:lnTo>
                    <a:pt x="13589" y="226949"/>
                  </a:lnTo>
                  <a:lnTo>
                    <a:pt x="3429" y="271907"/>
                  </a:lnTo>
                  <a:lnTo>
                    <a:pt x="0" y="319024"/>
                  </a:lnTo>
                  <a:lnTo>
                    <a:pt x="3429" y="366268"/>
                  </a:lnTo>
                  <a:lnTo>
                    <a:pt x="13589" y="411226"/>
                  </a:lnTo>
                  <a:lnTo>
                    <a:pt x="29718" y="453517"/>
                  </a:lnTo>
                  <a:lnTo>
                    <a:pt x="51562" y="492760"/>
                  </a:lnTo>
                  <a:lnTo>
                    <a:pt x="78486" y="528320"/>
                  </a:lnTo>
                  <a:lnTo>
                    <a:pt x="109982" y="559816"/>
                  </a:lnTo>
                  <a:lnTo>
                    <a:pt x="145669" y="586740"/>
                  </a:lnTo>
                  <a:lnTo>
                    <a:pt x="185039" y="608457"/>
                  </a:lnTo>
                  <a:lnTo>
                    <a:pt x="227457" y="624586"/>
                  </a:lnTo>
                  <a:lnTo>
                    <a:pt x="272542" y="634619"/>
                  </a:lnTo>
                  <a:lnTo>
                    <a:pt x="319786" y="638048"/>
                  </a:lnTo>
                  <a:close/>
                </a:path>
              </a:pathLst>
            </a:custGeom>
            <a:ln w="25908">
              <a:solidFill>
                <a:srgbClr val="1C417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802892" y="5190870"/>
              <a:ext cx="323215" cy="321945"/>
            </a:xfrm>
            <a:custGeom>
              <a:avLst/>
              <a:gdLst/>
              <a:ahLst/>
              <a:cxnLst/>
              <a:rect l="l" t="t" r="r" b="b"/>
              <a:pathLst>
                <a:path w="323214" h="321945">
                  <a:moveTo>
                    <a:pt x="322834" y="47117"/>
                  </a:moveTo>
                  <a:lnTo>
                    <a:pt x="301752" y="26035"/>
                  </a:lnTo>
                  <a:lnTo>
                    <a:pt x="108077" y="26035"/>
                  </a:lnTo>
                  <a:lnTo>
                    <a:pt x="74930" y="0"/>
                  </a:lnTo>
                  <a:lnTo>
                    <a:pt x="27686" y="46990"/>
                  </a:lnTo>
                  <a:lnTo>
                    <a:pt x="53848" y="80137"/>
                  </a:lnTo>
                  <a:lnTo>
                    <a:pt x="50292" y="86995"/>
                  </a:lnTo>
                  <a:lnTo>
                    <a:pt x="47117" y="93980"/>
                  </a:lnTo>
                  <a:lnTo>
                    <a:pt x="44323" y="101231"/>
                  </a:lnTo>
                  <a:lnTo>
                    <a:pt x="42037" y="108712"/>
                  </a:lnTo>
                  <a:lnTo>
                    <a:pt x="0" y="113665"/>
                  </a:lnTo>
                  <a:lnTo>
                    <a:pt x="0" y="180213"/>
                  </a:lnTo>
                  <a:lnTo>
                    <a:pt x="42037" y="185166"/>
                  </a:lnTo>
                  <a:lnTo>
                    <a:pt x="44323" y="192671"/>
                  </a:lnTo>
                  <a:lnTo>
                    <a:pt x="47117" y="199898"/>
                  </a:lnTo>
                  <a:lnTo>
                    <a:pt x="50292" y="206883"/>
                  </a:lnTo>
                  <a:lnTo>
                    <a:pt x="53848" y="213741"/>
                  </a:lnTo>
                  <a:lnTo>
                    <a:pt x="27686" y="246761"/>
                  </a:lnTo>
                  <a:lnTo>
                    <a:pt x="74930" y="293878"/>
                  </a:lnTo>
                  <a:lnTo>
                    <a:pt x="108077" y="267843"/>
                  </a:lnTo>
                  <a:lnTo>
                    <a:pt x="115062" y="271411"/>
                  </a:lnTo>
                  <a:lnTo>
                    <a:pt x="122047" y="274447"/>
                  </a:lnTo>
                  <a:lnTo>
                    <a:pt x="129413" y="277241"/>
                  </a:lnTo>
                  <a:lnTo>
                    <a:pt x="136906" y="279666"/>
                  </a:lnTo>
                  <a:lnTo>
                    <a:pt x="141859" y="321437"/>
                  </a:lnTo>
                  <a:lnTo>
                    <a:pt x="208661" y="321437"/>
                  </a:lnTo>
                  <a:lnTo>
                    <a:pt x="213614" y="279666"/>
                  </a:lnTo>
                  <a:lnTo>
                    <a:pt x="221107" y="277241"/>
                  </a:lnTo>
                  <a:lnTo>
                    <a:pt x="228473" y="274447"/>
                  </a:lnTo>
                  <a:lnTo>
                    <a:pt x="235458" y="271411"/>
                  </a:lnTo>
                  <a:lnTo>
                    <a:pt x="242316" y="267843"/>
                  </a:lnTo>
                  <a:lnTo>
                    <a:pt x="275590" y="293878"/>
                  </a:lnTo>
                  <a:lnTo>
                    <a:pt x="301752" y="267843"/>
                  </a:lnTo>
                  <a:lnTo>
                    <a:pt x="322834" y="246761"/>
                  </a:lnTo>
                  <a:lnTo>
                    <a:pt x="296672" y="213741"/>
                  </a:lnTo>
                  <a:lnTo>
                    <a:pt x="300228" y="206883"/>
                  </a:lnTo>
                  <a:lnTo>
                    <a:pt x="303403" y="199898"/>
                  </a:lnTo>
                  <a:lnTo>
                    <a:pt x="305562" y="194183"/>
                  </a:lnTo>
                  <a:lnTo>
                    <a:pt x="175260" y="194183"/>
                  </a:lnTo>
                  <a:lnTo>
                    <a:pt x="156718" y="190500"/>
                  </a:lnTo>
                  <a:lnTo>
                    <a:pt x="141732" y="180340"/>
                  </a:lnTo>
                  <a:lnTo>
                    <a:pt x="131572" y="165366"/>
                  </a:lnTo>
                  <a:lnTo>
                    <a:pt x="127762" y="146951"/>
                  </a:lnTo>
                  <a:lnTo>
                    <a:pt x="131572" y="128536"/>
                  </a:lnTo>
                  <a:lnTo>
                    <a:pt x="141732" y="113538"/>
                  </a:lnTo>
                  <a:lnTo>
                    <a:pt x="156718" y="103378"/>
                  </a:lnTo>
                  <a:lnTo>
                    <a:pt x="175260" y="99695"/>
                  </a:lnTo>
                  <a:lnTo>
                    <a:pt x="305562" y="99695"/>
                  </a:lnTo>
                  <a:lnTo>
                    <a:pt x="303403" y="93980"/>
                  </a:lnTo>
                  <a:lnTo>
                    <a:pt x="300228" y="86995"/>
                  </a:lnTo>
                  <a:lnTo>
                    <a:pt x="296672" y="80137"/>
                  </a:lnTo>
                  <a:lnTo>
                    <a:pt x="322834" y="47117"/>
                  </a:lnTo>
                  <a:close/>
                </a:path>
              </a:pathLst>
            </a:custGeom>
            <a:solidFill>
              <a:srgbClr val="1C41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978152" y="5290565"/>
              <a:ext cx="175260" cy="9448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910969" y="5163311"/>
              <a:ext cx="193675" cy="53975"/>
            </a:xfrm>
            <a:custGeom>
              <a:avLst/>
              <a:gdLst/>
              <a:ahLst/>
              <a:cxnLst/>
              <a:rect l="l" t="t" r="r" b="b"/>
              <a:pathLst>
                <a:path w="193675" h="53975">
                  <a:moveTo>
                    <a:pt x="134366" y="53594"/>
                  </a:moveTo>
                  <a:lnTo>
                    <a:pt x="127381" y="50050"/>
                  </a:lnTo>
                  <a:lnTo>
                    <a:pt x="120396" y="46990"/>
                  </a:lnTo>
                  <a:lnTo>
                    <a:pt x="113030" y="44196"/>
                  </a:lnTo>
                  <a:lnTo>
                    <a:pt x="105537" y="41795"/>
                  </a:lnTo>
                  <a:lnTo>
                    <a:pt x="100584" y="0"/>
                  </a:lnTo>
                  <a:lnTo>
                    <a:pt x="33782" y="0"/>
                  </a:lnTo>
                  <a:lnTo>
                    <a:pt x="28829" y="41795"/>
                  </a:lnTo>
                  <a:lnTo>
                    <a:pt x="21336" y="44196"/>
                  </a:lnTo>
                  <a:lnTo>
                    <a:pt x="13970" y="46990"/>
                  </a:lnTo>
                  <a:lnTo>
                    <a:pt x="6985" y="50050"/>
                  </a:lnTo>
                  <a:lnTo>
                    <a:pt x="0" y="53594"/>
                  </a:lnTo>
                  <a:lnTo>
                    <a:pt x="134366" y="53594"/>
                  </a:lnTo>
                  <a:close/>
                </a:path>
                <a:path w="193675" h="53975">
                  <a:moveTo>
                    <a:pt x="193675" y="53594"/>
                  </a:moveTo>
                  <a:lnTo>
                    <a:pt x="167513" y="27559"/>
                  </a:lnTo>
                  <a:lnTo>
                    <a:pt x="134366" y="53594"/>
                  </a:lnTo>
                  <a:lnTo>
                    <a:pt x="193675" y="53594"/>
                  </a:lnTo>
                  <a:close/>
                </a:path>
              </a:pathLst>
            </a:custGeom>
            <a:solidFill>
              <a:srgbClr val="1C41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1854708" y="8127489"/>
            <a:ext cx="156974" cy="156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09572" y="7115555"/>
            <a:ext cx="135636" cy="1811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801825" y="6130810"/>
            <a:ext cx="378460" cy="378460"/>
          </a:xfrm>
          <a:custGeom>
            <a:avLst/>
            <a:gdLst/>
            <a:ahLst/>
            <a:cxnLst/>
            <a:rect l="l" t="t" r="r" b="b"/>
            <a:pathLst>
              <a:path w="378460" h="378459">
                <a:moveTo>
                  <a:pt x="189052" y="0"/>
                </a:moveTo>
                <a:lnTo>
                  <a:pt x="138853" y="6350"/>
                </a:lnTo>
                <a:lnTo>
                  <a:pt x="93709" y="25400"/>
                </a:lnTo>
                <a:lnTo>
                  <a:pt x="55435" y="55880"/>
                </a:lnTo>
                <a:lnTo>
                  <a:pt x="25848" y="93980"/>
                </a:lnTo>
                <a:lnTo>
                  <a:pt x="6764" y="139700"/>
                </a:lnTo>
                <a:lnTo>
                  <a:pt x="0" y="189230"/>
                </a:lnTo>
                <a:lnTo>
                  <a:pt x="6764" y="240030"/>
                </a:lnTo>
                <a:lnTo>
                  <a:pt x="25848" y="285750"/>
                </a:lnTo>
                <a:lnTo>
                  <a:pt x="55435" y="323850"/>
                </a:lnTo>
                <a:lnTo>
                  <a:pt x="93709" y="353060"/>
                </a:lnTo>
                <a:lnTo>
                  <a:pt x="138853" y="372110"/>
                </a:lnTo>
                <a:lnTo>
                  <a:pt x="189052" y="378460"/>
                </a:lnTo>
                <a:lnTo>
                  <a:pt x="239255" y="372110"/>
                </a:lnTo>
                <a:lnTo>
                  <a:pt x="266342" y="360680"/>
                </a:lnTo>
                <a:lnTo>
                  <a:pt x="177177" y="360680"/>
                </a:lnTo>
                <a:lnTo>
                  <a:pt x="156190" y="351790"/>
                </a:lnTo>
                <a:lnTo>
                  <a:pt x="150677" y="346710"/>
                </a:lnTo>
                <a:lnTo>
                  <a:pt x="117703" y="346710"/>
                </a:lnTo>
                <a:lnTo>
                  <a:pt x="100430" y="336550"/>
                </a:lnTo>
                <a:lnTo>
                  <a:pt x="84280" y="326390"/>
                </a:lnTo>
                <a:lnTo>
                  <a:pt x="69469" y="313690"/>
                </a:lnTo>
                <a:lnTo>
                  <a:pt x="56210" y="298450"/>
                </a:lnTo>
                <a:lnTo>
                  <a:pt x="55702" y="298450"/>
                </a:lnTo>
                <a:lnTo>
                  <a:pt x="55486" y="297180"/>
                </a:lnTo>
                <a:lnTo>
                  <a:pt x="55778" y="295910"/>
                </a:lnTo>
                <a:lnTo>
                  <a:pt x="56248" y="294640"/>
                </a:lnTo>
                <a:lnTo>
                  <a:pt x="63674" y="290830"/>
                </a:lnTo>
                <a:lnTo>
                  <a:pt x="70826" y="287020"/>
                </a:lnTo>
                <a:lnTo>
                  <a:pt x="78376" y="284480"/>
                </a:lnTo>
                <a:lnTo>
                  <a:pt x="83851" y="281940"/>
                </a:lnTo>
                <a:lnTo>
                  <a:pt x="44246" y="281940"/>
                </a:lnTo>
                <a:lnTo>
                  <a:pt x="43345" y="280670"/>
                </a:lnTo>
                <a:lnTo>
                  <a:pt x="42824" y="280670"/>
                </a:lnTo>
                <a:lnTo>
                  <a:pt x="32918" y="261620"/>
                </a:lnTo>
                <a:lnTo>
                  <a:pt x="25338" y="242570"/>
                </a:lnTo>
                <a:lnTo>
                  <a:pt x="20169" y="222250"/>
                </a:lnTo>
                <a:lnTo>
                  <a:pt x="17500" y="200660"/>
                </a:lnTo>
                <a:lnTo>
                  <a:pt x="17716" y="199390"/>
                </a:lnTo>
                <a:lnTo>
                  <a:pt x="18757" y="198120"/>
                </a:lnTo>
                <a:lnTo>
                  <a:pt x="376920" y="198120"/>
                </a:lnTo>
                <a:lnTo>
                  <a:pt x="378104" y="189230"/>
                </a:lnTo>
                <a:lnTo>
                  <a:pt x="376890" y="180340"/>
                </a:lnTo>
                <a:lnTo>
                  <a:pt x="18757" y="180340"/>
                </a:lnTo>
                <a:lnTo>
                  <a:pt x="17716" y="179070"/>
                </a:lnTo>
                <a:lnTo>
                  <a:pt x="17462" y="179070"/>
                </a:lnTo>
                <a:lnTo>
                  <a:pt x="17500" y="177800"/>
                </a:lnTo>
                <a:lnTo>
                  <a:pt x="20169" y="157480"/>
                </a:lnTo>
                <a:lnTo>
                  <a:pt x="25338" y="137160"/>
                </a:lnTo>
                <a:lnTo>
                  <a:pt x="32918" y="116840"/>
                </a:lnTo>
                <a:lnTo>
                  <a:pt x="42824" y="99060"/>
                </a:lnTo>
                <a:lnTo>
                  <a:pt x="43345" y="97790"/>
                </a:lnTo>
                <a:lnTo>
                  <a:pt x="86588" y="97790"/>
                </a:lnTo>
                <a:lnTo>
                  <a:pt x="78370" y="95250"/>
                </a:lnTo>
                <a:lnTo>
                  <a:pt x="70821" y="91440"/>
                </a:lnTo>
                <a:lnTo>
                  <a:pt x="63672" y="87630"/>
                </a:lnTo>
                <a:lnTo>
                  <a:pt x="56248" y="83820"/>
                </a:lnTo>
                <a:lnTo>
                  <a:pt x="55778" y="82550"/>
                </a:lnTo>
                <a:lnTo>
                  <a:pt x="55486" y="81280"/>
                </a:lnTo>
                <a:lnTo>
                  <a:pt x="55702" y="81280"/>
                </a:lnTo>
                <a:lnTo>
                  <a:pt x="56210" y="80010"/>
                </a:lnTo>
                <a:lnTo>
                  <a:pt x="69469" y="66040"/>
                </a:lnTo>
                <a:lnTo>
                  <a:pt x="84280" y="53340"/>
                </a:lnTo>
                <a:lnTo>
                  <a:pt x="100430" y="41910"/>
                </a:lnTo>
                <a:lnTo>
                  <a:pt x="118046" y="33020"/>
                </a:lnTo>
                <a:lnTo>
                  <a:pt x="118452" y="31750"/>
                </a:lnTo>
                <a:lnTo>
                  <a:pt x="152055" y="31750"/>
                </a:lnTo>
                <a:lnTo>
                  <a:pt x="156190" y="27940"/>
                </a:lnTo>
                <a:lnTo>
                  <a:pt x="177177" y="19050"/>
                </a:lnTo>
                <a:lnTo>
                  <a:pt x="177380" y="17780"/>
                </a:lnTo>
                <a:lnTo>
                  <a:pt x="266342" y="17780"/>
                </a:lnTo>
                <a:lnTo>
                  <a:pt x="239255" y="6350"/>
                </a:lnTo>
                <a:lnTo>
                  <a:pt x="189052" y="0"/>
                </a:lnTo>
                <a:close/>
              </a:path>
              <a:path w="378460" h="378459">
                <a:moveTo>
                  <a:pt x="197599" y="266700"/>
                </a:moveTo>
                <a:lnTo>
                  <a:pt x="180505" y="266700"/>
                </a:lnTo>
                <a:lnTo>
                  <a:pt x="180505" y="358140"/>
                </a:lnTo>
                <a:lnTo>
                  <a:pt x="180136" y="359410"/>
                </a:lnTo>
                <a:lnTo>
                  <a:pt x="179006" y="360680"/>
                </a:lnTo>
                <a:lnTo>
                  <a:pt x="199110" y="360680"/>
                </a:lnTo>
                <a:lnTo>
                  <a:pt x="197967" y="359410"/>
                </a:lnTo>
                <a:lnTo>
                  <a:pt x="197599" y="358140"/>
                </a:lnTo>
                <a:lnTo>
                  <a:pt x="197599" y="266700"/>
                </a:lnTo>
                <a:close/>
              </a:path>
              <a:path w="378460" h="378459">
                <a:moveTo>
                  <a:pt x="299368" y="265430"/>
                </a:moveTo>
                <a:lnTo>
                  <a:pt x="218437" y="265430"/>
                </a:lnTo>
                <a:lnTo>
                  <a:pt x="253107" y="270510"/>
                </a:lnTo>
                <a:lnTo>
                  <a:pt x="269608" y="274320"/>
                </a:lnTo>
                <a:lnTo>
                  <a:pt x="270344" y="274320"/>
                </a:lnTo>
                <a:lnTo>
                  <a:pt x="270967" y="275590"/>
                </a:lnTo>
                <a:lnTo>
                  <a:pt x="271691" y="276860"/>
                </a:lnTo>
                <a:lnTo>
                  <a:pt x="271513" y="278130"/>
                </a:lnTo>
                <a:lnTo>
                  <a:pt x="258014" y="308610"/>
                </a:lnTo>
                <a:lnTo>
                  <a:pt x="241214" y="334010"/>
                </a:lnTo>
                <a:lnTo>
                  <a:pt x="221914" y="351790"/>
                </a:lnTo>
                <a:lnTo>
                  <a:pt x="200914" y="360680"/>
                </a:lnTo>
                <a:lnTo>
                  <a:pt x="266342" y="360680"/>
                </a:lnTo>
                <a:lnTo>
                  <a:pt x="284400" y="353060"/>
                </a:lnTo>
                <a:lnTo>
                  <a:pt x="292721" y="346710"/>
                </a:lnTo>
                <a:lnTo>
                  <a:pt x="257644" y="346710"/>
                </a:lnTo>
                <a:lnTo>
                  <a:pt x="256336" y="344170"/>
                </a:lnTo>
                <a:lnTo>
                  <a:pt x="256362" y="342900"/>
                </a:lnTo>
                <a:lnTo>
                  <a:pt x="257162" y="341630"/>
                </a:lnTo>
                <a:lnTo>
                  <a:pt x="266351" y="328930"/>
                </a:lnTo>
                <a:lnTo>
                  <a:pt x="274623" y="314960"/>
                </a:lnTo>
                <a:lnTo>
                  <a:pt x="281949" y="299720"/>
                </a:lnTo>
                <a:lnTo>
                  <a:pt x="288302" y="283210"/>
                </a:lnTo>
                <a:lnTo>
                  <a:pt x="288544" y="281940"/>
                </a:lnTo>
                <a:lnTo>
                  <a:pt x="289052" y="281940"/>
                </a:lnTo>
                <a:lnTo>
                  <a:pt x="290080" y="280670"/>
                </a:lnTo>
                <a:lnTo>
                  <a:pt x="331546" y="280670"/>
                </a:lnTo>
                <a:lnTo>
                  <a:pt x="323503" y="276860"/>
                </a:lnTo>
                <a:lnTo>
                  <a:pt x="314902" y="271780"/>
                </a:lnTo>
                <a:lnTo>
                  <a:pt x="305778" y="267970"/>
                </a:lnTo>
                <a:lnTo>
                  <a:pt x="299368" y="265430"/>
                </a:lnTo>
                <a:close/>
              </a:path>
              <a:path w="378460" h="378459">
                <a:moveTo>
                  <a:pt x="107728" y="280670"/>
                </a:moveTo>
                <a:lnTo>
                  <a:pt x="88023" y="280670"/>
                </a:lnTo>
                <a:lnTo>
                  <a:pt x="89065" y="281940"/>
                </a:lnTo>
                <a:lnTo>
                  <a:pt x="89573" y="281940"/>
                </a:lnTo>
                <a:lnTo>
                  <a:pt x="89814" y="283210"/>
                </a:lnTo>
                <a:lnTo>
                  <a:pt x="96167" y="299720"/>
                </a:lnTo>
                <a:lnTo>
                  <a:pt x="103493" y="314960"/>
                </a:lnTo>
                <a:lnTo>
                  <a:pt x="111765" y="328930"/>
                </a:lnTo>
                <a:lnTo>
                  <a:pt x="120954" y="341630"/>
                </a:lnTo>
                <a:lnTo>
                  <a:pt x="121754" y="342900"/>
                </a:lnTo>
                <a:lnTo>
                  <a:pt x="121767" y="344170"/>
                </a:lnTo>
                <a:lnTo>
                  <a:pt x="120459" y="346710"/>
                </a:lnTo>
                <a:lnTo>
                  <a:pt x="150677" y="346710"/>
                </a:lnTo>
                <a:lnTo>
                  <a:pt x="136894" y="334010"/>
                </a:lnTo>
                <a:lnTo>
                  <a:pt x="120097" y="308610"/>
                </a:lnTo>
                <a:lnTo>
                  <a:pt x="107728" y="280670"/>
                </a:lnTo>
                <a:close/>
              </a:path>
              <a:path w="378460" h="378459">
                <a:moveTo>
                  <a:pt x="331546" y="280670"/>
                </a:moveTo>
                <a:lnTo>
                  <a:pt x="291833" y="280670"/>
                </a:lnTo>
                <a:lnTo>
                  <a:pt x="299687" y="284480"/>
                </a:lnTo>
                <a:lnTo>
                  <a:pt x="307209" y="287020"/>
                </a:lnTo>
                <a:lnTo>
                  <a:pt x="314375" y="290830"/>
                </a:lnTo>
                <a:lnTo>
                  <a:pt x="321157" y="294640"/>
                </a:lnTo>
                <a:lnTo>
                  <a:pt x="321843" y="294640"/>
                </a:lnTo>
                <a:lnTo>
                  <a:pt x="322313" y="295910"/>
                </a:lnTo>
                <a:lnTo>
                  <a:pt x="322478" y="297180"/>
                </a:lnTo>
                <a:lnTo>
                  <a:pt x="322618" y="297180"/>
                </a:lnTo>
                <a:lnTo>
                  <a:pt x="322402" y="298450"/>
                </a:lnTo>
                <a:lnTo>
                  <a:pt x="321881" y="298450"/>
                </a:lnTo>
                <a:lnTo>
                  <a:pt x="308637" y="313690"/>
                </a:lnTo>
                <a:lnTo>
                  <a:pt x="293831" y="326390"/>
                </a:lnTo>
                <a:lnTo>
                  <a:pt x="277681" y="336550"/>
                </a:lnTo>
                <a:lnTo>
                  <a:pt x="260400" y="346710"/>
                </a:lnTo>
                <a:lnTo>
                  <a:pt x="292721" y="346710"/>
                </a:lnTo>
                <a:lnTo>
                  <a:pt x="322673" y="323850"/>
                </a:lnTo>
                <a:lnTo>
                  <a:pt x="352258" y="285750"/>
                </a:lnTo>
                <a:lnTo>
                  <a:pt x="353848" y="281940"/>
                </a:lnTo>
                <a:lnTo>
                  <a:pt x="331990" y="281940"/>
                </a:lnTo>
                <a:lnTo>
                  <a:pt x="331546" y="280670"/>
                </a:lnTo>
                <a:close/>
              </a:path>
              <a:path w="378460" h="378459">
                <a:moveTo>
                  <a:pt x="296164" y="264160"/>
                </a:moveTo>
                <a:lnTo>
                  <a:pt x="81940" y="264160"/>
                </a:lnTo>
                <a:lnTo>
                  <a:pt x="72318" y="267970"/>
                </a:lnTo>
                <a:lnTo>
                  <a:pt x="63190" y="271780"/>
                </a:lnTo>
                <a:lnTo>
                  <a:pt x="46113" y="281940"/>
                </a:lnTo>
                <a:lnTo>
                  <a:pt x="83851" y="281940"/>
                </a:lnTo>
                <a:lnTo>
                  <a:pt x="86588" y="280670"/>
                </a:lnTo>
                <a:lnTo>
                  <a:pt x="107728" y="280670"/>
                </a:lnTo>
                <a:lnTo>
                  <a:pt x="106603" y="278130"/>
                </a:lnTo>
                <a:lnTo>
                  <a:pt x="106349" y="276860"/>
                </a:lnTo>
                <a:lnTo>
                  <a:pt x="107137" y="275590"/>
                </a:lnTo>
                <a:lnTo>
                  <a:pt x="107759" y="274320"/>
                </a:lnTo>
                <a:lnTo>
                  <a:pt x="108508" y="274320"/>
                </a:lnTo>
                <a:lnTo>
                  <a:pt x="125000" y="270510"/>
                </a:lnTo>
                <a:lnTo>
                  <a:pt x="159656" y="265430"/>
                </a:lnTo>
                <a:lnTo>
                  <a:pt x="299368" y="265430"/>
                </a:lnTo>
                <a:lnTo>
                  <a:pt x="296164" y="264160"/>
                </a:lnTo>
                <a:close/>
              </a:path>
              <a:path w="378460" h="378459">
                <a:moveTo>
                  <a:pt x="376920" y="198120"/>
                </a:moveTo>
                <a:lnTo>
                  <a:pt x="359346" y="198120"/>
                </a:lnTo>
                <a:lnTo>
                  <a:pt x="359879" y="199390"/>
                </a:lnTo>
                <a:lnTo>
                  <a:pt x="360387" y="199390"/>
                </a:lnTo>
                <a:lnTo>
                  <a:pt x="360641" y="200660"/>
                </a:lnTo>
                <a:lnTo>
                  <a:pt x="357939" y="222250"/>
                </a:lnTo>
                <a:lnTo>
                  <a:pt x="352769" y="242570"/>
                </a:lnTo>
                <a:lnTo>
                  <a:pt x="345182" y="261620"/>
                </a:lnTo>
                <a:lnTo>
                  <a:pt x="335267" y="280670"/>
                </a:lnTo>
                <a:lnTo>
                  <a:pt x="334746" y="280670"/>
                </a:lnTo>
                <a:lnTo>
                  <a:pt x="333857" y="281940"/>
                </a:lnTo>
                <a:lnTo>
                  <a:pt x="353848" y="281940"/>
                </a:lnTo>
                <a:lnTo>
                  <a:pt x="371340" y="240030"/>
                </a:lnTo>
                <a:lnTo>
                  <a:pt x="376920" y="198120"/>
                </a:lnTo>
                <a:close/>
              </a:path>
              <a:path w="378460" h="378459">
                <a:moveTo>
                  <a:pt x="198920" y="265430"/>
                </a:moveTo>
                <a:lnTo>
                  <a:pt x="179171" y="265430"/>
                </a:lnTo>
                <a:lnTo>
                  <a:pt x="180213" y="266700"/>
                </a:lnTo>
                <a:lnTo>
                  <a:pt x="197878" y="266700"/>
                </a:lnTo>
                <a:lnTo>
                  <a:pt x="198920" y="265430"/>
                </a:lnTo>
                <a:close/>
              </a:path>
              <a:path w="378460" h="378459">
                <a:moveTo>
                  <a:pt x="94030" y="198120"/>
                </a:moveTo>
                <a:lnTo>
                  <a:pt x="74371" y="198120"/>
                </a:lnTo>
                <a:lnTo>
                  <a:pt x="75577" y="199390"/>
                </a:lnTo>
                <a:lnTo>
                  <a:pt x="75615" y="200660"/>
                </a:lnTo>
                <a:lnTo>
                  <a:pt x="80561" y="246380"/>
                </a:lnTo>
                <a:lnTo>
                  <a:pt x="84010" y="262890"/>
                </a:lnTo>
                <a:lnTo>
                  <a:pt x="83261" y="264160"/>
                </a:lnTo>
                <a:lnTo>
                  <a:pt x="294855" y="264160"/>
                </a:lnTo>
                <a:lnTo>
                  <a:pt x="294106" y="262890"/>
                </a:lnTo>
                <a:lnTo>
                  <a:pt x="294424" y="261620"/>
                </a:lnTo>
                <a:lnTo>
                  <a:pt x="295204" y="257810"/>
                </a:lnTo>
                <a:lnTo>
                  <a:pt x="100888" y="257810"/>
                </a:lnTo>
                <a:lnTo>
                  <a:pt x="100431" y="256540"/>
                </a:lnTo>
                <a:lnTo>
                  <a:pt x="97400" y="242570"/>
                </a:lnTo>
                <a:lnTo>
                  <a:pt x="95189" y="228600"/>
                </a:lnTo>
                <a:lnTo>
                  <a:pt x="93640" y="214630"/>
                </a:lnTo>
                <a:lnTo>
                  <a:pt x="92722" y="200660"/>
                </a:lnTo>
                <a:lnTo>
                  <a:pt x="92989" y="199390"/>
                </a:lnTo>
                <a:lnTo>
                  <a:pt x="94030" y="198120"/>
                </a:lnTo>
                <a:close/>
              </a:path>
              <a:path w="378460" h="378459">
                <a:moveTo>
                  <a:pt x="200240" y="247650"/>
                </a:moveTo>
                <a:lnTo>
                  <a:pt x="177850" y="247650"/>
                </a:lnTo>
                <a:lnTo>
                  <a:pt x="158581" y="248920"/>
                </a:lnTo>
                <a:lnTo>
                  <a:pt x="121390" y="254000"/>
                </a:lnTo>
                <a:lnTo>
                  <a:pt x="103378" y="257810"/>
                </a:lnTo>
                <a:lnTo>
                  <a:pt x="274739" y="257810"/>
                </a:lnTo>
                <a:lnTo>
                  <a:pt x="256733" y="254000"/>
                </a:lnTo>
                <a:lnTo>
                  <a:pt x="219532" y="248920"/>
                </a:lnTo>
                <a:lnTo>
                  <a:pt x="200240" y="247650"/>
                </a:lnTo>
                <a:close/>
              </a:path>
              <a:path w="378460" h="378459">
                <a:moveTo>
                  <a:pt x="303733" y="198120"/>
                </a:moveTo>
                <a:lnTo>
                  <a:pt x="284086" y="198120"/>
                </a:lnTo>
                <a:lnTo>
                  <a:pt x="285115" y="199390"/>
                </a:lnTo>
                <a:lnTo>
                  <a:pt x="285369" y="200660"/>
                </a:lnTo>
                <a:lnTo>
                  <a:pt x="280714" y="242570"/>
                </a:lnTo>
                <a:lnTo>
                  <a:pt x="277228" y="257810"/>
                </a:lnTo>
                <a:lnTo>
                  <a:pt x="295204" y="257810"/>
                </a:lnTo>
                <a:lnTo>
                  <a:pt x="301576" y="215900"/>
                </a:lnTo>
                <a:lnTo>
                  <a:pt x="302514" y="199390"/>
                </a:lnTo>
                <a:lnTo>
                  <a:pt x="303733" y="198120"/>
                </a:lnTo>
                <a:close/>
              </a:path>
              <a:path w="378460" h="378459">
                <a:moveTo>
                  <a:pt x="198805" y="198120"/>
                </a:moveTo>
                <a:lnTo>
                  <a:pt x="179298" y="198120"/>
                </a:lnTo>
                <a:lnTo>
                  <a:pt x="180505" y="199390"/>
                </a:lnTo>
                <a:lnTo>
                  <a:pt x="180505" y="246380"/>
                </a:lnTo>
                <a:lnTo>
                  <a:pt x="179324" y="247650"/>
                </a:lnTo>
                <a:lnTo>
                  <a:pt x="198767" y="247650"/>
                </a:lnTo>
                <a:lnTo>
                  <a:pt x="197599" y="246380"/>
                </a:lnTo>
                <a:lnTo>
                  <a:pt x="197599" y="199390"/>
                </a:lnTo>
                <a:lnTo>
                  <a:pt x="198805" y="198120"/>
                </a:lnTo>
                <a:close/>
              </a:path>
              <a:path w="378460" h="378459">
                <a:moveTo>
                  <a:pt x="294855" y="114300"/>
                </a:moveTo>
                <a:lnTo>
                  <a:pt x="83261" y="114300"/>
                </a:lnTo>
                <a:lnTo>
                  <a:pt x="84010" y="115570"/>
                </a:lnTo>
                <a:lnTo>
                  <a:pt x="83667" y="116840"/>
                </a:lnTo>
                <a:lnTo>
                  <a:pt x="76529" y="162560"/>
                </a:lnTo>
                <a:lnTo>
                  <a:pt x="75577" y="180340"/>
                </a:lnTo>
                <a:lnTo>
                  <a:pt x="94030" y="180340"/>
                </a:lnTo>
                <a:lnTo>
                  <a:pt x="92989" y="179070"/>
                </a:lnTo>
                <a:lnTo>
                  <a:pt x="92722" y="179070"/>
                </a:lnTo>
                <a:lnTo>
                  <a:pt x="93640" y="163830"/>
                </a:lnTo>
                <a:lnTo>
                  <a:pt x="95189" y="149860"/>
                </a:lnTo>
                <a:lnTo>
                  <a:pt x="97400" y="135890"/>
                </a:lnTo>
                <a:lnTo>
                  <a:pt x="100431" y="121920"/>
                </a:lnTo>
                <a:lnTo>
                  <a:pt x="100888" y="121920"/>
                </a:lnTo>
                <a:lnTo>
                  <a:pt x="101942" y="120650"/>
                </a:lnTo>
                <a:lnTo>
                  <a:pt x="295204" y="120650"/>
                </a:lnTo>
                <a:lnTo>
                  <a:pt x="294424" y="116840"/>
                </a:lnTo>
                <a:lnTo>
                  <a:pt x="294106" y="115570"/>
                </a:lnTo>
                <a:lnTo>
                  <a:pt x="294855" y="114300"/>
                </a:lnTo>
                <a:close/>
              </a:path>
              <a:path w="378460" h="378459">
                <a:moveTo>
                  <a:pt x="198767" y="130810"/>
                </a:moveTo>
                <a:lnTo>
                  <a:pt x="179324" y="130810"/>
                </a:lnTo>
                <a:lnTo>
                  <a:pt x="180505" y="132080"/>
                </a:lnTo>
                <a:lnTo>
                  <a:pt x="180505" y="179070"/>
                </a:lnTo>
                <a:lnTo>
                  <a:pt x="179298" y="180340"/>
                </a:lnTo>
                <a:lnTo>
                  <a:pt x="198805" y="180340"/>
                </a:lnTo>
                <a:lnTo>
                  <a:pt x="197599" y="179070"/>
                </a:lnTo>
                <a:lnTo>
                  <a:pt x="197599" y="132080"/>
                </a:lnTo>
                <a:lnTo>
                  <a:pt x="198767" y="130810"/>
                </a:lnTo>
                <a:close/>
              </a:path>
              <a:path w="378460" h="378459">
                <a:moveTo>
                  <a:pt x="295204" y="120650"/>
                </a:moveTo>
                <a:lnTo>
                  <a:pt x="276161" y="120650"/>
                </a:lnTo>
                <a:lnTo>
                  <a:pt x="277228" y="121920"/>
                </a:lnTo>
                <a:lnTo>
                  <a:pt x="277685" y="121920"/>
                </a:lnTo>
                <a:lnTo>
                  <a:pt x="280714" y="135890"/>
                </a:lnTo>
                <a:lnTo>
                  <a:pt x="282922" y="149860"/>
                </a:lnTo>
                <a:lnTo>
                  <a:pt x="284471" y="163830"/>
                </a:lnTo>
                <a:lnTo>
                  <a:pt x="285356" y="177800"/>
                </a:lnTo>
                <a:lnTo>
                  <a:pt x="285369" y="179070"/>
                </a:lnTo>
                <a:lnTo>
                  <a:pt x="285115" y="179070"/>
                </a:lnTo>
                <a:lnTo>
                  <a:pt x="284086" y="180340"/>
                </a:lnTo>
                <a:lnTo>
                  <a:pt x="302514" y="180340"/>
                </a:lnTo>
                <a:lnTo>
                  <a:pt x="302475" y="177800"/>
                </a:lnTo>
                <a:lnTo>
                  <a:pt x="301576" y="162560"/>
                </a:lnTo>
                <a:lnTo>
                  <a:pt x="299931" y="147320"/>
                </a:lnTo>
                <a:lnTo>
                  <a:pt x="297544" y="132080"/>
                </a:lnTo>
                <a:lnTo>
                  <a:pt x="295204" y="120650"/>
                </a:lnTo>
                <a:close/>
              </a:path>
              <a:path w="378460" h="378459">
                <a:moveTo>
                  <a:pt x="292374" y="31750"/>
                </a:moveTo>
                <a:lnTo>
                  <a:pt x="259651" y="31750"/>
                </a:lnTo>
                <a:lnTo>
                  <a:pt x="260045" y="33020"/>
                </a:lnTo>
                <a:lnTo>
                  <a:pt x="277681" y="41910"/>
                </a:lnTo>
                <a:lnTo>
                  <a:pt x="293831" y="53340"/>
                </a:lnTo>
                <a:lnTo>
                  <a:pt x="308637" y="66040"/>
                </a:lnTo>
                <a:lnTo>
                  <a:pt x="321881" y="80010"/>
                </a:lnTo>
                <a:lnTo>
                  <a:pt x="322402" y="81280"/>
                </a:lnTo>
                <a:lnTo>
                  <a:pt x="322618" y="81280"/>
                </a:lnTo>
                <a:lnTo>
                  <a:pt x="322313" y="82550"/>
                </a:lnTo>
                <a:lnTo>
                  <a:pt x="321843" y="83820"/>
                </a:lnTo>
                <a:lnTo>
                  <a:pt x="321157" y="83820"/>
                </a:lnTo>
                <a:lnTo>
                  <a:pt x="314395" y="87630"/>
                </a:lnTo>
                <a:lnTo>
                  <a:pt x="307233" y="91440"/>
                </a:lnTo>
                <a:lnTo>
                  <a:pt x="299703" y="95250"/>
                </a:lnTo>
                <a:lnTo>
                  <a:pt x="291515" y="97790"/>
                </a:lnTo>
                <a:lnTo>
                  <a:pt x="334746" y="97790"/>
                </a:lnTo>
                <a:lnTo>
                  <a:pt x="335267" y="99060"/>
                </a:lnTo>
                <a:lnTo>
                  <a:pt x="345182" y="116840"/>
                </a:lnTo>
                <a:lnTo>
                  <a:pt x="352769" y="137160"/>
                </a:lnTo>
                <a:lnTo>
                  <a:pt x="357939" y="157480"/>
                </a:lnTo>
                <a:lnTo>
                  <a:pt x="360603" y="177800"/>
                </a:lnTo>
                <a:lnTo>
                  <a:pt x="360641" y="179070"/>
                </a:lnTo>
                <a:lnTo>
                  <a:pt x="360387" y="179070"/>
                </a:lnTo>
                <a:lnTo>
                  <a:pt x="359879" y="180340"/>
                </a:lnTo>
                <a:lnTo>
                  <a:pt x="376890" y="180340"/>
                </a:lnTo>
                <a:lnTo>
                  <a:pt x="371340" y="139700"/>
                </a:lnTo>
                <a:lnTo>
                  <a:pt x="352258" y="93980"/>
                </a:lnTo>
                <a:lnTo>
                  <a:pt x="322673" y="55880"/>
                </a:lnTo>
                <a:lnTo>
                  <a:pt x="292374" y="31750"/>
                </a:lnTo>
                <a:close/>
              </a:path>
              <a:path w="378460" h="378459">
                <a:moveTo>
                  <a:pt x="274510" y="120650"/>
                </a:moveTo>
                <a:lnTo>
                  <a:pt x="103378" y="120650"/>
                </a:lnTo>
                <a:lnTo>
                  <a:pt x="139738" y="128270"/>
                </a:lnTo>
                <a:lnTo>
                  <a:pt x="177850" y="130810"/>
                </a:lnTo>
                <a:lnTo>
                  <a:pt x="200240" y="130810"/>
                </a:lnTo>
                <a:lnTo>
                  <a:pt x="238385" y="128270"/>
                </a:lnTo>
                <a:lnTo>
                  <a:pt x="274510" y="120650"/>
                </a:lnTo>
                <a:close/>
              </a:path>
              <a:path w="378460" h="378459">
                <a:moveTo>
                  <a:pt x="152055" y="31750"/>
                </a:moveTo>
                <a:lnTo>
                  <a:pt x="119659" y="31750"/>
                </a:lnTo>
                <a:lnTo>
                  <a:pt x="120459" y="33020"/>
                </a:lnTo>
                <a:lnTo>
                  <a:pt x="121767" y="34290"/>
                </a:lnTo>
                <a:lnTo>
                  <a:pt x="121754" y="35560"/>
                </a:lnTo>
                <a:lnTo>
                  <a:pt x="120954" y="36830"/>
                </a:lnTo>
                <a:lnTo>
                  <a:pt x="111765" y="49530"/>
                </a:lnTo>
                <a:lnTo>
                  <a:pt x="103493" y="63500"/>
                </a:lnTo>
                <a:lnTo>
                  <a:pt x="96167" y="78740"/>
                </a:lnTo>
                <a:lnTo>
                  <a:pt x="89814" y="96520"/>
                </a:lnTo>
                <a:lnTo>
                  <a:pt x="89573" y="96520"/>
                </a:lnTo>
                <a:lnTo>
                  <a:pt x="89065" y="97790"/>
                </a:lnTo>
                <a:lnTo>
                  <a:pt x="46545" y="97790"/>
                </a:lnTo>
                <a:lnTo>
                  <a:pt x="54581" y="102870"/>
                </a:lnTo>
                <a:lnTo>
                  <a:pt x="63180" y="106680"/>
                </a:lnTo>
                <a:lnTo>
                  <a:pt x="72311" y="110490"/>
                </a:lnTo>
                <a:lnTo>
                  <a:pt x="81940" y="114300"/>
                </a:lnTo>
                <a:lnTo>
                  <a:pt x="177698" y="114300"/>
                </a:lnTo>
                <a:lnTo>
                  <a:pt x="159663" y="113030"/>
                </a:lnTo>
                <a:lnTo>
                  <a:pt x="125007" y="107950"/>
                </a:lnTo>
                <a:lnTo>
                  <a:pt x="107759" y="104140"/>
                </a:lnTo>
                <a:lnTo>
                  <a:pt x="107137" y="104140"/>
                </a:lnTo>
                <a:lnTo>
                  <a:pt x="106413" y="102870"/>
                </a:lnTo>
                <a:lnTo>
                  <a:pt x="106349" y="101600"/>
                </a:lnTo>
                <a:lnTo>
                  <a:pt x="106603" y="101600"/>
                </a:lnTo>
                <a:lnTo>
                  <a:pt x="120097" y="69850"/>
                </a:lnTo>
                <a:lnTo>
                  <a:pt x="136894" y="45720"/>
                </a:lnTo>
                <a:lnTo>
                  <a:pt x="152055" y="31750"/>
                </a:lnTo>
                <a:close/>
              </a:path>
              <a:path w="378460" h="378459">
                <a:moveTo>
                  <a:pt x="198424" y="113030"/>
                </a:moveTo>
                <a:lnTo>
                  <a:pt x="179666" y="113030"/>
                </a:lnTo>
                <a:lnTo>
                  <a:pt x="179171" y="114300"/>
                </a:lnTo>
                <a:lnTo>
                  <a:pt x="198920" y="114300"/>
                </a:lnTo>
                <a:lnTo>
                  <a:pt x="198424" y="113030"/>
                </a:lnTo>
                <a:close/>
              </a:path>
              <a:path w="378460" h="378459">
                <a:moveTo>
                  <a:pt x="266342" y="17780"/>
                </a:moveTo>
                <a:lnTo>
                  <a:pt x="200736" y="17780"/>
                </a:lnTo>
                <a:lnTo>
                  <a:pt x="200914" y="19050"/>
                </a:lnTo>
                <a:lnTo>
                  <a:pt x="221914" y="27940"/>
                </a:lnTo>
                <a:lnTo>
                  <a:pt x="241214" y="45720"/>
                </a:lnTo>
                <a:lnTo>
                  <a:pt x="258014" y="69850"/>
                </a:lnTo>
                <a:lnTo>
                  <a:pt x="271513" y="101600"/>
                </a:lnTo>
                <a:lnTo>
                  <a:pt x="271741" y="101600"/>
                </a:lnTo>
                <a:lnTo>
                  <a:pt x="271691" y="102870"/>
                </a:lnTo>
                <a:lnTo>
                  <a:pt x="270967" y="104140"/>
                </a:lnTo>
                <a:lnTo>
                  <a:pt x="269608" y="104140"/>
                </a:lnTo>
                <a:lnTo>
                  <a:pt x="253110" y="107950"/>
                </a:lnTo>
                <a:lnTo>
                  <a:pt x="218448" y="113030"/>
                </a:lnTo>
                <a:lnTo>
                  <a:pt x="200393" y="114300"/>
                </a:lnTo>
                <a:lnTo>
                  <a:pt x="296164" y="114300"/>
                </a:lnTo>
                <a:lnTo>
                  <a:pt x="305780" y="110490"/>
                </a:lnTo>
                <a:lnTo>
                  <a:pt x="314907" y="106680"/>
                </a:lnTo>
                <a:lnTo>
                  <a:pt x="323508" y="102870"/>
                </a:lnTo>
                <a:lnTo>
                  <a:pt x="331990" y="97790"/>
                </a:lnTo>
                <a:lnTo>
                  <a:pt x="289052" y="97790"/>
                </a:lnTo>
                <a:lnTo>
                  <a:pt x="288544" y="96520"/>
                </a:lnTo>
                <a:lnTo>
                  <a:pt x="288302" y="96520"/>
                </a:lnTo>
                <a:lnTo>
                  <a:pt x="281949" y="78740"/>
                </a:lnTo>
                <a:lnTo>
                  <a:pt x="274623" y="63500"/>
                </a:lnTo>
                <a:lnTo>
                  <a:pt x="266351" y="49530"/>
                </a:lnTo>
                <a:lnTo>
                  <a:pt x="257162" y="36830"/>
                </a:lnTo>
                <a:lnTo>
                  <a:pt x="256362" y="35560"/>
                </a:lnTo>
                <a:lnTo>
                  <a:pt x="256336" y="34290"/>
                </a:lnTo>
                <a:lnTo>
                  <a:pt x="257644" y="33020"/>
                </a:lnTo>
                <a:lnTo>
                  <a:pt x="258457" y="31750"/>
                </a:lnTo>
                <a:lnTo>
                  <a:pt x="292374" y="31750"/>
                </a:lnTo>
                <a:lnTo>
                  <a:pt x="284400" y="25400"/>
                </a:lnTo>
                <a:lnTo>
                  <a:pt x="266342" y="17780"/>
                </a:lnTo>
                <a:close/>
              </a:path>
              <a:path w="378460" h="378459">
                <a:moveTo>
                  <a:pt x="197967" y="19050"/>
                </a:moveTo>
                <a:lnTo>
                  <a:pt x="180136" y="19050"/>
                </a:lnTo>
                <a:lnTo>
                  <a:pt x="180505" y="20320"/>
                </a:lnTo>
                <a:lnTo>
                  <a:pt x="180505" y="111760"/>
                </a:lnTo>
                <a:lnTo>
                  <a:pt x="180213" y="113030"/>
                </a:lnTo>
                <a:lnTo>
                  <a:pt x="197878" y="113030"/>
                </a:lnTo>
                <a:lnTo>
                  <a:pt x="197599" y="111760"/>
                </a:lnTo>
                <a:lnTo>
                  <a:pt x="197599" y="20320"/>
                </a:lnTo>
                <a:lnTo>
                  <a:pt x="197967" y="19050"/>
                </a:lnTo>
                <a:close/>
              </a:path>
              <a:path w="378460" h="378459">
                <a:moveTo>
                  <a:pt x="199707" y="17780"/>
                </a:moveTo>
                <a:lnTo>
                  <a:pt x="178396" y="17780"/>
                </a:lnTo>
                <a:lnTo>
                  <a:pt x="179006" y="19050"/>
                </a:lnTo>
                <a:lnTo>
                  <a:pt x="199110" y="19050"/>
                </a:lnTo>
                <a:lnTo>
                  <a:pt x="199707" y="17780"/>
                </a:lnTo>
                <a:close/>
              </a:path>
            </a:pathLst>
          </a:custGeom>
          <a:solidFill>
            <a:srgbClr val="1C41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7046975"/>
            <a:ext cx="3346704" cy="36469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518917" y="7036688"/>
            <a:ext cx="3442335" cy="4851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70" dirty="0">
                <a:solidFill>
                  <a:srgbClr val="1C4173"/>
                </a:solidFill>
                <a:latin typeface="Trebuchet MS"/>
                <a:cs typeface="Trebuchet MS"/>
              </a:rPr>
              <a:t>TO </a:t>
            </a:r>
            <a:r>
              <a:rPr sz="1300" spc="15" dirty="0">
                <a:solidFill>
                  <a:srgbClr val="1C4173"/>
                </a:solidFill>
                <a:latin typeface="Trebuchet MS"/>
                <a:cs typeface="Trebuchet MS"/>
              </a:rPr>
              <a:t>CHANGE </a:t>
            </a:r>
            <a:r>
              <a:rPr sz="1300" spc="-5" dirty="0">
                <a:solidFill>
                  <a:srgbClr val="1C4173"/>
                </a:solidFill>
                <a:latin typeface="Trebuchet MS"/>
                <a:cs typeface="Trebuchet MS"/>
              </a:rPr>
              <a:t>FOR </a:t>
            </a:r>
            <a:r>
              <a:rPr sz="1300" spc="30" dirty="0">
                <a:solidFill>
                  <a:srgbClr val="1C4173"/>
                </a:solidFill>
                <a:latin typeface="Trebuchet MS"/>
                <a:cs typeface="Trebuchet MS"/>
              </a:rPr>
              <a:t>EASY</a:t>
            </a:r>
            <a:r>
              <a:rPr sz="1300" spc="165" dirty="0">
                <a:solidFill>
                  <a:srgbClr val="1C4173"/>
                </a:solidFill>
                <a:latin typeface="Trebuchet MS"/>
                <a:cs typeface="Trebuchet MS"/>
              </a:rPr>
              <a:t> </a:t>
            </a:r>
            <a:r>
              <a:rPr sz="1300" spc="15" dirty="0">
                <a:solidFill>
                  <a:srgbClr val="1C4173"/>
                </a:solidFill>
                <a:latin typeface="Trebuchet MS"/>
                <a:cs typeface="Trebuchet MS"/>
              </a:rPr>
              <a:t>MANAGEMENT</a:t>
            </a:r>
            <a:endParaRPr sz="1300">
              <a:latin typeface="Trebuchet MS"/>
              <a:cs typeface="Trebuchet MS"/>
            </a:endParaRPr>
          </a:p>
          <a:p>
            <a:pPr marL="13970">
              <a:lnSpc>
                <a:spcPct val="100000"/>
              </a:lnSpc>
              <a:spcBef>
                <a:spcPts val="860"/>
              </a:spcBef>
            </a:pPr>
            <a:r>
              <a:rPr sz="1000" dirty="0">
                <a:latin typeface="Verdana"/>
                <a:cs typeface="Verdana"/>
              </a:rPr>
              <a:t>From product </a:t>
            </a:r>
            <a:r>
              <a:rPr sz="1000" spc="-5" dirty="0">
                <a:latin typeface="Verdana"/>
                <a:cs typeface="Verdana"/>
              </a:rPr>
              <a:t>design </a:t>
            </a:r>
            <a:r>
              <a:rPr sz="1000" dirty="0">
                <a:latin typeface="Verdana"/>
                <a:cs typeface="Verdana"/>
              </a:rPr>
              <a:t>to </a:t>
            </a:r>
            <a:r>
              <a:rPr sz="1000" spc="-5" dirty="0">
                <a:latin typeface="Verdana"/>
                <a:cs typeface="Verdana"/>
              </a:rPr>
              <a:t>delivery, ONE-STOP SERVICE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37357" y="8020124"/>
            <a:ext cx="3304540" cy="4692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5" dirty="0">
                <a:solidFill>
                  <a:srgbClr val="1C4173"/>
                </a:solidFill>
                <a:latin typeface="Trebuchet MS"/>
                <a:cs typeface="Trebuchet MS"/>
              </a:rPr>
              <a:t>FOR </a:t>
            </a:r>
            <a:r>
              <a:rPr sz="1300" spc="15" dirty="0">
                <a:solidFill>
                  <a:srgbClr val="1C4173"/>
                </a:solidFill>
                <a:latin typeface="Trebuchet MS"/>
                <a:cs typeface="Trebuchet MS"/>
              </a:rPr>
              <a:t>CHANGE </a:t>
            </a:r>
            <a:r>
              <a:rPr sz="1300" spc="-70" dirty="0">
                <a:solidFill>
                  <a:srgbClr val="1C4173"/>
                </a:solidFill>
                <a:latin typeface="Trebuchet MS"/>
                <a:cs typeface="Trebuchet MS"/>
              </a:rPr>
              <a:t>TO </a:t>
            </a:r>
            <a:r>
              <a:rPr sz="1300" spc="-35" dirty="0">
                <a:solidFill>
                  <a:srgbClr val="1C4173"/>
                </a:solidFill>
                <a:latin typeface="Trebuchet MS"/>
                <a:cs typeface="Trebuchet MS"/>
              </a:rPr>
              <a:t>HIGH</a:t>
            </a:r>
            <a:r>
              <a:rPr sz="1300" spc="110" dirty="0">
                <a:solidFill>
                  <a:srgbClr val="1C4173"/>
                </a:solidFill>
                <a:latin typeface="Trebuchet MS"/>
                <a:cs typeface="Trebuchet MS"/>
              </a:rPr>
              <a:t> </a:t>
            </a:r>
            <a:r>
              <a:rPr sz="1300" spc="-40" dirty="0">
                <a:solidFill>
                  <a:srgbClr val="1C4173"/>
                </a:solidFill>
                <a:latin typeface="Trebuchet MS"/>
                <a:cs typeface="Trebuchet MS"/>
              </a:rPr>
              <a:t>SATISFACTION</a:t>
            </a:r>
            <a:endParaRPr sz="130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  <a:spcBef>
                <a:spcPts val="735"/>
              </a:spcBef>
            </a:pPr>
            <a:r>
              <a:rPr sz="1000" spc="-5" dirty="0">
                <a:latin typeface="Verdana"/>
                <a:cs typeface="Verdana"/>
              </a:rPr>
              <a:t>Various solutions </a:t>
            </a:r>
            <a:r>
              <a:rPr sz="1000" dirty="0">
                <a:latin typeface="Verdana"/>
                <a:cs typeface="Verdana"/>
              </a:rPr>
              <a:t>are prepared for your</a:t>
            </a:r>
            <a:r>
              <a:rPr sz="1000" spc="1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satisfaction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537518" y="9003070"/>
            <a:ext cx="3831531" cy="49436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solidFill>
                  <a:srgbClr val="1C4173"/>
                </a:solidFill>
                <a:latin typeface="Trebuchet MS"/>
                <a:cs typeface="Trebuchet MS"/>
              </a:rPr>
              <a:t>THE </a:t>
            </a:r>
            <a:r>
              <a:rPr sz="1300" spc="-5" dirty="0">
                <a:solidFill>
                  <a:srgbClr val="1C4173"/>
                </a:solidFill>
                <a:latin typeface="Trebuchet MS"/>
                <a:cs typeface="Trebuchet MS"/>
              </a:rPr>
              <a:t>CHOICE FOR </a:t>
            </a:r>
            <a:r>
              <a:rPr sz="1300" spc="15" dirty="0">
                <a:solidFill>
                  <a:srgbClr val="1C4173"/>
                </a:solidFill>
                <a:latin typeface="Trebuchet MS"/>
                <a:cs typeface="Trebuchet MS"/>
              </a:rPr>
              <a:t>SPECIAL</a:t>
            </a:r>
            <a:r>
              <a:rPr sz="1300" spc="195" dirty="0">
                <a:solidFill>
                  <a:srgbClr val="1C4173"/>
                </a:solidFill>
                <a:latin typeface="Trebuchet MS"/>
                <a:cs typeface="Trebuchet MS"/>
              </a:rPr>
              <a:t> </a:t>
            </a:r>
            <a:r>
              <a:rPr sz="1300" spc="35" dirty="0">
                <a:solidFill>
                  <a:srgbClr val="1C4173"/>
                </a:solidFill>
                <a:latin typeface="Trebuchet MS"/>
                <a:cs typeface="Trebuchet MS"/>
              </a:rPr>
              <a:t>PROCESS</a:t>
            </a:r>
            <a:endParaRPr sz="1300" dirty="0">
              <a:latin typeface="Trebuchet MS"/>
              <a:cs typeface="Trebuchet MS"/>
            </a:endParaRPr>
          </a:p>
          <a:p>
            <a:pPr marL="24130">
              <a:spcBef>
                <a:spcPts val="1019"/>
              </a:spcBef>
            </a:pPr>
            <a:r>
              <a:rPr lang="en-US" altLang="ko-KR" sz="1000" dirty="0">
                <a:latin typeface="Verdana" pitchFamily="34" charset="0"/>
                <a:ea typeface="Verdana" pitchFamily="34" charset="0"/>
              </a:rPr>
              <a:t>Wiring Harness, Drawing, OEM, ODM, Coating &amp; </a:t>
            </a:r>
            <a:r>
              <a:rPr lang="en-US" altLang="ko-KR" sz="1000" dirty="0" err="1" smtClean="0">
                <a:latin typeface="Verdana" pitchFamily="34" charset="0"/>
                <a:ea typeface="Verdana" pitchFamily="34" charset="0"/>
              </a:rPr>
              <a:t>Ass'y</a:t>
            </a:r>
            <a:endParaRPr sz="1000" dirty="0">
              <a:latin typeface="Verdana" pitchFamily="34" charset="0"/>
              <a:ea typeface="Verdana" pitchFamily="34" charset="0"/>
              <a:cs typeface="Verdan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510129" y="4955745"/>
            <a:ext cx="4498975" cy="14751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95"/>
              </a:spcBef>
            </a:pPr>
            <a:r>
              <a:rPr sz="1300" spc="-70" dirty="0">
                <a:solidFill>
                  <a:srgbClr val="1C4173"/>
                </a:solidFill>
                <a:latin typeface="Trebuchet MS"/>
                <a:cs typeface="Trebuchet MS"/>
              </a:rPr>
              <a:t>TO </a:t>
            </a:r>
            <a:r>
              <a:rPr sz="1300" spc="15" dirty="0">
                <a:solidFill>
                  <a:srgbClr val="1C4173"/>
                </a:solidFill>
                <a:latin typeface="Trebuchet MS"/>
                <a:cs typeface="Trebuchet MS"/>
              </a:rPr>
              <a:t>CHANGE </a:t>
            </a:r>
            <a:r>
              <a:rPr sz="1300" spc="-5" dirty="0">
                <a:solidFill>
                  <a:srgbClr val="1C4173"/>
                </a:solidFill>
                <a:latin typeface="Trebuchet MS"/>
                <a:cs typeface="Trebuchet MS"/>
              </a:rPr>
              <a:t>FOR </a:t>
            </a:r>
            <a:r>
              <a:rPr sz="1300" spc="-35" dirty="0">
                <a:solidFill>
                  <a:srgbClr val="1C4173"/>
                </a:solidFill>
                <a:latin typeface="Trebuchet MS"/>
                <a:cs typeface="Trebuchet MS"/>
              </a:rPr>
              <a:t>HIGH</a:t>
            </a:r>
            <a:r>
              <a:rPr sz="1300" spc="140" dirty="0">
                <a:solidFill>
                  <a:srgbClr val="1C4173"/>
                </a:solidFill>
                <a:latin typeface="Trebuchet MS"/>
                <a:cs typeface="Trebuchet MS"/>
              </a:rPr>
              <a:t> </a:t>
            </a:r>
            <a:r>
              <a:rPr sz="1300" spc="-15" dirty="0">
                <a:solidFill>
                  <a:srgbClr val="1C4173"/>
                </a:solidFill>
                <a:latin typeface="Trebuchet MS"/>
                <a:cs typeface="Trebuchet MS"/>
              </a:rPr>
              <a:t>QUALITY</a:t>
            </a:r>
            <a:endParaRPr sz="1300" dirty="0">
              <a:latin typeface="Trebuchet MS"/>
              <a:cs typeface="Trebuchet MS"/>
            </a:endParaRPr>
          </a:p>
          <a:p>
            <a:pPr marL="12700" marR="559435">
              <a:lnSpc>
                <a:spcPct val="116700"/>
              </a:lnSpc>
              <a:spcBef>
                <a:spcPts val="570"/>
              </a:spcBef>
            </a:pPr>
            <a:r>
              <a:rPr sz="1000" dirty="0">
                <a:latin typeface="Verdana"/>
                <a:cs typeface="Verdana"/>
              </a:rPr>
              <a:t>We can serve </a:t>
            </a:r>
            <a:r>
              <a:rPr sz="1000" spc="-5" dirty="0">
                <a:latin typeface="Verdana"/>
                <a:cs typeface="Verdana"/>
              </a:rPr>
              <a:t>high quality </a:t>
            </a:r>
            <a:r>
              <a:rPr sz="1000" dirty="0">
                <a:latin typeface="Verdana"/>
                <a:cs typeface="Verdana"/>
              </a:rPr>
              <a:t>product </a:t>
            </a:r>
            <a:r>
              <a:rPr sz="1000" spc="-5" dirty="0">
                <a:latin typeface="Verdana"/>
                <a:cs typeface="Verdana"/>
              </a:rPr>
              <a:t>with </a:t>
            </a:r>
            <a:r>
              <a:rPr sz="1000" dirty="0">
                <a:latin typeface="Verdana"/>
                <a:cs typeface="Verdana"/>
              </a:rPr>
              <a:t>our </a:t>
            </a:r>
            <a:r>
              <a:rPr sz="1000" spc="-5" dirty="0">
                <a:latin typeface="Verdana"/>
                <a:cs typeface="Verdana"/>
              </a:rPr>
              <a:t>high technologies  accumulated </a:t>
            </a:r>
            <a:r>
              <a:rPr sz="1000" dirty="0">
                <a:latin typeface="Verdana"/>
                <a:cs typeface="Verdana"/>
              </a:rPr>
              <a:t>over 30</a:t>
            </a:r>
            <a:r>
              <a:rPr sz="1000" spc="-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years</a:t>
            </a:r>
          </a:p>
          <a:p>
            <a:pPr>
              <a:lnSpc>
                <a:spcPct val="100000"/>
              </a:lnSpc>
            </a:pPr>
            <a:endParaRPr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200" dirty="0">
              <a:latin typeface="Verdana"/>
              <a:cs typeface="Verdana"/>
            </a:endParaRPr>
          </a:p>
          <a:p>
            <a:pPr marL="21590">
              <a:lnSpc>
                <a:spcPct val="100000"/>
              </a:lnSpc>
              <a:spcBef>
                <a:spcPts val="770"/>
              </a:spcBef>
            </a:pPr>
            <a:r>
              <a:rPr sz="1300" spc="-70" dirty="0">
                <a:solidFill>
                  <a:srgbClr val="1C4173"/>
                </a:solidFill>
                <a:latin typeface="Trebuchet MS"/>
                <a:cs typeface="Trebuchet MS"/>
              </a:rPr>
              <a:t>TO </a:t>
            </a:r>
            <a:r>
              <a:rPr sz="1300" spc="15" dirty="0">
                <a:solidFill>
                  <a:srgbClr val="1C4173"/>
                </a:solidFill>
                <a:latin typeface="Trebuchet MS"/>
                <a:cs typeface="Trebuchet MS"/>
              </a:rPr>
              <a:t>CHANGE </a:t>
            </a:r>
            <a:r>
              <a:rPr sz="1300" spc="-5" dirty="0">
                <a:solidFill>
                  <a:srgbClr val="1C4173"/>
                </a:solidFill>
                <a:latin typeface="Trebuchet MS"/>
                <a:cs typeface="Trebuchet MS"/>
              </a:rPr>
              <a:t>FOR </a:t>
            </a:r>
            <a:r>
              <a:rPr sz="1300" spc="-30" dirty="0">
                <a:solidFill>
                  <a:srgbClr val="1C4173"/>
                </a:solidFill>
                <a:latin typeface="Trebuchet MS"/>
                <a:cs typeface="Trebuchet MS"/>
              </a:rPr>
              <a:t>LOW</a:t>
            </a:r>
            <a:r>
              <a:rPr sz="1300" spc="140" dirty="0">
                <a:solidFill>
                  <a:srgbClr val="1C4173"/>
                </a:solidFill>
                <a:latin typeface="Trebuchet MS"/>
                <a:cs typeface="Trebuchet MS"/>
              </a:rPr>
              <a:t> </a:t>
            </a:r>
            <a:r>
              <a:rPr sz="1300" spc="15" dirty="0" smtClean="0">
                <a:solidFill>
                  <a:srgbClr val="1C4173"/>
                </a:solidFill>
                <a:latin typeface="Trebuchet MS"/>
                <a:cs typeface="Trebuchet MS"/>
              </a:rPr>
              <a:t>COST</a:t>
            </a:r>
            <a:endParaRPr lang="en-US" sz="1300" spc="15" dirty="0" smtClean="0">
              <a:solidFill>
                <a:srgbClr val="1C4173"/>
              </a:solidFill>
              <a:latin typeface="Trebuchet MS"/>
              <a:cs typeface="Trebuchet MS"/>
            </a:endParaRPr>
          </a:p>
          <a:p>
            <a:r>
              <a:rPr lang="en-US" altLang="ko-KR" sz="1000" dirty="0" smtClean="0">
                <a:latin typeface="Verdana" pitchFamily="34" charset="0"/>
                <a:ea typeface="Verdana" pitchFamily="34" charset="0"/>
              </a:rPr>
              <a:t>You </a:t>
            </a:r>
            <a:r>
              <a:rPr lang="en-US" altLang="ko-KR" sz="1000" dirty="0">
                <a:latin typeface="Verdana" pitchFamily="34" charset="0"/>
                <a:ea typeface="Verdana" pitchFamily="34" charset="0"/>
              </a:rPr>
              <a:t>can have high quality with </a:t>
            </a:r>
            <a:r>
              <a:rPr lang="en-US" altLang="ko-KR" sz="1000" dirty="0" smtClean="0">
                <a:latin typeface="Verdana" pitchFamily="34" charset="0"/>
                <a:ea typeface="Verdana" pitchFamily="34" charset="0"/>
              </a:rPr>
              <a:t>competitiveness </a:t>
            </a:r>
            <a:r>
              <a:rPr lang="en-US" altLang="ko-KR" sz="1000" dirty="0">
                <a:latin typeface="Verdana" pitchFamily="34" charset="0"/>
                <a:ea typeface="Verdana" pitchFamily="34" charset="0"/>
              </a:rPr>
              <a:t>price</a:t>
            </a:r>
            <a:endParaRPr lang="ko-KR" altLang="en-US" sz="1000" dirty="0">
              <a:latin typeface="Verdana" pitchFamily="34" charset="0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0" y="507"/>
            <a:ext cx="7555992" cy="41051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32690" y="4799075"/>
            <a:ext cx="963294" cy="1423670"/>
            <a:chOff x="932690" y="4799075"/>
            <a:chExt cx="963294" cy="1423670"/>
          </a:xfrm>
        </p:grpSpPr>
        <p:sp>
          <p:nvSpPr>
            <p:cNvPr id="3" name="object 3"/>
            <p:cNvSpPr/>
            <p:nvPr/>
          </p:nvSpPr>
          <p:spPr>
            <a:xfrm>
              <a:off x="1414272" y="5401055"/>
              <a:ext cx="0" cy="775970"/>
            </a:xfrm>
            <a:custGeom>
              <a:avLst/>
              <a:gdLst/>
              <a:ahLst/>
              <a:cxnLst/>
              <a:rect l="l" t="t" r="r" b="b"/>
              <a:pathLst>
                <a:path h="775970">
                  <a:moveTo>
                    <a:pt x="0" y="0"/>
                  </a:moveTo>
                  <a:lnTo>
                    <a:pt x="0" y="775589"/>
                  </a:lnTo>
                </a:path>
              </a:pathLst>
            </a:custGeom>
            <a:ln w="6096">
              <a:solidFill>
                <a:srgbClr val="544F5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80744" y="6155435"/>
              <a:ext cx="65532" cy="6692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44880" y="4811267"/>
              <a:ext cx="937260" cy="938530"/>
            </a:xfrm>
            <a:custGeom>
              <a:avLst/>
              <a:gdLst/>
              <a:ahLst/>
              <a:cxnLst/>
              <a:rect l="l" t="t" r="r" b="b"/>
              <a:pathLst>
                <a:path w="937260" h="938529">
                  <a:moveTo>
                    <a:pt x="468503" y="0"/>
                  </a:moveTo>
                  <a:lnTo>
                    <a:pt x="420624" y="2413"/>
                  </a:lnTo>
                  <a:lnTo>
                    <a:pt x="374015" y="9525"/>
                  </a:lnTo>
                  <a:lnTo>
                    <a:pt x="329184" y="21082"/>
                  </a:lnTo>
                  <a:lnTo>
                    <a:pt x="286117" y="36830"/>
                  </a:lnTo>
                  <a:lnTo>
                    <a:pt x="245159" y="56642"/>
                  </a:lnTo>
                  <a:lnTo>
                    <a:pt x="206538" y="80137"/>
                  </a:lnTo>
                  <a:lnTo>
                    <a:pt x="170472" y="107188"/>
                  </a:lnTo>
                  <a:lnTo>
                    <a:pt x="137209" y="137414"/>
                  </a:lnTo>
                  <a:lnTo>
                    <a:pt x="106972" y="170688"/>
                  </a:lnTo>
                  <a:lnTo>
                    <a:pt x="80010" y="206883"/>
                  </a:lnTo>
                  <a:lnTo>
                    <a:pt x="56540" y="245618"/>
                  </a:lnTo>
                  <a:lnTo>
                    <a:pt x="36814" y="286639"/>
                  </a:lnTo>
                  <a:lnTo>
                    <a:pt x="21054" y="329692"/>
                  </a:lnTo>
                  <a:lnTo>
                    <a:pt x="9509" y="374650"/>
                  </a:lnTo>
                  <a:lnTo>
                    <a:pt x="2410" y="421259"/>
                  </a:lnTo>
                  <a:lnTo>
                    <a:pt x="0" y="469265"/>
                  </a:lnTo>
                  <a:lnTo>
                    <a:pt x="2410" y="517144"/>
                  </a:lnTo>
                  <a:lnTo>
                    <a:pt x="9509" y="563753"/>
                  </a:lnTo>
                  <a:lnTo>
                    <a:pt x="21054" y="608711"/>
                  </a:lnTo>
                  <a:lnTo>
                    <a:pt x="36814" y="651891"/>
                  </a:lnTo>
                  <a:lnTo>
                    <a:pt x="56540" y="692912"/>
                  </a:lnTo>
                  <a:lnTo>
                    <a:pt x="80010" y="731520"/>
                  </a:lnTo>
                  <a:lnTo>
                    <a:pt x="106972" y="767715"/>
                  </a:lnTo>
                  <a:lnTo>
                    <a:pt x="137209" y="800989"/>
                  </a:lnTo>
                  <a:lnTo>
                    <a:pt x="170472" y="831342"/>
                  </a:lnTo>
                  <a:lnTo>
                    <a:pt x="206538" y="858266"/>
                  </a:lnTo>
                  <a:lnTo>
                    <a:pt x="245159" y="881761"/>
                  </a:lnTo>
                  <a:lnTo>
                    <a:pt x="286117" y="901573"/>
                  </a:lnTo>
                  <a:lnTo>
                    <a:pt x="329184" y="917321"/>
                  </a:lnTo>
                  <a:lnTo>
                    <a:pt x="374015" y="928878"/>
                  </a:lnTo>
                  <a:lnTo>
                    <a:pt x="420624" y="935990"/>
                  </a:lnTo>
                  <a:lnTo>
                    <a:pt x="468503" y="938403"/>
                  </a:lnTo>
                  <a:lnTo>
                    <a:pt x="516382" y="935990"/>
                  </a:lnTo>
                  <a:lnTo>
                    <a:pt x="562864" y="928878"/>
                  </a:lnTo>
                  <a:lnTo>
                    <a:pt x="607822" y="917321"/>
                  </a:lnTo>
                  <a:lnTo>
                    <a:pt x="650875" y="901573"/>
                  </a:lnTo>
                  <a:lnTo>
                    <a:pt x="691769" y="881761"/>
                  </a:lnTo>
                  <a:lnTo>
                    <a:pt x="730377" y="858266"/>
                  </a:lnTo>
                  <a:lnTo>
                    <a:pt x="766445" y="831342"/>
                  </a:lnTo>
                  <a:lnTo>
                    <a:pt x="799719" y="800989"/>
                  </a:lnTo>
                  <a:lnTo>
                    <a:pt x="829945" y="767715"/>
                  </a:lnTo>
                  <a:lnTo>
                    <a:pt x="856869" y="731520"/>
                  </a:lnTo>
                  <a:lnTo>
                    <a:pt x="880364" y="692912"/>
                  </a:lnTo>
                  <a:lnTo>
                    <a:pt x="900176" y="651891"/>
                  </a:lnTo>
                  <a:lnTo>
                    <a:pt x="915924" y="608711"/>
                  </a:lnTo>
                  <a:lnTo>
                    <a:pt x="927354" y="563753"/>
                  </a:lnTo>
                  <a:lnTo>
                    <a:pt x="934466" y="517144"/>
                  </a:lnTo>
                  <a:lnTo>
                    <a:pt x="936879" y="469265"/>
                  </a:lnTo>
                  <a:lnTo>
                    <a:pt x="934466" y="421259"/>
                  </a:lnTo>
                  <a:lnTo>
                    <a:pt x="927354" y="374650"/>
                  </a:lnTo>
                  <a:lnTo>
                    <a:pt x="915924" y="329692"/>
                  </a:lnTo>
                  <a:lnTo>
                    <a:pt x="900176" y="286639"/>
                  </a:lnTo>
                  <a:lnTo>
                    <a:pt x="880364" y="245618"/>
                  </a:lnTo>
                  <a:lnTo>
                    <a:pt x="856869" y="206883"/>
                  </a:lnTo>
                  <a:lnTo>
                    <a:pt x="829945" y="170688"/>
                  </a:lnTo>
                  <a:lnTo>
                    <a:pt x="799719" y="137414"/>
                  </a:lnTo>
                  <a:lnTo>
                    <a:pt x="766445" y="107188"/>
                  </a:lnTo>
                  <a:lnTo>
                    <a:pt x="730377" y="80137"/>
                  </a:lnTo>
                  <a:lnTo>
                    <a:pt x="691769" y="56642"/>
                  </a:lnTo>
                  <a:lnTo>
                    <a:pt x="650875" y="36830"/>
                  </a:lnTo>
                  <a:lnTo>
                    <a:pt x="607822" y="21082"/>
                  </a:lnTo>
                  <a:lnTo>
                    <a:pt x="562864" y="9525"/>
                  </a:lnTo>
                  <a:lnTo>
                    <a:pt x="516382" y="2413"/>
                  </a:lnTo>
                  <a:lnTo>
                    <a:pt x="468503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45644" y="4812029"/>
              <a:ext cx="937260" cy="938530"/>
            </a:xfrm>
            <a:custGeom>
              <a:avLst/>
              <a:gdLst/>
              <a:ahLst/>
              <a:cxnLst/>
              <a:rect l="l" t="t" r="r" b="b"/>
              <a:pathLst>
                <a:path w="937260" h="938529">
                  <a:moveTo>
                    <a:pt x="468500" y="938403"/>
                  </a:moveTo>
                  <a:lnTo>
                    <a:pt x="516379" y="935990"/>
                  </a:lnTo>
                  <a:lnTo>
                    <a:pt x="562861" y="928878"/>
                  </a:lnTo>
                  <a:lnTo>
                    <a:pt x="607819" y="917321"/>
                  </a:lnTo>
                  <a:lnTo>
                    <a:pt x="650872" y="901573"/>
                  </a:lnTo>
                  <a:lnTo>
                    <a:pt x="691766" y="881761"/>
                  </a:lnTo>
                  <a:lnTo>
                    <a:pt x="730374" y="858266"/>
                  </a:lnTo>
                  <a:lnTo>
                    <a:pt x="766442" y="831342"/>
                  </a:lnTo>
                  <a:lnTo>
                    <a:pt x="799716" y="800989"/>
                  </a:lnTo>
                  <a:lnTo>
                    <a:pt x="829942" y="767715"/>
                  </a:lnTo>
                  <a:lnTo>
                    <a:pt x="856866" y="731520"/>
                  </a:lnTo>
                  <a:lnTo>
                    <a:pt x="880361" y="692912"/>
                  </a:lnTo>
                  <a:lnTo>
                    <a:pt x="900173" y="651891"/>
                  </a:lnTo>
                  <a:lnTo>
                    <a:pt x="915921" y="608711"/>
                  </a:lnTo>
                  <a:lnTo>
                    <a:pt x="927351" y="563753"/>
                  </a:lnTo>
                  <a:lnTo>
                    <a:pt x="934463" y="517144"/>
                  </a:lnTo>
                  <a:lnTo>
                    <a:pt x="936876" y="469265"/>
                  </a:lnTo>
                  <a:lnTo>
                    <a:pt x="934463" y="421259"/>
                  </a:lnTo>
                  <a:lnTo>
                    <a:pt x="927351" y="374650"/>
                  </a:lnTo>
                  <a:lnTo>
                    <a:pt x="915921" y="329692"/>
                  </a:lnTo>
                  <a:lnTo>
                    <a:pt x="900173" y="286639"/>
                  </a:lnTo>
                  <a:lnTo>
                    <a:pt x="880361" y="245618"/>
                  </a:lnTo>
                  <a:lnTo>
                    <a:pt x="856866" y="206883"/>
                  </a:lnTo>
                  <a:lnTo>
                    <a:pt x="829942" y="170688"/>
                  </a:lnTo>
                  <a:lnTo>
                    <a:pt x="799716" y="137414"/>
                  </a:lnTo>
                  <a:lnTo>
                    <a:pt x="766442" y="107188"/>
                  </a:lnTo>
                  <a:lnTo>
                    <a:pt x="730374" y="80137"/>
                  </a:lnTo>
                  <a:lnTo>
                    <a:pt x="691766" y="56642"/>
                  </a:lnTo>
                  <a:lnTo>
                    <a:pt x="650872" y="36830"/>
                  </a:lnTo>
                  <a:lnTo>
                    <a:pt x="607819" y="21082"/>
                  </a:lnTo>
                  <a:lnTo>
                    <a:pt x="562861" y="9525"/>
                  </a:lnTo>
                  <a:lnTo>
                    <a:pt x="516379" y="2413"/>
                  </a:lnTo>
                  <a:lnTo>
                    <a:pt x="468500" y="0"/>
                  </a:lnTo>
                  <a:lnTo>
                    <a:pt x="420621" y="2413"/>
                  </a:lnTo>
                  <a:lnTo>
                    <a:pt x="374012" y="9525"/>
                  </a:lnTo>
                  <a:lnTo>
                    <a:pt x="329181" y="21082"/>
                  </a:lnTo>
                  <a:lnTo>
                    <a:pt x="286117" y="36830"/>
                  </a:lnTo>
                  <a:lnTo>
                    <a:pt x="245159" y="56642"/>
                  </a:lnTo>
                  <a:lnTo>
                    <a:pt x="206537" y="80137"/>
                  </a:lnTo>
                  <a:lnTo>
                    <a:pt x="170467" y="107188"/>
                  </a:lnTo>
                  <a:lnTo>
                    <a:pt x="137209" y="137414"/>
                  </a:lnTo>
                  <a:lnTo>
                    <a:pt x="106967" y="170688"/>
                  </a:lnTo>
                  <a:lnTo>
                    <a:pt x="80010" y="206883"/>
                  </a:lnTo>
                  <a:lnTo>
                    <a:pt x="56539" y="245618"/>
                  </a:lnTo>
                  <a:lnTo>
                    <a:pt x="36814" y="286639"/>
                  </a:lnTo>
                  <a:lnTo>
                    <a:pt x="21054" y="329692"/>
                  </a:lnTo>
                  <a:lnTo>
                    <a:pt x="9509" y="374650"/>
                  </a:lnTo>
                  <a:lnTo>
                    <a:pt x="2410" y="421259"/>
                  </a:lnTo>
                  <a:lnTo>
                    <a:pt x="0" y="469265"/>
                  </a:lnTo>
                  <a:lnTo>
                    <a:pt x="2410" y="517144"/>
                  </a:lnTo>
                  <a:lnTo>
                    <a:pt x="9509" y="563753"/>
                  </a:lnTo>
                  <a:lnTo>
                    <a:pt x="21054" y="608711"/>
                  </a:lnTo>
                  <a:lnTo>
                    <a:pt x="36814" y="651891"/>
                  </a:lnTo>
                  <a:lnTo>
                    <a:pt x="56539" y="692912"/>
                  </a:lnTo>
                  <a:lnTo>
                    <a:pt x="80010" y="731520"/>
                  </a:lnTo>
                  <a:lnTo>
                    <a:pt x="106967" y="767715"/>
                  </a:lnTo>
                  <a:lnTo>
                    <a:pt x="137209" y="800989"/>
                  </a:lnTo>
                  <a:lnTo>
                    <a:pt x="170467" y="831342"/>
                  </a:lnTo>
                  <a:lnTo>
                    <a:pt x="206537" y="858266"/>
                  </a:lnTo>
                  <a:lnTo>
                    <a:pt x="245159" y="881761"/>
                  </a:lnTo>
                  <a:lnTo>
                    <a:pt x="286117" y="901573"/>
                  </a:lnTo>
                  <a:lnTo>
                    <a:pt x="329181" y="917321"/>
                  </a:lnTo>
                  <a:lnTo>
                    <a:pt x="374012" y="928878"/>
                  </a:lnTo>
                  <a:lnTo>
                    <a:pt x="420621" y="935990"/>
                  </a:lnTo>
                  <a:lnTo>
                    <a:pt x="468500" y="938403"/>
                  </a:lnTo>
                  <a:close/>
                </a:path>
              </a:pathLst>
            </a:custGeom>
            <a:ln w="25908">
              <a:solidFill>
                <a:srgbClr val="686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11937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402080" y="0"/>
                  </a:moveTo>
                  <a:lnTo>
                    <a:pt x="355217" y="2667"/>
                  </a:lnTo>
                  <a:lnTo>
                    <a:pt x="309878" y="10668"/>
                  </a:lnTo>
                  <a:lnTo>
                    <a:pt x="266571" y="23495"/>
                  </a:lnTo>
                  <a:lnTo>
                    <a:pt x="225295" y="40894"/>
                  </a:lnTo>
                  <a:lnTo>
                    <a:pt x="186560" y="62611"/>
                  </a:lnTo>
                  <a:lnTo>
                    <a:pt x="150618" y="88392"/>
                  </a:lnTo>
                  <a:lnTo>
                    <a:pt x="117792" y="117729"/>
                  </a:lnTo>
                  <a:lnTo>
                    <a:pt x="88353" y="150622"/>
                  </a:lnTo>
                  <a:lnTo>
                    <a:pt x="62612" y="186563"/>
                  </a:lnTo>
                  <a:lnTo>
                    <a:pt x="40867" y="225298"/>
                  </a:lnTo>
                  <a:lnTo>
                    <a:pt x="23445" y="266573"/>
                  </a:lnTo>
                  <a:lnTo>
                    <a:pt x="10615" y="309880"/>
                  </a:lnTo>
                  <a:lnTo>
                    <a:pt x="2703" y="355219"/>
                  </a:lnTo>
                  <a:lnTo>
                    <a:pt x="0" y="402082"/>
                  </a:lnTo>
                  <a:lnTo>
                    <a:pt x="2703" y="449072"/>
                  </a:lnTo>
                  <a:lnTo>
                    <a:pt x="10615" y="494411"/>
                  </a:lnTo>
                  <a:lnTo>
                    <a:pt x="23445" y="537718"/>
                  </a:lnTo>
                  <a:lnTo>
                    <a:pt x="40867" y="578993"/>
                  </a:lnTo>
                  <a:lnTo>
                    <a:pt x="62612" y="617728"/>
                  </a:lnTo>
                  <a:lnTo>
                    <a:pt x="88353" y="653669"/>
                  </a:lnTo>
                  <a:lnTo>
                    <a:pt x="117792" y="686562"/>
                  </a:lnTo>
                  <a:lnTo>
                    <a:pt x="150618" y="715899"/>
                  </a:lnTo>
                  <a:lnTo>
                    <a:pt x="186560" y="741680"/>
                  </a:lnTo>
                  <a:lnTo>
                    <a:pt x="225295" y="763397"/>
                  </a:lnTo>
                  <a:lnTo>
                    <a:pt x="266571" y="780796"/>
                  </a:lnTo>
                  <a:lnTo>
                    <a:pt x="309878" y="793623"/>
                  </a:lnTo>
                  <a:lnTo>
                    <a:pt x="355217" y="801624"/>
                  </a:lnTo>
                  <a:lnTo>
                    <a:pt x="402080" y="804291"/>
                  </a:lnTo>
                  <a:lnTo>
                    <a:pt x="449070" y="801624"/>
                  </a:lnTo>
                  <a:lnTo>
                    <a:pt x="494409" y="793623"/>
                  </a:lnTo>
                  <a:lnTo>
                    <a:pt x="537716" y="780796"/>
                  </a:lnTo>
                  <a:lnTo>
                    <a:pt x="578991" y="763397"/>
                  </a:lnTo>
                  <a:lnTo>
                    <a:pt x="617726" y="741680"/>
                  </a:lnTo>
                  <a:lnTo>
                    <a:pt x="653667" y="715899"/>
                  </a:lnTo>
                  <a:lnTo>
                    <a:pt x="686560" y="686562"/>
                  </a:lnTo>
                  <a:lnTo>
                    <a:pt x="715897" y="653669"/>
                  </a:lnTo>
                  <a:lnTo>
                    <a:pt x="741678" y="617728"/>
                  </a:lnTo>
                  <a:lnTo>
                    <a:pt x="763395" y="578993"/>
                  </a:lnTo>
                  <a:lnTo>
                    <a:pt x="780794" y="537718"/>
                  </a:lnTo>
                  <a:lnTo>
                    <a:pt x="793621" y="494411"/>
                  </a:lnTo>
                  <a:lnTo>
                    <a:pt x="801622" y="449072"/>
                  </a:lnTo>
                  <a:lnTo>
                    <a:pt x="804289" y="402082"/>
                  </a:lnTo>
                  <a:lnTo>
                    <a:pt x="801622" y="355219"/>
                  </a:lnTo>
                  <a:lnTo>
                    <a:pt x="793621" y="309880"/>
                  </a:lnTo>
                  <a:lnTo>
                    <a:pt x="780794" y="266573"/>
                  </a:lnTo>
                  <a:lnTo>
                    <a:pt x="763395" y="225298"/>
                  </a:lnTo>
                  <a:lnTo>
                    <a:pt x="741678" y="186563"/>
                  </a:lnTo>
                  <a:lnTo>
                    <a:pt x="715897" y="150622"/>
                  </a:lnTo>
                  <a:lnTo>
                    <a:pt x="686560" y="117729"/>
                  </a:lnTo>
                  <a:lnTo>
                    <a:pt x="653667" y="88392"/>
                  </a:lnTo>
                  <a:lnTo>
                    <a:pt x="617726" y="62611"/>
                  </a:lnTo>
                  <a:lnTo>
                    <a:pt x="578991" y="40894"/>
                  </a:lnTo>
                  <a:lnTo>
                    <a:pt x="537716" y="23495"/>
                  </a:lnTo>
                  <a:lnTo>
                    <a:pt x="494409" y="10668"/>
                  </a:lnTo>
                  <a:lnTo>
                    <a:pt x="449070" y="2667"/>
                  </a:lnTo>
                  <a:lnTo>
                    <a:pt x="402080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11937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4" h="804545">
                  <a:moveTo>
                    <a:pt x="402080" y="804291"/>
                  </a:moveTo>
                  <a:lnTo>
                    <a:pt x="449070" y="801624"/>
                  </a:lnTo>
                  <a:lnTo>
                    <a:pt x="494409" y="793623"/>
                  </a:lnTo>
                  <a:lnTo>
                    <a:pt x="537716" y="780796"/>
                  </a:lnTo>
                  <a:lnTo>
                    <a:pt x="578991" y="763397"/>
                  </a:lnTo>
                  <a:lnTo>
                    <a:pt x="617726" y="741680"/>
                  </a:lnTo>
                  <a:lnTo>
                    <a:pt x="653667" y="715899"/>
                  </a:lnTo>
                  <a:lnTo>
                    <a:pt x="686560" y="686562"/>
                  </a:lnTo>
                  <a:lnTo>
                    <a:pt x="715897" y="653669"/>
                  </a:lnTo>
                  <a:lnTo>
                    <a:pt x="741678" y="617728"/>
                  </a:lnTo>
                  <a:lnTo>
                    <a:pt x="763395" y="578993"/>
                  </a:lnTo>
                  <a:lnTo>
                    <a:pt x="780794" y="537718"/>
                  </a:lnTo>
                  <a:lnTo>
                    <a:pt x="793621" y="494411"/>
                  </a:lnTo>
                  <a:lnTo>
                    <a:pt x="801622" y="449072"/>
                  </a:lnTo>
                  <a:lnTo>
                    <a:pt x="804289" y="402082"/>
                  </a:lnTo>
                  <a:lnTo>
                    <a:pt x="801622" y="355219"/>
                  </a:lnTo>
                  <a:lnTo>
                    <a:pt x="793621" y="309880"/>
                  </a:lnTo>
                  <a:lnTo>
                    <a:pt x="780794" y="266573"/>
                  </a:lnTo>
                  <a:lnTo>
                    <a:pt x="763395" y="225298"/>
                  </a:lnTo>
                  <a:lnTo>
                    <a:pt x="741678" y="186563"/>
                  </a:lnTo>
                  <a:lnTo>
                    <a:pt x="715897" y="150622"/>
                  </a:lnTo>
                  <a:lnTo>
                    <a:pt x="686560" y="117729"/>
                  </a:lnTo>
                  <a:lnTo>
                    <a:pt x="653667" y="88392"/>
                  </a:lnTo>
                  <a:lnTo>
                    <a:pt x="617726" y="62611"/>
                  </a:lnTo>
                  <a:lnTo>
                    <a:pt x="578991" y="40894"/>
                  </a:lnTo>
                  <a:lnTo>
                    <a:pt x="537716" y="23495"/>
                  </a:lnTo>
                  <a:lnTo>
                    <a:pt x="494409" y="10668"/>
                  </a:lnTo>
                  <a:lnTo>
                    <a:pt x="449070" y="2667"/>
                  </a:lnTo>
                  <a:lnTo>
                    <a:pt x="402080" y="0"/>
                  </a:lnTo>
                  <a:lnTo>
                    <a:pt x="355217" y="2667"/>
                  </a:lnTo>
                  <a:lnTo>
                    <a:pt x="309878" y="10668"/>
                  </a:lnTo>
                  <a:lnTo>
                    <a:pt x="266571" y="23495"/>
                  </a:lnTo>
                  <a:lnTo>
                    <a:pt x="225295" y="40894"/>
                  </a:lnTo>
                  <a:lnTo>
                    <a:pt x="186560" y="62611"/>
                  </a:lnTo>
                  <a:lnTo>
                    <a:pt x="150618" y="88392"/>
                  </a:lnTo>
                  <a:lnTo>
                    <a:pt x="117792" y="117729"/>
                  </a:lnTo>
                  <a:lnTo>
                    <a:pt x="88353" y="150622"/>
                  </a:lnTo>
                  <a:lnTo>
                    <a:pt x="62612" y="186563"/>
                  </a:lnTo>
                  <a:lnTo>
                    <a:pt x="40867" y="225298"/>
                  </a:lnTo>
                  <a:lnTo>
                    <a:pt x="23445" y="266573"/>
                  </a:lnTo>
                  <a:lnTo>
                    <a:pt x="10615" y="309880"/>
                  </a:lnTo>
                  <a:lnTo>
                    <a:pt x="2703" y="355219"/>
                  </a:lnTo>
                  <a:lnTo>
                    <a:pt x="0" y="402082"/>
                  </a:lnTo>
                  <a:lnTo>
                    <a:pt x="2703" y="449072"/>
                  </a:lnTo>
                  <a:lnTo>
                    <a:pt x="10615" y="494411"/>
                  </a:lnTo>
                  <a:lnTo>
                    <a:pt x="23445" y="537718"/>
                  </a:lnTo>
                  <a:lnTo>
                    <a:pt x="40867" y="578993"/>
                  </a:lnTo>
                  <a:lnTo>
                    <a:pt x="62612" y="617728"/>
                  </a:lnTo>
                  <a:lnTo>
                    <a:pt x="88353" y="653669"/>
                  </a:lnTo>
                  <a:lnTo>
                    <a:pt x="117792" y="686562"/>
                  </a:lnTo>
                  <a:lnTo>
                    <a:pt x="150618" y="715899"/>
                  </a:lnTo>
                  <a:lnTo>
                    <a:pt x="186560" y="741680"/>
                  </a:lnTo>
                  <a:lnTo>
                    <a:pt x="225295" y="763397"/>
                  </a:lnTo>
                  <a:lnTo>
                    <a:pt x="266571" y="780796"/>
                  </a:lnTo>
                  <a:lnTo>
                    <a:pt x="309878" y="793623"/>
                  </a:lnTo>
                  <a:lnTo>
                    <a:pt x="355217" y="801624"/>
                  </a:lnTo>
                  <a:lnTo>
                    <a:pt x="402080" y="804291"/>
                  </a:lnTo>
                  <a:close/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084242" y="5116866"/>
            <a:ext cx="647700" cy="321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1120">
              <a:lnSpc>
                <a:spcPct val="107800"/>
              </a:lnSpc>
              <a:spcBef>
                <a:spcPts val="100"/>
              </a:spcBef>
            </a:pPr>
            <a:r>
              <a:rPr sz="900" b="1" spc="-15" dirty="0">
                <a:solidFill>
                  <a:srgbClr val="071B4B"/>
                </a:solidFill>
                <a:latin typeface="Trebuchet MS"/>
                <a:cs typeface="Trebuchet MS"/>
              </a:rPr>
              <a:t>Customer  </a:t>
            </a:r>
            <a:r>
              <a:rPr sz="900" b="1" spc="-65" dirty="0">
                <a:solidFill>
                  <a:srgbClr val="071B4B"/>
                </a:solidFill>
                <a:latin typeface="Trebuchet MS"/>
                <a:cs typeface="Trebuchet MS"/>
              </a:rPr>
              <a:t>c</a:t>
            </a:r>
            <a:r>
              <a:rPr sz="900" b="1" spc="-45" dirty="0">
                <a:solidFill>
                  <a:srgbClr val="071B4B"/>
                </a:solidFill>
                <a:latin typeface="Trebuchet MS"/>
                <a:cs typeface="Trebuchet MS"/>
              </a:rPr>
              <a:t>on</a:t>
            </a:r>
            <a:r>
              <a:rPr sz="900" b="1" spc="-35" dirty="0">
                <a:solidFill>
                  <a:srgbClr val="071B4B"/>
                </a:solidFill>
                <a:latin typeface="Trebuchet MS"/>
                <a:cs typeface="Trebuchet MS"/>
              </a:rPr>
              <a:t>v</a:t>
            </a:r>
            <a:r>
              <a:rPr sz="900" b="1" spc="-40" dirty="0">
                <a:solidFill>
                  <a:srgbClr val="071B4B"/>
                </a:solidFill>
                <a:latin typeface="Trebuchet MS"/>
                <a:cs typeface="Trebuchet MS"/>
              </a:rPr>
              <a:t>en</a:t>
            </a:r>
            <a:r>
              <a:rPr sz="900" b="1" spc="-45" dirty="0">
                <a:solidFill>
                  <a:srgbClr val="071B4B"/>
                </a:solidFill>
                <a:latin typeface="Trebuchet MS"/>
                <a:cs typeface="Trebuchet MS"/>
              </a:rPr>
              <a:t>i</a:t>
            </a:r>
            <a:r>
              <a:rPr sz="900" b="1" spc="-40" dirty="0">
                <a:solidFill>
                  <a:srgbClr val="071B4B"/>
                </a:solidFill>
                <a:latin typeface="Trebuchet MS"/>
                <a:cs typeface="Trebuchet MS"/>
              </a:rPr>
              <a:t>e</a:t>
            </a:r>
            <a:r>
              <a:rPr sz="900" b="1" spc="-45" dirty="0">
                <a:solidFill>
                  <a:srgbClr val="071B4B"/>
                </a:solidFill>
                <a:latin typeface="Trebuchet MS"/>
                <a:cs typeface="Trebuchet MS"/>
              </a:rPr>
              <a:t>n</a:t>
            </a:r>
            <a:r>
              <a:rPr sz="900" b="1" spc="-55" dirty="0">
                <a:solidFill>
                  <a:srgbClr val="071B4B"/>
                </a:solidFill>
                <a:latin typeface="Trebuchet MS"/>
                <a:cs typeface="Trebuchet MS"/>
              </a:rPr>
              <a:t>c</a:t>
            </a:r>
            <a:r>
              <a:rPr sz="900" b="1" dirty="0">
                <a:solidFill>
                  <a:srgbClr val="071B4B"/>
                </a:solidFill>
                <a:latin typeface="Trebuchet MS"/>
                <a:cs typeface="Trebuchet MS"/>
              </a:rPr>
              <a:t>e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401824" y="4799075"/>
            <a:ext cx="964565" cy="1423670"/>
            <a:chOff x="2401824" y="4799075"/>
            <a:chExt cx="964565" cy="1423670"/>
          </a:xfrm>
        </p:grpSpPr>
        <p:sp>
          <p:nvSpPr>
            <p:cNvPr id="11" name="object 11"/>
            <p:cNvSpPr/>
            <p:nvPr/>
          </p:nvSpPr>
          <p:spPr>
            <a:xfrm>
              <a:off x="2883408" y="5401055"/>
              <a:ext cx="0" cy="775970"/>
            </a:xfrm>
            <a:custGeom>
              <a:avLst/>
              <a:gdLst/>
              <a:ahLst/>
              <a:cxnLst/>
              <a:rect l="l" t="t" r="r" b="b"/>
              <a:pathLst>
                <a:path h="775970">
                  <a:moveTo>
                    <a:pt x="0" y="0"/>
                  </a:moveTo>
                  <a:lnTo>
                    <a:pt x="0" y="775589"/>
                  </a:lnTo>
                </a:path>
              </a:pathLst>
            </a:custGeom>
            <a:ln w="6096">
              <a:solidFill>
                <a:srgbClr val="544F5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49880" y="6155435"/>
              <a:ext cx="67056" cy="6692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14016" y="4811267"/>
              <a:ext cx="938530" cy="938530"/>
            </a:xfrm>
            <a:custGeom>
              <a:avLst/>
              <a:gdLst/>
              <a:ahLst/>
              <a:cxnLst/>
              <a:rect l="l" t="t" r="r" b="b"/>
              <a:pathLst>
                <a:path w="938529" h="938529">
                  <a:moveTo>
                    <a:pt x="469265" y="0"/>
                  </a:moveTo>
                  <a:lnTo>
                    <a:pt x="421259" y="2413"/>
                  </a:lnTo>
                  <a:lnTo>
                    <a:pt x="374650" y="9525"/>
                  </a:lnTo>
                  <a:lnTo>
                    <a:pt x="329692" y="21082"/>
                  </a:lnTo>
                  <a:lnTo>
                    <a:pt x="286639" y="36830"/>
                  </a:lnTo>
                  <a:lnTo>
                    <a:pt x="245618" y="56642"/>
                  </a:lnTo>
                  <a:lnTo>
                    <a:pt x="206883" y="80137"/>
                  </a:lnTo>
                  <a:lnTo>
                    <a:pt x="170815" y="107188"/>
                  </a:lnTo>
                  <a:lnTo>
                    <a:pt x="137414" y="137414"/>
                  </a:lnTo>
                  <a:lnTo>
                    <a:pt x="107188" y="170688"/>
                  </a:lnTo>
                  <a:lnTo>
                    <a:pt x="80137" y="206883"/>
                  </a:lnTo>
                  <a:lnTo>
                    <a:pt x="56642" y="245618"/>
                  </a:lnTo>
                  <a:lnTo>
                    <a:pt x="36830" y="286639"/>
                  </a:lnTo>
                  <a:lnTo>
                    <a:pt x="21082" y="329692"/>
                  </a:lnTo>
                  <a:lnTo>
                    <a:pt x="9525" y="374650"/>
                  </a:lnTo>
                  <a:lnTo>
                    <a:pt x="2413" y="421259"/>
                  </a:lnTo>
                  <a:lnTo>
                    <a:pt x="0" y="469265"/>
                  </a:lnTo>
                  <a:lnTo>
                    <a:pt x="2413" y="517144"/>
                  </a:lnTo>
                  <a:lnTo>
                    <a:pt x="9525" y="563753"/>
                  </a:lnTo>
                  <a:lnTo>
                    <a:pt x="21082" y="608711"/>
                  </a:lnTo>
                  <a:lnTo>
                    <a:pt x="36830" y="651891"/>
                  </a:lnTo>
                  <a:lnTo>
                    <a:pt x="56642" y="692912"/>
                  </a:lnTo>
                  <a:lnTo>
                    <a:pt x="80137" y="731520"/>
                  </a:lnTo>
                  <a:lnTo>
                    <a:pt x="107188" y="767715"/>
                  </a:lnTo>
                  <a:lnTo>
                    <a:pt x="137414" y="800989"/>
                  </a:lnTo>
                  <a:lnTo>
                    <a:pt x="170815" y="831342"/>
                  </a:lnTo>
                  <a:lnTo>
                    <a:pt x="206883" y="858266"/>
                  </a:lnTo>
                  <a:lnTo>
                    <a:pt x="245618" y="881761"/>
                  </a:lnTo>
                  <a:lnTo>
                    <a:pt x="286639" y="901573"/>
                  </a:lnTo>
                  <a:lnTo>
                    <a:pt x="329692" y="917321"/>
                  </a:lnTo>
                  <a:lnTo>
                    <a:pt x="374650" y="928878"/>
                  </a:lnTo>
                  <a:lnTo>
                    <a:pt x="421259" y="935990"/>
                  </a:lnTo>
                  <a:lnTo>
                    <a:pt x="469265" y="938403"/>
                  </a:lnTo>
                  <a:lnTo>
                    <a:pt x="517144" y="935990"/>
                  </a:lnTo>
                  <a:lnTo>
                    <a:pt x="563753" y="928878"/>
                  </a:lnTo>
                  <a:lnTo>
                    <a:pt x="608711" y="917321"/>
                  </a:lnTo>
                  <a:lnTo>
                    <a:pt x="651891" y="901573"/>
                  </a:lnTo>
                  <a:lnTo>
                    <a:pt x="692912" y="881761"/>
                  </a:lnTo>
                  <a:lnTo>
                    <a:pt x="731520" y="858266"/>
                  </a:lnTo>
                  <a:lnTo>
                    <a:pt x="767715" y="831342"/>
                  </a:lnTo>
                  <a:lnTo>
                    <a:pt x="800989" y="800989"/>
                  </a:lnTo>
                  <a:lnTo>
                    <a:pt x="831342" y="767715"/>
                  </a:lnTo>
                  <a:lnTo>
                    <a:pt x="858266" y="731520"/>
                  </a:lnTo>
                  <a:lnTo>
                    <a:pt x="881761" y="692912"/>
                  </a:lnTo>
                  <a:lnTo>
                    <a:pt x="901573" y="651891"/>
                  </a:lnTo>
                  <a:lnTo>
                    <a:pt x="917321" y="608711"/>
                  </a:lnTo>
                  <a:lnTo>
                    <a:pt x="928878" y="563753"/>
                  </a:lnTo>
                  <a:lnTo>
                    <a:pt x="935990" y="517144"/>
                  </a:lnTo>
                  <a:lnTo>
                    <a:pt x="938403" y="469265"/>
                  </a:lnTo>
                  <a:lnTo>
                    <a:pt x="935990" y="421259"/>
                  </a:lnTo>
                  <a:lnTo>
                    <a:pt x="928878" y="374650"/>
                  </a:lnTo>
                  <a:lnTo>
                    <a:pt x="917321" y="329692"/>
                  </a:lnTo>
                  <a:lnTo>
                    <a:pt x="901573" y="286639"/>
                  </a:lnTo>
                  <a:lnTo>
                    <a:pt x="881761" y="245618"/>
                  </a:lnTo>
                  <a:lnTo>
                    <a:pt x="858266" y="206883"/>
                  </a:lnTo>
                  <a:lnTo>
                    <a:pt x="831342" y="170688"/>
                  </a:lnTo>
                  <a:lnTo>
                    <a:pt x="800989" y="137414"/>
                  </a:lnTo>
                  <a:lnTo>
                    <a:pt x="767715" y="107188"/>
                  </a:lnTo>
                  <a:lnTo>
                    <a:pt x="731520" y="80137"/>
                  </a:lnTo>
                  <a:lnTo>
                    <a:pt x="692912" y="56642"/>
                  </a:lnTo>
                  <a:lnTo>
                    <a:pt x="651891" y="36830"/>
                  </a:lnTo>
                  <a:lnTo>
                    <a:pt x="608711" y="21082"/>
                  </a:lnTo>
                  <a:lnTo>
                    <a:pt x="563753" y="9525"/>
                  </a:lnTo>
                  <a:lnTo>
                    <a:pt x="517144" y="2413"/>
                  </a:lnTo>
                  <a:lnTo>
                    <a:pt x="469265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14778" y="4812029"/>
              <a:ext cx="938530" cy="938530"/>
            </a:xfrm>
            <a:custGeom>
              <a:avLst/>
              <a:gdLst/>
              <a:ahLst/>
              <a:cxnLst/>
              <a:rect l="l" t="t" r="r" b="b"/>
              <a:pathLst>
                <a:path w="938529" h="938529">
                  <a:moveTo>
                    <a:pt x="469265" y="938403"/>
                  </a:moveTo>
                  <a:lnTo>
                    <a:pt x="517144" y="935990"/>
                  </a:lnTo>
                  <a:lnTo>
                    <a:pt x="563753" y="928878"/>
                  </a:lnTo>
                  <a:lnTo>
                    <a:pt x="608711" y="917321"/>
                  </a:lnTo>
                  <a:lnTo>
                    <a:pt x="651891" y="901573"/>
                  </a:lnTo>
                  <a:lnTo>
                    <a:pt x="692912" y="881761"/>
                  </a:lnTo>
                  <a:lnTo>
                    <a:pt x="731520" y="858266"/>
                  </a:lnTo>
                  <a:lnTo>
                    <a:pt x="767715" y="831342"/>
                  </a:lnTo>
                  <a:lnTo>
                    <a:pt x="800989" y="800989"/>
                  </a:lnTo>
                  <a:lnTo>
                    <a:pt x="831342" y="767715"/>
                  </a:lnTo>
                  <a:lnTo>
                    <a:pt x="858266" y="731520"/>
                  </a:lnTo>
                  <a:lnTo>
                    <a:pt x="881761" y="692912"/>
                  </a:lnTo>
                  <a:lnTo>
                    <a:pt x="901573" y="651891"/>
                  </a:lnTo>
                  <a:lnTo>
                    <a:pt x="917321" y="608711"/>
                  </a:lnTo>
                  <a:lnTo>
                    <a:pt x="928878" y="563753"/>
                  </a:lnTo>
                  <a:lnTo>
                    <a:pt x="935990" y="517144"/>
                  </a:lnTo>
                  <a:lnTo>
                    <a:pt x="938403" y="469265"/>
                  </a:lnTo>
                  <a:lnTo>
                    <a:pt x="935990" y="421259"/>
                  </a:lnTo>
                  <a:lnTo>
                    <a:pt x="928878" y="374650"/>
                  </a:lnTo>
                  <a:lnTo>
                    <a:pt x="917321" y="329692"/>
                  </a:lnTo>
                  <a:lnTo>
                    <a:pt x="901573" y="286639"/>
                  </a:lnTo>
                  <a:lnTo>
                    <a:pt x="881761" y="245618"/>
                  </a:lnTo>
                  <a:lnTo>
                    <a:pt x="858266" y="206883"/>
                  </a:lnTo>
                  <a:lnTo>
                    <a:pt x="831342" y="170688"/>
                  </a:lnTo>
                  <a:lnTo>
                    <a:pt x="800989" y="137414"/>
                  </a:lnTo>
                  <a:lnTo>
                    <a:pt x="767715" y="107188"/>
                  </a:lnTo>
                  <a:lnTo>
                    <a:pt x="731520" y="80137"/>
                  </a:lnTo>
                  <a:lnTo>
                    <a:pt x="692912" y="56642"/>
                  </a:lnTo>
                  <a:lnTo>
                    <a:pt x="651891" y="36830"/>
                  </a:lnTo>
                  <a:lnTo>
                    <a:pt x="608711" y="21082"/>
                  </a:lnTo>
                  <a:lnTo>
                    <a:pt x="563753" y="9525"/>
                  </a:lnTo>
                  <a:lnTo>
                    <a:pt x="517144" y="2413"/>
                  </a:lnTo>
                  <a:lnTo>
                    <a:pt x="469265" y="0"/>
                  </a:lnTo>
                  <a:lnTo>
                    <a:pt x="421259" y="2413"/>
                  </a:lnTo>
                  <a:lnTo>
                    <a:pt x="374650" y="9525"/>
                  </a:lnTo>
                  <a:lnTo>
                    <a:pt x="329692" y="21082"/>
                  </a:lnTo>
                  <a:lnTo>
                    <a:pt x="286639" y="36830"/>
                  </a:lnTo>
                  <a:lnTo>
                    <a:pt x="245618" y="56642"/>
                  </a:lnTo>
                  <a:lnTo>
                    <a:pt x="206883" y="80137"/>
                  </a:lnTo>
                  <a:lnTo>
                    <a:pt x="170815" y="107188"/>
                  </a:lnTo>
                  <a:lnTo>
                    <a:pt x="137414" y="137414"/>
                  </a:lnTo>
                  <a:lnTo>
                    <a:pt x="107188" y="170688"/>
                  </a:lnTo>
                  <a:lnTo>
                    <a:pt x="80137" y="206883"/>
                  </a:lnTo>
                  <a:lnTo>
                    <a:pt x="56642" y="245618"/>
                  </a:lnTo>
                  <a:lnTo>
                    <a:pt x="36830" y="286639"/>
                  </a:lnTo>
                  <a:lnTo>
                    <a:pt x="21082" y="329692"/>
                  </a:lnTo>
                  <a:lnTo>
                    <a:pt x="9525" y="374650"/>
                  </a:lnTo>
                  <a:lnTo>
                    <a:pt x="2413" y="421259"/>
                  </a:lnTo>
                  <a:lnTo>
                    <a:pt x="0" y="469265"/>
                  </a:lnTo>
                  <a:lnTo>
                    <a:pt x="2413" y="517144"/>
                  </a:lnTo>
                  <a:lnTo>
                    <a:pt x="9525" y="563753"/>
                  </a:lnTo>
                  <a:lnTo>
                    <a:pt x="21082" y="608711"/>
                  </a:lnTo>
                  <a:lnTo>
                    <a:pt x="36830" y="651891"/>
                  </a:lnTo>
                  <a:lnTo>
                    <a:pt x="56642" y="692912"/>
                  </a:lnTo>
                  <a:lnTo>
                    <a:pt x="80137" y="731520"/>
                  </a:lnTo>
                  <a:lnTo>
                    <a:pt x="107188" y="767715"/>
                  </a:lnTo>
                  <a:lnTo>
                    <a:pt x="137414" y="800989"/>
                  </a:lnTo>
                  <a:lnTo>
                    <a:pt x="170815" y="831342"/>
                  </a:lnTo>
                  <a:lnTo>
                    <a:pt x="206883" y="858266"/>
                  </a:lnTo>
                  <a:lnTo>
                    <a:pt x="245618" y="881761"/>
                  </a:lnTo>
                  <a:lnTo>
                    <a:pt x="286639" y="901573"/>
                  </a:lnTo>
                  <a:lnTo>
                    <a:pt x="329692" y="917321"/>
                  </a:lnTo>
                  <a:lnTo>
                    <a:pt x="374650" y="928878"/>
                  </a:lnTo>
                  <a:lnTo>
                    <a:pt x="421259" y="935990"/>
                  </a:lnTo>
                  <a:lnTo>
                    <a:pt x="469265" y="938403"/>
                  </a:lnTo>
                  <a:close/>
                </a:path>
              </a:pathLst>
            </a:custGeom>
            <a:ln w="25908">
              <a:solidFill>
                <a:srgbClr val="686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481072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5" h="804545">
                  <a:moveTo>
                    <a:pt x="402082" y="0"/>
                  </a:moveTo>
                  <a:lnTo>
                    <a:pt x="355219" y="2667"/>
                  </a:lnTo>
                  <a:lnTo>
                    <a:pt x="309880" y="10668"/>
                  </a:lnTo>
                  <a:lnTo>
                    <a:pt x="266573" y="23495"/>
                  </a:lnTo>
                  <a:lnTo>
                    <a:pt x="225298" y="40894"/>
                  </a:lnTo>
                  <a:lnTo>
                    <a:pt x="186563" y="62611"/>
                  </a:lnTo>
                  <a:lnTo>
                    <a:pt x="150622" y="88392"/>
                  </a:lnTo>
                  <a:lnTo>
                    <a:pt x="117729" y="117729"/>
                  </a:lnTo>
                  <a:lnTo>
                    <a:pt x="88392" y="150622"/>
                  </a:lnTo>
                  <a:lnTo>
                    <a:pt x="62611" y="186563"/>
                  </a:lnTo>
                  <a:lnTo>
                    <a:pt x="40894" y="225298"/>
                  </a:lnTo>
                  <a:lnTo>
                    <a:pt x="23495" y="266573"/>
                  </a:lnTo>
                  <a:lnTo>
                    <a:pt x="10668" y="309880"/>
                  </a:lnTo>
                  <a:lnTo>
                    <a:pt x="2667" y="355219"/>
                  </a:lnTo>
                  <a:lnTo>
                    <a:pt x="0" y="402082"/>
                  </a:lnTo>
                  <a:lnTo>
                    <a:pt x="2667" y="449072"/>
                  </a:lnTo>
                  <a:lnTo>
                    <a:pt x="10668" y="494411"/>
                  </a:lnTo>
                  <a:lnTo>
                    <a:pt x="23495" y="537718"/>
                  </a:lnTo>
                  <a:lnTo>
                    <a:pt x="40894" y="578993"/>
                  </a:lnTo>
                  <a:lnTo>
                    <a:pt x="62611" y="617728"/>
                  </a:lnTo>
                  <a:lnTo>
                    <a:pt x="88392" y="653669"/>
                  </a:lnTo>
                  <a:lnTo>
                    <a:pt x="117729" y="686562"/>
                  </a:lnTo>
                  <a:lnTo>
                    <a:pt x="150622" y="715899"/>
                  </a:lnTo>
                  <a:lnTo>
                    <a:pt x="186563" y="741680"/>
                  </a:lnTo>
                  <a:lnTo>
                    <a:pt x="225298" y="763397"/>
                  </a:lnTo>
                  <a:lnTo>
                    <a:pt x="266573" y="780796"/>
                  </a:lnTo>
                  <a:lnTo>
                    <a:pt x="309880" y="793623"/>
                  </a:lnTo>
                  <a:lnTo>
                    <a:pt x="355219" y="801624"/>
                  </a:lnTo>
                  <a:lnTo>
                    <a:pt x="402082" y="804291"/>
                  </a:lnTo>
                  <a:lnTo>
                    <a:pt x="449072" y="801624"/>
                  </a:lnTo>
                  <a:lnTo>
                    <a:pt x="494411" y="793623"/>
                  </a:lnTo>
                  <a:lnTo>
                    <a:pt x="537718" y="780796"/>
                  </a:lnTo>
                  <a:lnTo>
                    <a:pt x="578993" y="763397"/>
                  </a:lnTo>
                  <a:lnTo>
                    <a:pt x="617728" y="741680"/>
                  </a:lnTo>
                  <a:lnTo>
                    <a:pt x="653669" y="715899"/>
                  </a:lnTo>
                  <a:lnTo>
                    <a:pt x="686562" y="686562"/>
                  </a:lnTo>
                  <a:lnTo>
                    <a:pt x="715899" y="653669"/>
                  </a:lnTo>
                  <a:lnTo>
                    <a:pt x="741680" y="617728"/>
                  </a:lnTo>
                  <a:lnTo>
                    <a:pt x="763397" y="578993"/>
                  </a:lnTo>
                  <a:lnTo>
                    <a:pt x="780796" y="537718"/>
                  </a:lnTo>
                  <a:lnTo>
                    <a:pt x="793623" y="494411"/>
                  </a:lnTo>
                  <a:lnTo>
                    <a:pt x="801624" y="449072"/>
                  </a:lnTo>
                  <a:lnTo>
                    <a:pt x="804291" y="402082"/>
                  </a:lnTo>
                  <a:lnTo>
                    <a:pt x="801624" y="355219"/>
                  </a:lnTo>
                  <a:lnTo>
                    <a:pt x="793623" y="309880"/>
                  </a:lnTo>
                  <a:lnTo>
                    <a:pt x="780796" y="266573"/>
                  </a:lnTo>
                  <a:lnTo>
                    <a:pt x="763397" y="225298"/>
                  </a:lnTo>
                  <a:lnTo>
                    <a:pt x="741680" y="186563"/>
                  </a:lnTo>
                  <a:lnTo>
                    <a:pt x="715899" y="150622"/>
                  </a:lnTo>
                  <a:lnTo>
                    <a:pt x="686562" y="117729"/>
                  </a:lnTo>
                  <a:lnTo>
                    <a:pt x="653669" y="88392"/>
                  </a:lnTo>
                  <a:lnTo>
                    <a:pt x="617728" y="62611"/>
                  </a:lnTo>
                  <a:lnTo>
                    <a:pt x="578993" y="40894"/>
                  </a:lnTo>
                  <a:lnTo>
                    <a:pt x="537718" y="23495"/>
                  </a:lnTo>
                  <a:lnTo>
                    <a:pt x="494411" y="10668"/>
                  </a:lnTo>
                  <a:lnTo>
                    <a:pt x="449072" y="2667"/>
                  </a:lnTo>
                  <a:lnTo>
                    <a:pt x="402082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481072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5" h="804545">
                  <a:moveTo>
                    <a:pt x="402082" y="804291"/>
                  </a:moveTo>
                  <a:lnTo>
                    <a:pt x="449072" y="801624"/>
                  </a:lnTo>
                  <a:lnTo>
                    <a:pt x="494411" y="793623"/>
                  </a:lnTo>
                  <a:lnTo>
                    <a:pt x="537718" y="780796"/>
                  </a:lnTo>
                  <a:lnTo>
                    <a:pt x="578993" y="763397"/>
                  </a:lnTo>
                  <a:lnTo>
                    <a:pt x="617728" y="741680"/>
                  </a:lnTo>
                  <a:lnTo>
                    <a:pt x="653669" y="715899"/>
                  </a:lnTo>
                  <a:lnTo>
                    <a:pt x="686562" y="686562"/>
                  </a:lnTo>
                  <a:lnTo>
                    <a:pt x="715899" y="653669"/>
                  </a:lnTo>
                  <a:lnTo>
                    <a:pt x="741680" y="617728"/>
                  </a:lnTo>
                  <a:lnTo>
                    <a:pt x="763397" y="578993"/>
                  </a:lnTo>
                  <a:lnTo>
                    <a:pt x="780796" y="537718"/>
                  </a:lnTo>
                  <a:lnTo>
                    <a:pt x="793623" y="494411"/>
                  </a:lnTo>
                  <a:lnTo>
                    <a:pt x="801624" y="449072"/>
                  </a:lnTo>
                  <a:lnTo>
                    <a:pt x="804291" y="402082"/>
                  </a:lnTo>
                  <a:lnTo>
                    <a:pt x="801624" y="355219"/>
                  </a:lnTo>
                  <a:lnTo>
                    <a:pt x="793623" y="309880"/>
                  </a:lnTo>
                  <a:lnTo>
                    <a:pt x="780796" y="266573"/>
                  </a:lnTo>
                  <a:lnTo>
                    <a:pt x="763397" y="225298"/>
                  </a:lnTo>
                  <a:lnTo>
                    <a:pt x="741680" y="186563"/>
                  </a:lnTo>
                  <a:lnTo>
                    <a:pt x="715899" y="150622"/>
                  </a:lnTo>
                  <a:lnTo>
                    <a:pt x="686562" y="117729"/>
                  </a:lnTo>
                  <a:lnTo>
                    <a:pt x="653669" y="88392"/>
                  </a:lnTo>
                  <a:lnTo>
                    <a:pt x="617728" y="62611"/>
                  </a:lnTo>
                  <a:lnTo>
                    <a:pt x="578993" y="40894"/>
                  </a:lnTo>
                  <a:lnTo>
                    <a:pt x="537718" y="23495"/>
                  </a:lnTo>
                  <a:lnTo>
                    <a:pt x="494411" y="10668"/>
                  </a:lnTo>
                  <a:lnTo>
                    <a:pt x="449072" y="2667"/>
                  </a:lnTo>
                  <a:lnTo>
                    <a:pt x="402082" y="0"/>
                  </a:lnTo>
                  <a:lnTo>
                    <a:pt x="355219" y="2667"/>
                  </a:lnTo>
                  <a:lnTo>
                    <a:pt x="309880" y="10668"/>
                  </a:lnTo>
                  <a:lnTo>
                    <a:pt x="266573" y="23495"/>
                  </a:lnTo>
                  <a:lnTo>
                    <a:pt x="225298" y="40894"/>
                  </a:lnTo>
                  <a:lnTo>
                    <a:pt x="186563" y="62611"/>
                  </a:lnTo>
                  <a:lnTo>
                    <a:pt x="150622" y="88392"/>
                  </a:lnTo>
                  <a:lnTo>
                    <a:pt x="117729" y="117729"/>
                  </a:lnTo>
                  <a:lnTo>
                    <a:pt x="88392" y="150622"/>
                  </a:lnTo>
                  <a:lnTo>
                    <a:pt x="62611" y="186563"/>
                  </a:lnTo>
                  <a:lnTo>
                    <a:pt x="40894" y="225298"/>
                  </a:lnTo>
                  <a:lnTo>
                    <a:pt x="23495" y="266573"/>
                  </a:lnTo>
                  <a:lnTo>
                    <a:pt x="10668" y="309880"/>
                  </a:lnTo>
                  <a:lnTo>
                    <a:pt x="2667" y="355219"/>
                  </a:lnTo>
                  <a:lnTo>
                    <a:pt x="0" y="402082"/>
                  </a:lnTo>
                  <a:lnTo>
                    <a:pt x="2667" y="449072"/>
                  </a:lnTo>
                  <a:lnTo>
                    <a:pt x="10668" y="494411"/>
                  </a:lnTo>
                  <a:lnTo>
                    <a:pt x="23495" y="537718"/>
                  </a:lnTo>
                  <a:lnTo>
                    <a:pt x="40894" y="578993"/>
                  </a:lnTo>
                  <a:lnTo>
                    <a:pt x="62611" y="617728"/>
                  </a:lnTo>
                  <a:lnTo>
                    <a:pt x="88392" y="653669"/>
                  </a:lnTo>
                  <a:lnTo>
                    <a:pt x="117729" y="686562"/>
                  </a:lnTo>
                  <a:lnTo>
                    <a:pt x="150622" y="715899"/>
                  </a:lnTo>
                  <a:lnTo>
                    <a:pt x="186563" y="741680"/>
                  </a:lnTo>
                  <a:lnTo>
                    <a:pt x="225298" y="763397"/>
                  </a:lnTo>
                  <a:lnTo>
                    <a:pt x="266573" y="780796"/>
                  </a:lnTo>
                  <a:lnTo>
                    <a:pt x="309880" y="793623"/>
                  </a:lnTo>
                  <a:lnTo>
                    <a:pt x="355219" y="801624"/>
                  </a:lnTo>
                  <a:lnTo>
                    <a:pt x="402082" y="804291"/>
                  </a:lnTo>
                  <a:close/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3872484" y="4799075"/>
            <a:ext cx="963294" cy="1423670"/>
            <a:chOff x="3872484" y="4799075"/>
            <a:chExt cx="963294" cy="1423670"/>
          </a:xfrm>
        </p:grpSpPr>
        <p:sp>
          <p:nvSpPr>
            <p:cNvPr id="18" name="object 18"/>
            <p:cNvSpPr/>
            <p:nvPr/>
          </p:nvSpPr>
          <p:spPr>
            <a:xfrm>
              <a:off x="4352544" y="5401055"/>
              <a:ext cx="0" cy="775970"/>
            </a:xfrm>
            <a:custGeom>
              <a:avLst/>
              <a:gdLst/>
              <a:ahLst/>
              <a:cxnLst/>
              <a:rect l="l" t="t" r="r" b="b"/>
              <a:pathLst>
                <a:path h="775970">
                  <a:moveTo>
                    <a:pt x="0" y="0"/>
                  </a:moveTo>
                  <a:lnTo>
                    <a:pt x="0" y="775589"/>
                  </a:lnTo>
                </a:path>
              </a:pathLst>
            </a:custGeom>
            <a:ln w="6096">
              <a:solidFill>
                <a:srgbClr val="544F5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320540" y="6155435"/>
              <a:ext cx="65532" cy="670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84676" y="4811267"/>
              <a:ext cx="937260" cy="938530"/>
            </a:xfrm>
            <a:custGeom>
              <a:avLst/>
              <a:gdLst/>
              <a:ahLst/>
              <a:cxnLst/>
              <a:rect l="l" t="t" r="r" b="b"/>
              <a:pathLst>
                <a:path w="937260" h="938529">
                  <a:moveTo>
                    <a:pt x="468503" y="0"/>
                  </a:moveTo>
                  <a:lnTo>
                    <a:pt x="420624" y="2413"/>
                  </a:lnTo>
                  <a:lnTo>
                    <a:pt x="374015" y="9525"/>
                  </a:lnTo>
                  <a:lnTo>
                    <a:pt x="329184" y="21082"/>
                  </a:lnTo>
                  <a:lnTo>
                    <a:pt x="286131" y="36830"/>
                  </a:lnTo>
                  <a:lnTo>
                    <a:pt x="245110" y="56642"/>
                  </a:lnTo>
                  <a:lnTo>
                    <a:pt x="206502" y="80137"/>
                  </a:lnTo>
                  <a:lnTo>
                    <a:pt x="170434" y="107188"/>
                  </a:lnTo>
                  <a:lnTo>
                    <a:pt x="137160" y="137414"/>
                  </a:lnTo>
                  <a:lnTo>
                    <a:pt x="106934" y="170688"/>
                  </a:lnTo>
                  <a:lnTo>
                    <a:pt x="80010" y="206883"/>
                  </a:lnTo>
                  <a:lnTo>
                    <a:pt x="56515" y="245618"/>
                  </a:lnTo>
                  <a:lnTo>
                    <a:pt x="36830" y="286639"/>
                  </a:lnTo>
                  <a:lnTo>
                    <a:pt x="21082" y="329692"/>
                  </a:lnTo>
                  <a:lnTo>
                    <a:pt x="9525" y="374650"/>
                  </a:lnTo>
                  <a:lnTo>
                    <a:pt x="2413" y="421259"/>
                  </a:lnTo>
                  <a:lnTo>
                    <a:pt x="0" y="469265"/>
                  </a:lnTo>
                  <a:lnTo>
                    <a:pt x="2413" y="517144"/>
                  </a:lnTo>
                  <a:lnTo>
                    <a:pt x="9525" y="563753"/>
                  </a:lnTo>
                  <a:lnTo>
                    <a:pt x="21082" y="608711"/>
                  </a:lnTo>
                  <a:lnTo>
                    <a:pt x="36830" y="651891"/>
                  </a:lnTo>
                  <a:lnTo>
                    <a:pt x="56515" y="692912"/>
                  </a:lnTo>
                  <a:lnTo>
                    <a:pt x="80010" y="731520"/>
                  </a:lnTo>
                  <a:lnTo>
                    <a:pt x="106934" y="767715"/>
                  </a:lnTo>
                  <a:lnTo>
                    <a:pt x="137160" y="800989"/>
                  </a:lnTo>
                  <a:lnTo>
                    <a:pt x="170434" y="831342"/>
                  </a:lnTo>
                  <a:lnTo>
                    <a:pt x="206502" y="858266"/>
                  </a:lnTo>
                  <a:lnTo>
                    <a:pt x="245110" y="881761"/>
                  </a:lnTo>
                  <a:lnTo>
                    <a:pt x="286131" y="901573"/>
                  </a:lnTo>
                  <a:lnTo>
                    <a:pt x="329184" y="917321"/>
                  </a:lnTo>
                  <a:lnTo>
                    <a:pt x="374015" y="928878"/>
                  </a:lnTo>
                  <a:lnTo>
                    <a:pt x="420624" y="935990"/>
                  </a:lnTo>
                  <a:lnTo>
                    <a:pt x="468503" y="938403"/>
                  </a:lnTo>
                  <a:lnTo>
                    <a:pt x="516382" y="935990"/>
                  </a:lnTo>
                  <a:lnTo>
                    <a:pt x="562864" y="928878"/>
                  </a:lnTo>
                  <a:lnTo>
                    <a:pt x="607822" y="917321"/>
                  </a:lnTo>
                  <a:lnTo>
                    <a:pt x="650875" y="901573"/>
                  </a:lnTo>
                  <a:lnTo>
                    <a:pt x="691769" y="881761"/>
                  </a:lnTo>
                  <a:lnTo>
                    <a:pt x="730377" y="858266"/>
                  </a:lnTo>
                  <a:lnTo>
                    <a:pt x="766445" y="831342"/>
                  </a:lnTo>
                  <a:lnTo>
                    <a:pt x="799719" y="800989"/>
                  </a:lnTo>
                  <a:lnTo>
                    <a:pt x="829945" y="767715"/>
                  </a:lnTo>
                  <a:lnTo>
                    <a:pt x="856869" y="731520"/>
                  </a:lnTo>
                  <a:lnTo>
                    <a:pt x="880364" y="692912"/>
                  </a:lnTo>
                  <a:lnTo>
                    <a:pt x="900176" y="651891"/>
                  </a:lnTo>
                  <a:lnTo>
                    <a:pt x="915924" y="608711"/>
                  </a:lnTo>
                  <a:lnTo>
                    <a:pt x="927354" y="563753"/>
                  </a:lnTo>
                  <a:lnTo>
                    <a:pt x="934466" y="517144"/>
                  </a:lnTo>
                  <a:lnTo>
                    <a:pt x="936879" y="469265"/>
                  </a:lnTo>
                  <a:lnTo>
                    <a:pt x="934466" y="421259"/>
                  </a:lnTo>
                  <a:lnTo>
                    <a:pt x="927354" y="374650"/>
                  </a:lnTo>
                  <a:lnTo>
                    <a:pt x="915924" y="329692"/>
                  </a:lnTo>
                  <a:lnTo>
                    <a:pt x="900176" y="286639"/>
                  </a:lnTo>
                  <a:lnTo>
                    <a:pt x="880364" y="245618"/>
                  </a:lnTo>
                  <a:lnTo>
                    <a:pt x="856869" y="206883"/>
                  </a:lnTo>
                  <a:lnTo>
                    <a:pt x="829945" y="170688"/>
                  </a:lnTo>
                  <a:lnTo>
                    <a:pt x="799719" y="137414"/>
                  </a:lnTo>
                  <a:lnTo>
                    <a:pt x="766445" y="107188"/>
                  </a:lnTo>
                  <a:lnTo>
                    <a:pt x="730377" y="80137"/>
                  </a:lnTo>
                  <a:lnTo>
                    <a:pt x="691769" y="56642"/>
                  </a:lnTo>
                  <a:lnTo>
                    <a:pt x="650875" y="36830"/>
                  </a:lnTo>
                  <a:lnTo>
                    <a:pt x="607822" y="21082"/>
                  </a:lnTo>
                  <a:lnTo>
                    <a:pt x="562864" y="9525"/>
                  </a:lnTo>
                  <a:lnTo>
                    <a:pt x="516382" y="2413"/>
                  </a:lnTo>
                  <a:lnTo>
                    <a:pt x="468503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885438" y="4812029"/>
              <a:ext cx="937260" cy="938530"/>
            </a:xfrm>
            <a:custGeom>
              <a:avLst/>
              <a:gdLst/>
              <a:ahLst/>
              <a:cxnLst/>
              <a:rect l="l" t="t" r="r" b="b"/>
              <a:pathLst>
                <a:path w="937260" h="938529">
                  <a:moveTo>
                    <a:pt x="468503" y="938403"/>
                  </a:moveTo>
                  <a:lnTo>
                    <a:pt x="516382" y="935990"/>
                  </a:lnTo>
                  <a:lnTo>
                    <a:pt x="562864" y="928878"/>
                  </a:lnTo>
                  <a:lnTo>
                    <a:pt x="607822" y="917321"/>
                  </a:lnTo>
                  <a:lnTo>
                    <a:pt x="650875" y="901573"/>
                  </a:lnTo>
                  <a:lnTo>
                    <a:pt x="691769" y="881761"/>
                  </a:lnTo>
                  <a:lnTo>
                    <a:pt x="730377" y="858266"/>
                  </a:lnTo>
                  <a:lnTo>
                    <a:pt x="766445" y="831342"/>
                  </a:lnTo>
                  <a:lnTo>
                    <a:pt x="799719" y="800989"/>
                  </a:lnTo>
                  <a:lnTo>
                    <a:pt x="829945" y="767715"/>
                  </a:lnTo>
                  <a:lnTo>
                    <a:pt x="856869" y="731520"/>
                  </a:lnTo>
                  <a:lnTo>
                    <a:pt x="880364" y="692912"/>
                  </a:lnTo>
                  <a:lnTo>
                    <a:pt x="900176" y="651891"/>
                  </a:lnTo>
                  <a:lnTo>
                    <a:pt x="915924" y="608711"/>
                  </a:lnTo>
                  <a:lnTo>
                    <a:pt x="927354" y="563753"/>
                  </a:lnTo>
                  <a:lnTo>
                    <a:pt x="934466" y="517144"/>
                  </a:lnTo>
                  <a:lnTo>
                    <a:pt x="936879" y="469265"/>
                  </a:lnTo>
                  <a:lnTo>
                    <a:pt x="934466" y="421259"/>
                  </a:lnTo>
                  <a:lnTo>
                    <a:pt x="927354" y="374650"/>
                  </a:lnTo>
                  <a:lnTo>
                    <a:pt x="915924" y="329692"/>
                  </a:lnTo>
                  <a:lnTo>
                    <a:pt x="900176" y="286639"/>
                  </a:lnTo>
                  <a:lnTo>
                    <a:pt x="880364" y="245618"/>
                  </a:lnTo>
                  <a:lnTo>
                    <a:pt x="856869" y="206883"/>
                  </a:lnTo>
                  <a:lnTo>
                    <a:pt x="829945" y="170688"/>
                  </a:lnTo>
                  <a:lnTo>
                    <a:pt x="799719" y="137414"/>
                  </a:lnTo>
                  <a:lnTo>
                    <a:pt x="766445" y="107188"/>
                  </a:lnTo>
                  <a:lnTo>
                    <a:pt x="730377" y="80137"/>
                  </a:lnTo>
                  <a:lnTo>
                    <a:pt x="691769" y="56642"/>
                  </a:lnTo>
                  <a:lnTo>
                    <a:pt x="650875" y="36830"/>
                  </a:lnTo>
                  <a:lnTo>
                    <a:pt x="607822" y="21082"/>
                  </a:lnTo>
                  <a:lnTo>
                    <a:pt x="562864" y="9525"/>
                  </a:lnTo>
                  <a:lnTo>
                    <a:pt x="516382" y="2413"/>
                  </a:lnTo>
                  <a:lnTo>
                    <a:pt x="468503" y="0"/>
                  </a:lnTo>
                  <a:lnTo>
                    <a:pt x="420624" y="2413"/>
                  </a:lnTo>
                  <a:lnTo>
                    <a:pt x="374015" y="9525"/>
                  </a:lnTo>
                  <a:lnTo>
                    <a:pt x="329184" y="21082"/>
                  </a:lnTo>
                  <a:lnTo>
                    <a:pt x="286131" y="36830"/>
                  </a:lnTo>
                  <a:lnTo>
                    <a:pt x="245110" y="56642"/>
                  </a:lnTo>
                  <a:lnTo>
                    <a:pt x="206502" y="80137"/>
                  </a:lnTo>
                  <a:lnTo>
                    <a:pt x="170434" y="107188"/>
                  </a:lnTo>
                  <a:lnTo>
                    <a:pt x="137160" y="137414"/>
                  </a:lnTo>
                  <a:lnTo>
                    <a:pt x="106934" y="170688"/>
                  </a:lnTo>
                  <a:lnTo>
                    <a:pt x="80010" y="206883"/>
                  </a:lnTo>
                  <a:lnTo>
                    <a:pt x="56515" y="245618"/>
                  </a:lnTo>
                  <a:lnTo>
                    <a:pt x="36830" y="286639"/>
                  </a:lnTo>
                  <a:lnTo>
                    <a:pt x="21082" y="329692"/>
                  </a:lnTo>
                  <a:lnTo>
                    <a:pt x="9525" y="374650"/>
                  </a:lnTo>
                  <a:lnTo>
                    <a:pt x="2413" y="421259"/>
                  </a:lnTo>
                  <a:lnTo>
                    <a:pt x="0" y="469265"/>
                  </a:lnTo>
                  <a:lnTo>
                    <a:pt x="2413" y="517144"/>
                  </a:lnTo>
                  <a:lnTo>
                    <a:pt x="9525" y="563753"/>
                  </a:lnTo>
                  <a:lnTo>
                    <a:pt x="21082" y="608711"/>
                  </a:lnTo>
                  <a:lnTo>
                    <a:pt x="36830" y="651891"/>
                  </a:lnTo>
                  <a:lnTo>
                    <a:pt x="56515" y="692912"/>
                  </a:lnTo>
                  <a:lnTo>
                    <a:pt x="80010" y="731520"/>
                  </a:lnTo>
                  <a:lnTo>
                    <a:pt x="106934" y="767715"/>
                  </a:lnTo>
                  <a:lnTo>
                    <a:pt x="137160" y="800989"/>
                  </a:lnTo>
                  <a:lnTo>
                    <a:pt x="170434" y="831342"/>
                  </a:lnTo>
                  <a:lnTo>
                    <a:pt x="206502" y="858266"/>
                  </a:lnTo>
                  <a:lnTo>
                    <a:pt x="245110" y="881761"/>
                  </a:lnTo>
                  <a:lnTo>
                    <a:pt x="286131" y="901573"/>
                  </a:lnTo>
                  <a:lnTo>
                    <a:pt x="329184" y="917321"/>
                  </a:lnTo>
                  <a:lnTo>
                    <a:pt x="374015" y="928878"/>
                  </a:lnTo>
                  <a:lnTo>
                    <a:pt x="420624" y="935990"/>
                  </a:lnTo>
                  <a:lnTo>
                    <a:pt x="468503" y="938403"/>
                  </a:lnTo>
                  <a:close/>
                </a:path>
              </a:pathLst>
            </a:custGeom>
            <a:ln w="25908">
              <a:solidFill>
                <a:srgbClr val="686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951732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5" h="804545">
                  <a:moveTo>
                    <a:pt x="402082" y="0"/>
                  </a:moveTo>
                  <a:lnTo>
                    <a:pt x="355219" y="2667"/>
                  </a:lnTo>
                  <a:lnTo>
                    <a:pt x="309880" y="10668"/>
                  </a:lnTo>
                  <a:lnTo>
                    <a:pt x="266573" y="23495"/>
                  </a:lnTo>
                  <a:lnTo>
                    <a:pt x="225298" y="40894"/>
                  </a:lnTo>
                  <a:lnTo>
                    <a:pt x="186563" y="62611"/>
                  </a:lnTo>
                  <a:lnTo>
                    <a:pt x="150622" y="88392"/>
                  </a:lnTo>
                  <a:lnTo>
                    <a:pt x="117729" y="117729"/>
                  </a:lnTo>
                  <a:lnTo>
                    <a:pt x="88392" y="150622"/>
                  </a:lnTo>
                  <a:lnTo>
                    <a:pt x="62611" y="186563"/>
                  </a:lnTo>
                  <a:lnTo>
                    <a:pt x="40894" y="225298"/>
                  </a:lnTo>
                  <a:lnTo>
                    <a:pt x="23495" y="266573"/>
                  </a:lnTo>
                  <a:lnTo>
                    <a:pt x="10668" y="309880"/>
                  </a:lnTo>
                  <a:lnTo>
                    <a:pt x="2667" y="355219"/>
                  </a:lnTo>
                  <a:lnTo>
                    <a:pt x="0" y="402082"/>
                  </a:lnTo>
                  <a:lnTo>
                    <a:pt x="2667" y="449072"/>
                  </a:lnTo>
                  <a:lnTo>
                    <a:pt x="10668" y="494411"/>
                  </a:lnTo>
                  <a:lnTo>
                    <a:pt x="23495" y="537718"/>
                  </a:lnTo>
                  <a:lnTo>
                    <a:pt x="40894" y="578993"/>
                  </a:lnTo>
                  <a:lnTo>
                    <a:pt x="62611" y="617728"/>
                  </a:lnTo>
                  <a:lnTo>
                    <a:pt x="88392" y="653669"/>
                  </a:lnTo>
                  <a:lnTo>
                    <a:pt x="117729" y="686562"/>
                  </a:lnTo>
                  <a:lnTo>
                    <a:pt x="150622" y="715899"/>
                  </a:lnTo>
                  <a:lnTo>
                    <a:pt x="186563" y="741680"/>
                  </a:lnTo>
                  <a:lnTo>
                    <a:pt x="225298" y="763397"/>
                  </a:lnTo>
                  <a:lnTo>
                    <a:pt x="266573" y="780796"/>
                  </a:lnTo>
                  <a:lnTo>
                    <a:pt x="309880" y="793623"/>
                  </a:lnTo>
                  <a:lnTo>
                    <a:pt x="355219" y="801624"/>
                  </a:lnTo>
                  <a:lnTo>
                    <a:pt x="402082" y="804291"/>
                  </a:lnTo>
                  <a:lnTo>
                    <a:pt x="449072" y="801624"/>
                  </a:lnTo>
                  <a:lnTo>
                    <a:pt x="494411" y="793623"/>
                  </a:lnTo>
                  <a:lnTo>
                    <a:pt x="537718" y="780796"/>
                  </a:lnTo>
                  <a:lnTo>
                    <a:pt x="578993" y="763397"/>
                  </a:lnTo>
                  <a:lnTo>
                    <a:pt x="617728" y="741680"/>
                  </a:lnTo>
                  <a:lnTo>
                    <a:pt x="653669" y="715899"/>
                  </a:lnTo>
                  <a:lnTo>
                    <a:pt x="686562" y="686562"/>
                  </a:lnTo>
                  <a:lnTo>
                    <a:pt x="715899" y="653669"/>
                  </a:lnTo>
                  <a:lnTo>
                    <a:pt x="741680" y="617728"/>
                  </a:lnTo>
                  <a:lnTo>
                    <a:pt x="763397" y="578993"/>
                  </a:lnTo>
                  <a:lnTo>
                    <a:pt x="780796" y="537718"/>
                  </a:lnTo>
                  <a:lnTo>
                    <a:pt x="793623" y="494411"/>
                  </a:lnTo>
                  <a:lnTo>
                    <a:pt x="801624" y="449072"/>
                  </a:lnTo>
                  <a:lnTo>
                    <a:pt x="804291" y="402082"/>
                  </a:lnTo>
                  <a:lnTo>
                    <a:pt x="801624" y="355219"/>
                  </a:lnTo>
                  <a:lnTo>
                    <a:pt x="793623" y="309880"/>
                  </a:lnTo>
                  <a:lnTo>
                    <a:pt x="780796" y="266573"/>
                  </a:lnTo>
                  <a:lnTo>
                    <a:pt x="763397" y="225298"/>
                  </a:lnTo>
                  <a:lnTo>
                    <a:pt x="741680" y="186563"/>
                  </a:lnTo>
                  <a:lnTo>
                    <a:pt x="715899" y="150622"/>
                  </a:lnTo>
                  <a:lnTo>
                    <a:pt x="686562" y="117729"/>
                  </a:lnTo>
                  <a:lnTo>
                    <a:pt x="653669" y="88392"/>
                  </a:lnTo>
                  <a:lnTo>
                    <a:pt x="617728" y="62611"/>
                  </a:lnTo>
                  <a:lnTo>
                    <a:pt x="578993" y="40894"/>
                  </a:lnTo>
                  <a:lnTo>
                    <a:pt x="537718" y="23495"/>
                  </a:lnTo>
                  <a:lnTo>
                    <a:pt x="494411" y="10668"/>
                  </a:lnTo>
                  <a:lnTo>
                    <a:pt x="449072" y="2667"/>
                  </a:lnTo>
                  <a:lnTo>
                    <a:pt x="402082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951732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5" h="804545">
                  <a:moveTo>
                    <a:pt x="402082" y="804291"/>
                  </a:moveTo>
                  <a:lnTo>
                    <a:pt x="449072" y="801624"/>
                  </a:lnTo>
                  <a:lnTo>
                    <a:pt x="494411" y="793623"/>
                  </a:lnTo>
                  <a:lnTo>
                    <a:pt x="537718" y="780796"/>
                  </a:lnTo>
                  <a:lnTo>
                    <a:pt x="578993" y="763397"/>
                  </a:lnTo>
                  <a:lnTo>
                    <a:pt x="617728" y="741680"/>
                  </a:lnTo>
                  <a:lnTo>
                    <a:pt x="653669" y="715899"/>
                  </a:lnTo>
                  <a:lnTo>
                    <a:pt x="686562" y="686562"/>
                  </a:lnTo>
                  <a:lnTo>
                    <a:pt x="715899" y="653669"/>
                  </a:lnTo>
                  <a:lnTo>
                    <a:pt x="741680" y="617728"/>
                  </a:lnTo>
                  <a:lnTo>
                    <a:pt x="763397" y="578993"/>
                  </a:lnTo>
                  <a:lnTo>
                    <a:pt x="780796" y="537718"/>
                  </a:lnTo>
                  <a:lnTo>
                    <a:pt x="793623" y="494411"/>
                  </a:lnTo>
                  <a:lnTo>
                    <a:pt x="801624" y="449072"/>
                  </a:lnTo>
                  <a:lnTo>
                    <a:pt x="804291" y="402082"/>
                  </a:lnTo>
                  <a:lnTo>
                    <a:pt x="801624" y="355219"/>
                  </a:lnTo>
                  <a:lnTo>
                    <a:pt x="793623" y="309880"/>
                  </a:lnTo>
                  <a:lnTo>
                    <a:pt x="780796" y="266573"/>
                  </a:lnTo>
                  <a:lnTo>
                    <a:pt x="763397" y="225298"/>
                  </a:lnTo>
                  <a:lnTo>
                    <a:pt x="741680" y="186563"/>
                  </a:lnTo>
                  <a:lnTo>
                    <a:pt x="715899" y="150622"/>
                  </a:lnTo>
                  <a:lnTo>
                    <a:pt x="686562" y="117729"/>
                  </a:lnTo>
                  <a:lnTo>
                    <a:pt x="653669" y="88392"/>
                  </a:lnTo>
                  <a:lnTo>
                    <a:pt x="617728" y="62611"/>
                  </a:lnTo>
                  <a:lnTo>
                    <a:pt x="578993" y="40894"/>
                  </a:lnTo>
                  <a:lnTo>
                    <a:pt x="537718" y="23495"/>
                  </a:lnTo>
                  <a:lnTo>
                    <a:pt x="494411" y="10668"/>
                  </a:lnTo>
                  <a:lnTo>
                    <a:pt x="449072" y="2667"/>
                  </a:lnTo>
                  <a:lnTo>
                    <a:pt x="402082" y="0"/>
                  </a:lnTo>
                  <a:lnTo>
                    <a:pt x="355219" y="2667"/>
                  </a:lnTo>
                  <a:lnTo>
                    <a:pt x="309880" y="10668"/>
                  </a:lnTo>
                  <a:lnTo>
                    <a:pt x="266573" y="23495"/>
                  </a:lnTo>
                  <a:lnTo>
                    <a:pt x="225298" y="40894"/>
                  </a:lnTo>
                  <a:lnTo>
                    <a:pt x="186563" y="62611"/>
                  </a:lnTo>
                  <a:lnTo>
                    <a:pt x="150622" y="88392"/>
                  </a:lnTo>
                  <a:lnTo>
                    <a:pt x="117729" y="117729"/>
                  </a:lnTo>
                  <a:lnTo>
                    <a:pt x="88392" y="150622"/>
                  </a:lnTo>
                  <a:lnTo>
                    <a:pt x="62611" y="186563"/>
                  </a:lnTo>
                  <a:lnTo>
                    <a:pt x="40894" y="225298"/>
                  </a:lnTo>
                  <a:lnTo>
                    <a:pt x="23495" y="266573"/>
                  </a:lnTo>
                  <a:lnTo>
                    <a:pt x="10668" y="309880"/>
                  </a:lnTo>
                  <a:lnTo>
                    <a:pt x="2667" y="355219"/>
                  </a:lnTo>
                  <a:lnTo>
                    <a:pt x="0" y="402082"/>
                  </a:lnTo>
                  <a:lnTo>
                    <a:pt x="2667" y="449072"/>
                  </a:lnTo>
                  <a:lnTo>
                    <a:pt x="10668" y="494411"/>
                  </a:lnTo>
                  <a:lnTo>
                    <a:pt x="23495" y="537718"/>
                  </a:lnTo>
                  <a:lnTo>
                    <a:pt x="40894" y="578993"/>
                  </a:lnTo>
                  <a:lnTo>
                    <a:pt x="62611" y="617728"/>
                  </a:lnTo>
                  <a:lnTo>
                    <a:pt x="88392" y="653669"/>
                  </a:lnTo>
                  <a:lnTo>
                    <a:pt x="117729" y="686562"/>
                  </a:lnTo>
                  <a:lnTo>
                    <a:pt x="150622" y="715899"/>
                  </a:lnTo>
                  <a:lnTo>
                    <a:pt x="186563" y="741680"/>
                  </a:lnTo>
                  <a:lnTo>
                    <a:pt x="225298" y="763397"/>
                  </a:lnTo>
                  <a:lnTo>
                    <a:pt x="266573" y="780796"/>
                  </a:lnTo>
                  <a:lnTo>
                    <a:pt x="309880" y="793623"/>
                  </a:lnTo>
                  <a:lnTo>
                    <a:pt x="355219" y="801624"/>
                  </a:lnTo>
                  <a:lnTo>
                    <a:pt x="402082" y="804291"/>
                  </a:lnTo>
                  <a:close/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341620" y="4799075"/>
            <a:ext cx="964565" cy="1423670"/>
            <a:chOff x="5341620" y="4799075"/>
            <a:chExt cx="964565" cy="1423670"/>
          </a:xfrm>
        </p:grpSpPr>
        <p:sp>
          <p:nvSpPr>
            <p:cNvPr id="25" name="object 25"/>
            <p:cNvSpPr/>
            <p:nvPr/>
          </p:nvSpPr>
          <p:spPr>
            <a:xfrm>
              <a:off x="5823204" y="5401055"/>
              <a:ext cx="0" cy="775970"/>
            </a:xfrm>
            <a:custGeom>
              <a:avLst/>
              <a:gdLst/>
              <a:ahLst/>
              <a:cxnLst/>
              <a:rect l="l" t="t" r="r" b="b"/>
              <a:pathLst>
                <a:path h="775970">
                  <a:moveTo>
                    <a:pt x="0" y="0"/>
                  </a:moveTo>
                  <a:lnTo>
                    <a:pt x="0" y="775589"/>
                  </a:lnTo>
                </a:path>
              </a:pathLst>
            </a:custGeom>
            <a:ln w="6096">
              <a:solidFill>
                <a:srgbClr val="544F53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789676" y="6155435"/>
              <a:ext cx="67056" cy="6692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53812" y="4811267"/>
              <a:ext cx="938530" cy="938530"/>
            </a:xfrm>
            <a:custGeom>
              <a:avLst/>
              <a:gdLst/>
              <a:ahLst/>
              <a:cxnLst/>
              <a:rect l="l" t="t" r="r" b="b"/>
              <a:pathLst>
                <a:path w="938529" h="938529">
                  <a:moveTo>
                    <a:pt x="469265" y="0"/>
                  </a:moveTo>
                  <a:lnTo>
                    <a:pt x="421259" y="2413"/>
                  </a:lnTo>
                  <a:lnTo>
                    <a:pt x="374650" y="9525"/>
                  </a:lnTo>
                  <a:lnTo>
                    <a:pt x="329692" y="21082"/>
                  </a:lnTo>
                  <a:lnTo>
                    <a:pt x="286639" y="36830"/>
                  </a:lnTo>
                  <a:lnTo>
                    <a:pt x="245618" y="56642"/>
                  </a:lnTo>
                  <a:lnTo>
                    <a:pt x="206883" y="80137"/>
                  </a:lnTo>
                  <a:lnTo>
                    <a:pt x="170815" y="107188"/>
                  </a:lnTo>
                  <a:lnTo>
                    <a:pt x="137414" y="137414"/>
                  </a:lnTo>
                  <a:lnTo>
                    <a:pt x="107188" y="170688"/>
                  </a:lnTo>
                  <a:lnTo>
                    <a:pt x="80137" y="206883"/>
                  </a:lnTo>
                  <a:lnTo>
                    <a:pt x="56642" y="245618"/>
                  </a:lnTo>
                  <a:lnTo>
                    <a:pt x="36830" y="286639"/>
                  </a:lnTo>
                  <a:lnTo>
                    <a:pt x="21082" y="329692"/>
                  </a:lnTo>
                  <a:lnTo>
                    <a:pt x="9525" y="374650"/>
                  </a:lnTo>
                  <a:lnTo>
                    <a:pt x="2413" y="421259"/>
                  </a:lnTo>
                  <a:lnTo>
                    <a:pt x="0" y="469265"/>
                  </a:lnTo>
                  <a:lnTo>
                    <a:pt x="2413" y="517144"/>
                  </a:lnTo>
                  <a:lnTo>
                    <a:pt x="9525" y="563753"/>
                  </a:lnTo>
                  <a:lnTo>
                    <a:pt x="21082" y="608711"/>
                  </a:lnTo>
                  <a:lnTo>
                    <a:pt x="36830" y="651891"/>
                  </a:lnTo>
                  <a:lnTo>
                    <a:pt x="56642" y="692912"/>
                  </a:lnTo>
                  <a:lnTo>
                    <a:pt x="80137" y="731520"/>
                  </a:lnTo>
                  <a:lnTo>
                    <a:pt x="107188" y="767715"/>
                  </a:lnTo>
                  <a:lnTo>
                    <a:pt x="137414" y="800989"/>
                  </a:lnTo>
                  <a:lnTo>
                    <a:pt x="170815" y="831342"/>
                  </a:lnTo>
                  <a:lnTo>
                    <a:pt x="206883" y="858266"/>
                  </a:lnTo>
                  <a:lnTo>
                    <a:pt x="245618" y="881761"/>
                  </a:lnTo>
                  <a:lnTo>
                    <a:pt x="286639" y="901573"/>
                  </a:lnTo>
                  <a:lnTo>
                    <a:pt x="329692" y="917321"/>
                  </a:lnTo>
                  <a:lnTo>
                    <a:pt x="374650" y="928878"/>
                  </a:lnTo>
                  <a:lnTo>
                    <a:pt x="421259" y="935990"/>
                  </a:lnTo>
                  <a:lnTo>
                    <a:pt x="469265" y="938403"/>
                  </a:lnTo>
                  <a:lnTo>
                    <a:pt x="517144" y="935990"/>
                  </a:lnTo>
                  <a:lnTo>
                    <a:pt x="563753" y="928878"/>
                  </a:lnTo>
                  <a:lnTo>
                    <a:pt x="608711" y="917321"/>
                  </a:lnTo>
                  <a:lnTo>
                    <a:pt x="651891" y="901573"/>
                  </a:lnTo>
                  <a:lnTo>
                    <a:pt x="692912" y="881761"/>
                  </a:lnTo>
                  <a:lnTo>
                    <a:pt x="731520" y="858266"/>
                  </a:lnTo>
                  <a:lnTo>
                    <a:pt x="767715" y="831342"/>
                  </a:lnTo>
                  <a:lnTo>
                    <a:pt x="800989" y="800989"/>
                  </a:lnTo>
                  <a:lnTo>
                    <a:pt x="831342" y="767715"/>
                  </a:lnTo>
                  <a:lnTo>
                    <a:pt x="858266" y="731520"/>
                  </a:lnTo>
                  <a:lnTo>
                    <a:pt x="881761" y="692912"/>
                  </a:lnTo>
                  <a:lnTo>
                    <a:pt x="901573" y="651891"/>
                  </a:lnTo>
                  <a:lnTo>
                    <a:pt x="917321" y="608711"/>
                  </a:lnTo>
                  <a:lnTo>
                    <a:pt x="928878" y="563753"/>
                  </a:lnTo>
                  <a:lnTo>
                    <a:pt x="935990" y="517144"/>
                  </a:lnTo>
                  <a:lnTo>
                    <a:pt x="938403" y="469265"/>
                  </a:lnTo>
                  <a:lnTo>
                    <a:pt x="935990" y="421259"/>
                  </a:lnTo>
                  <a:lnTo>
                    <a:pt x="928878" y="374650"/>
                  </a:lnTo>
                  <a:lnTo>
                    <a:pt x="917321" y="329692"/>
                  </a:lnTo>
                  <a:lnTo>
                    <a:pt x="901573" y="286639"/>
                  </a:lnTo>
                  <a:lnTo>
                    <a:pt x="881761" y="245618"/>
                  </a:lnTo>
                  <a:lnTo>
                    <a:pt x="858266" y="206883"/>
                  </a:lnTo>
                  <a:lnTo>
                    <a:pt x="831342" y="170688"/>
                  </a:lnTo>
                  <a:lnTo>
                    <a:pt x="800989" y="137414"/>
                  </a:lnTo>
                  <a:lnTo>
                    <a:pt x="767715" y="107188"/>
                  </a:lnTo>
                  <a:lnTo>
                    <a:pt x="731520" y="80137"/>
                  </a:lnTo>
                  <a:lnTo>
                    <a:pt x="692912" y="56642"/>
                  </a:lnTo>
                  <a:lnTo>
                    <a:pt x="651891" y="36830"/>
                  </a:lnTo>
                  <a:lnTo>
                    <a:pt x="608711" y="21082"/>
                  </a:lnTo>
                  <a:lnTo>
                    <a:pt x="563753" y="9525"/>
                  </a:lnTo>
                  <a:lnTo>
                    <a:pt x="517144" y="2413"/>
                  </a:lnTo>
                  <a:lnTo>
                    <a:pt x="469265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54574" y="4812029"/>
              <a:ext cx="938530" cy="938530"/>
            </a:xfrm>
            <a:custGeom>
              <a:avLst/>
              <a:gdLst/>
              <a:ahLst/>
              <a:cxnLst/>
              <a:rect l="l" t="t" r="r" b="b"/>
              <a:pathLst>
                <a:path w="938529" h="938529">
                  <a:moveTo>
                    <a:pt x="469265" y="938403"/>
                  </a:moveTo>
                  <a:lnTo>
                    <a:pt x="517144" y="935990"/>
                  </a:lnTo>
                  <a:lnTo>
                    <a:pt x="563753" y="928878"/>
                  </a:lnTo>
                  <a:lnTo>
                    <a:pt x="608711" y="917321"/>
                  </a:lnTo>
                  <a:lnTo>
                    <a:pt x="651891" y="901573"/>
                  </a:lnTo>
                  <a:lnTo>
                    <a:pt x="692912" y="881761"/>
                  </a:lnTo>
                  <a:lnTo>
                    <a:pt x="731520" y="858266"/>
                  </a:lnTo>
                  <a:lnTo>
                    <a:pt x="767715" y="831342"/>
                  </a:lnTo>
                  <a:lnTo>
                    <a:pt x="800989" y="800989"/>
                  </a:lnTo>
                  <a:lnTo>
                    <a:pt x="831342" y="767715"/>
                  </a:lnTo>
                  <a:lnTo>
                    <a:pt x="858266" y="731520"/>
                  </a:lnTo>
                  <a:lnTo>
                    <a:pt x="881761" y="692912"/>
                  </a:lnTo>
                  <a:lnTo>
                    <a:pt x="901573" y="651891"/>
                  </a:lnTo>
                  <a:lnTo>
                    <a:pt x="917321" y="608711"/>
                  </a:lnTo>
                  <a:lnTo>
                    <a:pt x="928878" y="563753"/>
                  </a:lnTo>
                  <a:lnTo>
                    <a:pt x="935990" y="517144"/>
                  </a:lnTo>
                  <a:lnTo>
                    <a:pt x="938403" y="469265"/>
                  </a:lnTo>
                  <a:lnTo>
                    <a:pt x="935990" y="421259"/>
                  </a:lnTo>
                  <a:lnTo>
                    <a:pt x="928878" y="374650"/>
                  </a:lnTo>
                  <a:lnTo>
                    <a:pt x="917321" y="329692"/>
                  </a:lnTo>
                  <a:lnTo>
                    <a:pt x="901573" y="286639"/>
                  </a:lnTo>
                  <a:lnTo>
                    <a:pt x="881761" y="245618"/>
                  </a:lnTo>
                  <a:lnTo>
                    <a:pt x="858266" y="206883"/>
                  </a:lnTo>
                  <a:lnTo>
                    <a:pt x="831342" y="170688"/>
                  </a:lnTo>
                  <a:lnTo>
                    <a:pt x="800989" y="137414"/>
                  </a:lnTo>
                  <a:lnTo>
                    <a:pt x="767715" y="107188"/>
                  </a:lnTo>
                  <a:lnTo>
                    <a:pt x="731520" y="80137"/>
                  </a:lnTo>
                  <a:lnTo>
                    <a:pt x="692912" y="56642"/>
                  </a:lnTo>
                  <a:lnTo>
                    <a:pt x="651891" y="36830"/>
                  </a:lnTo>
                  <a:lnTo>
                    <a:pt x="608711" y="21082"/>
                  </a:lnTo>
                  <a:lnTo>
                    <a:pt x="563753" y="9525"/>
                  </a:lnTo>
                  <a:lnTo>
                    <a:pt x="517144" y="2413"/>
                  </a:lnTo>
                  <a:lnTo>
                    <a:pt x="469265" y="0"/>
                  </a:lnTo>
                  <a:lnTo>
                    <a:pt x="421259" y="2413"/>
                  </a:lnTo>
                  <a:lnTo>
                    <a:pt x="374650" y="9525"/>
                  </a:lnTo>
                  <a:lnTo>
                    <a:pt x="329692" y="21082"/>
                  </a:lnTo>
                  <a:lnTo>
                    <a:pt x="286639" y="36830"/>
                  </a:lnTo>
                  <a:lnTo>
                    <a:pt x="245618" y="56642"/>
                  </a:lnTo>
                  <a:lnTo>
                    <a:pt x="206883" y="80137"/>
                  </a:lnTo>
                  <a:lnTo>
                    <a:pt x="170815" y="107188"/>
                  </a:lnTo>
                  <a:lnTo>
                    <a:pt x="137414" y="137414"/>
                  </a:lnTo>
                  <a:lnTo>
                    <a:pt x="107188" y="170688"/>
                  </a:lnTo>
                  <a:lnTo>
                    <a:pt x="80137" y="206883"/>
                  </a:lnTo>
                  <a:lnTo>
                    <a:pt x="56642" y="245618"/>
                  </a:lnTo>
                  <a:lnTo>
                    <a:pt x="36830" y="286639"/>
                  </a:lnTo>
                  <a:lnTo>
                    <a:pt x="21082" y="329692"/>
                  </a:lnTo>
                  <a:lnTo>
                    <a:pt x="9525" y="374650"/>
                  </a:lnTo>
                  <a:lnTo>
                    <a:pt x="2413" y="421259"/>
                  </a:lnTo>
                  <a:lnTo>
                    <a:pt x="0" y="469265"/>
                  </a:lnTo>
                  <a:lnTo>
                    <a:pt x="2413" y="517144"/>
                  </a:lnTo>
                  <a:lnTo>
                    <a:pt x="9525" y="563753"/>
                  </a:lnTo>
                  <a:lnTo>
                    <a:pt x="21082" y="608711"/>
                  </a:lnTo>
                  <a:lnTo>
                    <a:pt x="36830" y="651891"/>
                  </a:lnTo>
                  <a:lnTo>
                    <a:pt x="56642" y="692912"/>
                  </a:lnTo>
                  <a:lnTo>
                    <a:pt x="80137" y="731520"/>
                  </a:lnTo>
                  <a:lnTo>
                    <a:pt x="107188" y="767715"/>
                  </a:lnTo>
                  <a:lnTo>
                    <a:pt x="137414" y="800989"/>
                  </a:lnTo>
                  <a:lnTo>
                    <a:pt x="170815" y="831342"/>
                  </a:lnTo>
                  <a:lnTo>
                    <a:pt x="206883" y="858266"/>
                  </a:lnTo>
                  <a:lnTo>
                    <a:pt x="245618" y="881761"/>
                  </a:lnTo>
                  <a:lnTo>
                    <a:pt x="286639" y="901573"/>
                  </a:lnTo>
                  <a:lnTo>
                    <a:pt x="329692" y="917321"/>
                  </a:lnTo>
                  <a:lnTo>
                    <a:pt x="374650" y="928878"/>
                  </a:lnTo>
                  <a:lnTo>
                    <a:pt x="421259" y="935990"/>
                  </a:lnTo>
                  <a:lnTo>
                    <a:pt x="469265" y="938403"/>
                  </a:lnTo>
                  <a:close/>
                </a:path>
              </a:pathLst>
            </a:custGeom>
            <a:ln w="25908">
              <a:solidFill>
                <a:srgbClr val="68686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20868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5" h="804545">
                  <a:moveTo>
                    <a:pt x="402082" y="0"/>
                  </a:moveTo>
                  <a:lnTo>
                    <a:pt x="355219" y="2667"/>
                  </a:lnTo>
                  <a:lnTo>
                    <a:pt x="309880" y="10668"/>
                  </a:lnTo>
                  <a:lnTo>
                    <a:pt x="266573" y="23495"/>
                  </a:lnTo>
                  <a:lnTo>
                    <a:pt x="225298" y="40894"/>
                  </a:lnTo>
                  <a:lnTo>
                    <a:pt x="186563" y="62611"/>
                  </a:lnTo>
                  <a:lnTo>
                    <a:pt x="150622" y="88392"/>
                  </a:lnTo>
                  <a:lnTo>
                    <a:pt x="117729" y="117729"/>
                  </a:lnTo>
                  <a:lnTo>
                    <a:pt x="88392" y="150622"/>
                  </a:lnTo>
                  <a:lnTo>
                    <a:pt x="62611" y="186563"/>
                  </a:lnTo>
                  <a:lnTo>
                    <a:pt x="40894" y="225298"/>
                  </a:lnTo>
                  <a:lnTo>
                    <a:pt x="23495" y="266573"/>
                  </a:lnTo>
                  <a:lnTo>
                    <a:pt x="10668" y="309880"/>
                  </a:lnTo>
                  <a:lnTo>
                    <a:pt x="2667" y="355219"/>
                  </a:lnTo>
                  <a:lnTo>
                    <a:pt x="0" y="402082"/>
                  </a:lnTo>
                  <a:lnTo>
                    <a:pt x="2667" y="449072"/>
                  </a:lnTo>
                  <a:lnTo>
                    <a:pt x="10668" y="494411"/>
                  </a:lnTo>
                  <a:lnTo>
                    <a:pt x="23495" y="537718"/>
                  </a:lnTo>
                  <a:lnTo>
                    <a:pt x="40894" y="578993"/>
                  </a:lnTo>
                  <a:lnTo>
                    <a:pt x="62611" y="617728"/>
                  </a:lnTo>
                  <a:lnTo>
                    <a:pt x="88392" y="653669"/>
                  </a:lnTo>
                  <a:lnTo>
                    <a:pt x="117729" y="686562"/>
                  </a:lnTo>
                  <a:lnTo>
                    <a:pt x="150622" y="715899"/>
                  </a:lnTo>
                  <a:lnTo>
                    <a:pt x="186563" y="741680"/>
                  </a:lnTo>
                  <a:lnTo>
                    <a:pt x="225298" y="763397"/>
                  </a:lnTo>
                  <a:lnTo>
                    <a:pt x="266573" y="780796"/>
                  </a:lnTo>
                  <a:lnTo>
                    <a:pt x="309880" y="793623"/>
                  </a:lnTo>
                  <a:lnTo>
                    <a:pt x="355219" y="801624"/>
                  </a:lnTo>
                  <a:lnTo>
                    <a:pt x="402082" y="804291"/>
                  </a:lnTo>
                  <a:lnTo>
                    <a:pt x="449072" y="801624"/>
                  </a:lnTo>
                  <a:lnTo>
                    <a:pt x="494411" y="793623"/>
                  </a:lnTo>
                  <a:lnTo>
                    <a:pt x="537718" y="780796"/>
                  </a:lnTo>
                  <a:lnTo>
                    <a:pt x="578993" y="763397"/>
                  </a:lnTo>
                  <a:lnTo>
                    <a:pt x="617728" y="741680"/>
                  </a:lnTo>
                  <a:lnTo>
                    <a:pt x="653669" y="715899"/>
                  </a:lnTo>
                  <a:lnTo>
                    <a:pt x="686562" y="686562"/>
                  </a:lnTo>
                  <a:lnTo>
                    <a:pt x="715899" y="653669"/>
                  </a:lnTo>
                  <a:lnTo>
                    <a:pt x="741680" y="617728"/>
                  </a:lnTo>
                  <a:lnTo>
                    <a:pt x="763397" y="578993"/>
                  </a:lnTo>
                  <a:lnTo>
                    <a:pt x="780796" y="537718"/>
                  </a:lnTo>
                  <a:lnTo>
                    <a:pt x="793623" y="494411"/>
                  </a:lnTo>
                  <a:lnTo>
                    <a:pt x="801624" y="449072"/>
                  </a:lnTo>
                  <a:lnTo>
                    <a:pt x="804291" y="402082"/>
                  </a:lnTo>
                  <a:lnTo>
                    <a:pt x="801624" y="355219"/>
                  </a:lnTo>
                  <a:lnTo>
                    <a:pt x="793623" y="309880"/>
                  </a:lnTo>
                  <a:lnTo>
                    <a:pt x="780796" y="266573"/>
                  </a:lnTo>
                  <a:lnTo>
                    <a:pt x="763397" y="225298"/>
                  </a:lnTo>
                  <a:lnTo>
                    <a:pt x="741680" y="186563"/>
                  </a:lnTo>
                  <a:lnTo>
                    <a:pt x="715899" y="150622"/>
                  </a:lnTo>
                  <a:lnTo>
                    <a:pt x="686562" y="117729"/>
                  </a:lnTo>
                  <a:lnTo>
                    <a:pt x="653669" y="88392"/>
                  </a:lnTo>
                  <a:lnTo>
                    <a:pt x="617728" y="62611"/>
                  </a:lnTo>
                  <a:lnTo>
                    <a:pt x="578993" y="40894"/>
                  </a:lnTo>
                  <a:lnTo>
                    <a:pt x="537718" y="23495"/>
                  </a:lnTo>
                  <a:lnTo>
                    <a:pt x="494411" y="10668"/>
                  </a:lnTo>
                  <a:lnTo>
                    <a:pt x="449072" y="2667"/>
                  </a:lnTo>
                  <a:lnTo>
                    <a:pt x="402082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20868" y="4878323"/>
              <a:ext cx="804545" cy="804545"/>
            </a:xfrm>
            <a:custGeom>
              <a:avLst/>
              <a:gdLst/>
              <a:ahLst/>
              <a:cxnLst/>
              <a:rect l="l" t="t" r="r" b="b"/>
              <a:pathLst>
                <a:path w="804545" h="804545">
                  <a:moveTo>
                    <a:pt x="402082" y="804291"/>
                  </a:moveTo>
                  <a:lnTo>
                    <a:pt x="449072" y="801624"/>
                  </a:lnTo>
                  <a:lnTo>
                    <a:pt x="494411" y="793623"/>
                  </a:lnTo>
                  <a:lnTo>
                    <a:pt x="537718" y="780796"/>
                  </a:lnTo>
                  <a:lnTo>
                    <a:pt x="578993" y="763397"/>
                  </a:lnTo>
                  <a:lnTo>
                    <a:pt x="617728" y="741680"/>
                  </a:lnTo>
                  <a:lnTo>
                    <a:pt x="653669" y="715899"/>
                  </a:lnTo>
                  <a:lnTo>
                    <a:pt x="686562" y="686562"/>
                  </a:lnTo>
                  <a:lnTo>
                    <a:pt x="715899" y="653669"/>
                  </a:lnTo>
                  <a:lnTo>
                    <a:pt x="741680" y="617728"/>
                  </a:lnTo>
                  <a:lnTo>
                    <a:pt x="763397" y="578993"/>
                  </a:lnTo>
                  <a:lnTo>
                    <a:pt x="780796" y="537718"/>
                  </a:lnTo>
                  <a:lnTo>
                    <a:pt x="793623" y="494411"/>
                  </a:lnTo>
                  <a:lnTo>
                    <a:pt x="801624" y="449072"/>
                  </a:lnTo>
                  <a:lnTo>
                    <a:pt x="804291" y="402082"/>
                  </a:lnTo>
                  <a:lnTo>
                    <a:pt x="801624" y="355219"/>
                  </a:lnTo>
                  <a:lnTo>
                    <a:pt x="793623" y="309880"/>
                  </a:lnTo>
                  <a:lnTo>
                    <a:pt x="780796" y="266573"/>
                  </a:lnTo>
                  <a:lnTo>
                    <a:pt x="763397" y="225298"/>
                  </a:lnTo>
                  <a:lnTo>
                    <a:pt x="741680" y="186563"/>
                  </a:lnTo>
                  <a:lnTo>
                    <a:pt x="715899" y="150622"/>
                  </a:lnTo>
                  <a:lnTo>
                    <a:pt x="686562" y="117729"/>
                  </a:lnTo>
                  <a:lnTo>
                    <a:pt x="653669" y="88392"/>
                  </a:lnTo>
                  <a:lnTo>
                    <a:pt x="617728" y="62611"/>
                  </a:lnTo>
                  <a:lnTo>
                    <a:pt x="578993" y="40894"/>
                  </a:lnTo>
                  <a:lnTo>
                    <a:pt x="537718" y="23495"/>
                  </a:lnTo>
                  <a:lnTo>
                    <a:pt x="494411" y="10668"/>
                  </a:lnTo>
                  <a:lnTo>
                    <a:pt x="449072" y="2667"/>
                  </a:lnTo>
                  <a:lnTo>
                    <a:pt x="402082" y="0"/>
                  </a:lnTo>
                  <a:lnTo>
                    <a:pt x="355219" y="2667"/>
                  </a:lnTo>
                  <a:lnTo>
                    <a:pt x="309880" y="10668"/>
                  </a:lnTo>
                  <a:lnTo>
                    <a:pt x="266573" y="23495"/>
                  </a:lnTo>
                  <a:lnTo>
                    <a:pt x="225298" y="40894"/>
                  </a:lnTo>
                  <a:lnTo>
                    <a:pt x="186563" y="62611"/>
                  </a:lnTo>
                  <a:lnTo>
                    <a:pt x="150622" y="88392"/>
                  </a:lnTo>
                  <a:lnTo>
                    <a:pt x="117729" y="117729"/>
                  </a:lnTo>
                  <a:lnTo>
                    <a:pt x="88392" y="150622"/>
                  </a:lnTo>
                  <a:lnTo>
                    <a:pt x="62611" y="186563"/>
                  </a:lnTo>
                  <a:lnTo>
                    <a:pt x="40894" y="225298"/>
                  </a:lnTo>
                  <a:lnTo>
                    <a:pt x="23495" y="266573"/>
                  </a:lnTo>
                  <a:lnTo>
                    <a:pt x="10668" y="309880"/>
                  </a:lnTo>
                  <a:lnTo>
                    <a:pt x="2667" y="355219"/>
                  </a:lnTo>
                  <a:lnTo>
                    <a:pt x="0" y="402082"/>
                  </a:lnTo>
                  <a:lnTo>
                    <a:pt x="2667" y="449072"/>
                  </a:lnTo>
                  <a:lnTo>
                    <a:pt x="10668" y="494411"/>
                  </a:lnTo>
                  <a:lnTo>
                    <a:pt x="23495" y="537718"/>
                  </a:lnTo>
                  <a:lnTo>
                    <a:pt x="40894" y="578993"/>
                  </a:lnTo>
                  <a:lnTo>
                    <a:pt x="62611" y="617728"/>
                  </a:lnTo>
                  <a:lnTo>
                    <a:pt x="88392" y="653669"/>
                  </a:lnTo>
                  <a:lnTo>
                    <a:pt x="117729" y="686562"/>
                  </a:lnTo>
                  <a:lnTo>
                    <a:pt x="150622" y="715899"/>
                  </a:lnTo>
                  <a:lnTo>
                    <a:pt x="186563" y="741680"/>
                  </a:lnTo>
                  <a:lnTo>
                    <a:pt x="225298" y="763397"/>
                  </a:lnTo>
                  <a:lnTo>
                    <a:pt x="266573" y="780796"/>
                  </a:lnTo>
                  <a:lnTo>
                    <a:pt x="309880" y="793623"/>
                  </a:lnTo>
                  <a:lnTo>
                    <a:pt x="355219" y="801624"/>
                  </a:lnTo>
                  <a:lnTo>
                    <a:pt x="402082" y="804291"/>
                  </a:lnTo>
                  <a:close/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1089660" y="7959851"/>
            <a:ext cx="198119" cy="1325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64502" y="7851139"/>
            <a:ext cx="2981325" cy="2162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>
              <a:lnSpc>
                <a:spcPct val="100000"/>
              </a:lnSpc>
              <a:spcBef>
                <a:spcPts val="100"/>
              </a:spcBef>
            </a:pPr>
            <a:r>
              <a:rPr sz="1800" spc="-55" dirty="0">
                <a:solidFill>
                  <a:srgbClr val="1B1417"/>
                </a:solidFill>
                <a:latin typeface="Trebuchet MS"/>
                <a:cs typeface="Trebuchet MS"/>
              </a:rPr>
              <a:t>Major </a:t>
            </a:r>
            <a:r>
              <a:rPr sz="1800" spc="5" dirty="0">
                <a:solidFill>
                  <a:srgbClr val="1B1417"/>
                </a:solidFill>
                <a:latin typeface="Trebuchet MS"/>
                <a:cs typeface="Trebuchet MS"/>
              </a:rPr>
              <a:t>design</a:t>
            </a:r>
            <a:r>
              <a:rPr sz="1800" spc="45" dirty="0">
                <a:solidFill>
                  <a:srgbClr val="1B1417"/>
                </a:solidFill>
                <a:latin typeface="Trebuchet MS"/>
                <a:cs typeface="Trebuchet MS"/>
              </a:rPr>
              <a:t> </a:t>
            </a:r>
            <a:r>
              <a:rPr sz="1800" spc="-45" dirty="0">
                <a:solidFill>
                  <a:srgbClr val="1B1417"/>
                </a:solidFill>
                <a:latin typeface="Trebuchet MS"/>
                <a:cs typeface="Trebuchet MS"/>
              </a:rPr>
              <a:t>history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560"/>
              </a:spcBef>
            </a:pPr>
            <a:r>
              <a:rPr sz="1000" spc="-5" dirty="0">
                <a:latin typeface="Verdana"/>
                <a:cs typeface="Verdana"/>
              </a:rPr>
              <a:t>-Solar inverter (UL, CE</a:t>
            </a:r>
            <a:r>
              <a:rPr sz="1000" spc="35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certification)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-Nuclear </a:t>
            </a:r>
            <a:r>
              <a:rPr sz="1000" dirty="0">
                <a:latin typeface="Verdana"/>
                <a:cs typeface="Verdana"/>
              </a:rPr>
              <a:t>safety system </a:t>
            </a:r>
            <a:r>
              <a:rPr sz="1000" spc="-5" dirty="0">
                <a:latin typeface="Verdana"/>
                <a:cs typeface="Verdana"/>
              </a:rPr>
              <a:t>(KEPIC</a:t>
            </a:r>
            <a:r>
              <a:rPr sz="100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certification)</a:t>
            </a:r>
            <a:endParaRPr sz="1000">
              <a:latin typeface="Verdana"/>
              <a:cs typeface="Verdana"/>
            </a:endParaRPr>
          </a:p>
          <a:p>
            <a:pPr marL="12700" marR="5080">
              <a:lnSpc>
                <a:spcPct val="141700"/>
              </a:lnSpc>
            </a:pPr>
            <a:r>
              <a:rPr sz="1000" spc="-5" dirty="0">
                <a:latin typeface="Verdana"/>
                <a:cs typeface="Verdana"/>
              </a:rPr>
              <a:t>-Integrated monitoring </a:t>
            </a:r>
            <a:r>
              <a:rPr sz="1000" dirty="0">
                <a:latin typeface="Verdana"/>
                <a:cs typeface="Verdana"/>
              </a:rPr>
              <a:t>and control system for  thermal </a:t>
            </a:r>
            <a:r>
              <a:rPr sz="1000" spc="-5" dirty="0">
                <a:latin typeface="Verdana"/>
                <a:cs typeface="Verdana"/>
              </a:rPr>
              <a:t>-power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generation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-Medical device(consider EMI</a:t>
            </a:r>
            <a:r>
              <a:rPr sz="1000" spc="2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certification)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-Remote </a:t>
            </a:r>
            <a:r>
              <a:rPr sz="1000" dirty="0">
                <a:latin typeface="Verdana"/>
                <a:cs typeface="Verdana"/>
              </a:rPr>
              <a:t>control system </a:t>
            </a:r>
            <a:r>
              <a:rPr sz="1000" spc="-5" dirty="0">
                <a:latin typeface="Verdana"/>
                <a:cs typeface="Verdana"/>
              </a:rPr>
              <a:t>(0.4 BGA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design)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-Black </a:t>
            </a:r>
            <a:r>
              <a:rPr sz="1000" dirty="0">
                <a:latin typeface="Verdana"/>
                <a:cs typeface="Verdana"/>
              </a:rPr>
              <a:t>box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-Industrial </a:t>
            </a:r>
            <a:r>
              <a:rPr sz="1000" dirty="0">
                <a:latin typeface="Verdana"/>
                <a:cs typeface="Verdana"/>
              </a:rPr>
              <a:t>robot</a:t>
            </a:r>
            <a:r>
              <a:rPr sz="1000" spc="-5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control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411979" y="7959851"/>
            <a:ext cx="198120" cy="1325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427081" y="7851139"/>
            <a:ext cx="1656714" cy="1714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985">
              <a:lnSpc>
                <a:spcPct val="100000"/>
              </a:lnSpc>
              <a:spcBef>
                <a:spcPts val="100"/>
              </a:spcBef>
            </a:pPr>
            <a:r>
              <a:rPr sz="1800" spc="-90" dirty="0">
                <a:solidFill>
                  <a:srgbClr val="1B1417"/>
                </a:solidFill>
                <a:latin typeface="Trebuchet MS"/>
                <a:cs typeface="Trebuchet MS"/>
              </a:rPr>
              <a:t>We </a:t>
            </a:r>
            <a:r>
              <a:rPr sz="1800" dirty="0">
                <a:solidFill>
                  <a:srgbClr val="1B1417"/>
                </a:solidFill>
                <a:latin typeface="Trebuchet MS"/>
                <a:cs typeface="Trebuchet MS"/>
              </a:rPr>
              <a:t>can</a:t>
            </a:r>
            <a:r>
              <a:rPr sz="1800" spc="25" dirty="0">
                <a:solidFill>
                  <a:srgbClr val="1B1417"/>
                </a:solidFill>
                <a:latin typeface="Trebuchet MS"/>
                <a:cs typeface="Trebuchet MS"/>
              </a:rPr>
              <a:t> </a:t>
            </a:r>
            <a:r>
              <a:rPr sz="1800" spc="5" dirty="0">
                <a:solidFill>
                  <a:srgbClr val="1B1417"/>
                </a:solidFill>
                <a:latin typeface="Trebuchet MS"/>
                <a:cs typeface="Trebuchet MS"/>
              </a:rPr>
              <a:t>do</a:t>
            </a:r>
            <a:endParaRPr sz="1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1000" spc="-5" dirty="0">
                <a:latin typeface="Verdana"/>
                <a:cs typeface="Verdana"/>
              </a:rPr>
              <a:t>-RF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board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-Impedance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board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-Flexible PCB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-Probe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card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-BGA design </a:t>
            </a:r>
            <a:r>
              <a:rPr sz="1000" dirty="0">
                <a:latin typeface="Verdana"/>
                <a:cs typeface="Verdana"/>
              </a:rPr>
              <a:t>of </a:t>
            </a:r>
            <a:r>
              <a:rPr sz="1000" spc="-5" dirty="0">
                <a:latin typeface="Verdana"/>
                <a:cs typeface="Verdana"/>
              </a:rPr>
              <a:t>high</a:t>
            </a:r>
            <a:r>
              <a:rPr sz="1000" spc="-25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pitch</a:t>
            </a:r>
            <a:endParaRPr sz="10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latin typeface="Verdana"/>
                <a:cs typeface="Verdana"/>
              </a:rPr>
              <a:t>-LED Light</a:t>
            </a:r>
            <a:r>
              <a:rPr sz="1000" spc="-10" dirty="0">
                <a:latin typeface="Verdana"/>
                <a:cs typeface="Verdana"/>
              </a:rPr>
              <a:t> </a:t>
            </a:r>
            <a:r>
              <a:rPr sz="1000" dirty="0">
                <a:latin typeface="Verdana"/>
                <a:cs typeface="Verdana"/>
              </a:rPr>
              <a:t>board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089660" y="4149851"/>
            <a:ext cx="198119" cy="1325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350656" y="4040250"/>
            <a:ext cx="3904781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25" dirty="0">
                <a:solidFill>
                  <a:srgbClr val="1B1417"/>
                </a:solidFill>
                <a:latin typeface="Trebuchet MS"/>
                <a:cs typeface="Trebuchet MS"/>
              </a:rPr>
              <a:t>CAD </a:t>
            </a:r>
            <a:r>
              <a:rPr sz="1800" dirty="0">
                <a:solidFill>
                  <a:srgbClr val="1B1417"/>
                </a:solidFill>
                <a:latin typeface="Trebuchet MS"/>
                <a:cs typeface="Trebuchet MS"/>
              </a:rPr>
              <a:t>/</a:t>
            </a:r>
            <a:r>
              <a:rPr sz="1800" spc="-310" dirty="0">
                <a:solidFill>
                  <a:srgbClr val="1B1417"/>
                </a:solidFill>
                <a:latin typeface="Trebuchet MS"/>
                <a:cs typeface="Trebuchet MS"/>
              </a:rPr>
              <a:t> </a:t>
            </a:r>
            <a:r>
              <a:rPr sz="1800" spc="-15" dirty="0" smtClean="0">
                <a:solidFill>
                  <a:srgbClr val="1B1417"/>
                </a:solidFill>
                <a:latin typeface="Trebuchet MS"/>
                <a:cs typeface="Trebuchet MS"/>
              </a:rPr>
              <a:t>ARTWORK</a:t>
            </a:r>
            <a:r>
              <a:rPr lang="en-US" sz="1800" spc="-15" dirty="0" smtClean="0">
                <a:solidFill>
                  <a:srgbClr val="1B1417"/>
                </a:solidFill>
                <a:latin typeface="Trebuchet MS"/>
                <a:cs typeface="Trebuchet MS"/>
              </a:rPr>
              <a:t> / DRAWING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55002" y="5116866"/>
            <a:ext cx="660400" cy="321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4780">
              <a:lnSpc>
                <a:spcPct val="107800"/>
              </a:lnSpc>
              <a:spcBef>
                <a:spcPts val="100"/>
              </a:spcBef>
            </a:pPr>
            <a:r>
              <a:rPr sz="900" b="1" spc="-5" dirty="0">
                <a:solidFill>
                  <a:srgbClr val="071B4B"/>
                </a:solidFill>
                <a:latin typeface="Trebuchet MS"/>
                <a:cs typeface="Trebuchet MS"/>
              </a:rPr>
              <a:t>Design  </a:t>
            </a:r>
            <a:r>
              <a:rPr sz="900" b="1" spc="-25" dirty="0">
                <a:solidFill>
                  <a:srgbClr val="071B4B"/>
                </a:solidFill>
                <a:latin typeface="Trebuchet MS"/>
                <a:cs typeface="Trebuchet MS"/>
              </a:rPr>
              <a:t>Cert</a:t>
            </a:r>
            <a:r>
              <a:rPr sz="900" b="1" spc="-30" dirty="0">
                <a:solidFill>
                  <a:srgbClr val="071B4B"/>
                </a:solidFill>
                <a:latin typeface="Trebuchet MS"/>
                <a:cs typeface="Trebuchet MS"/>
              </a:rPr>
              <a:t>i</a:t>
            </a:r>
            <a:r>
              <a:rPr sz="900" b="1" spc="-20" dirty="0">
                <a:solidFill>
                  <a:srgbClr val="071B4B"/>
                </a:solidFill>
                <a:latin typeface="Trebuchet MS"/>
                <a:cs typeface="Trebuchet MS"/>
              </a:rPr>
              <a:t>f</a:t>
            </a:r>
            <a:r>
              <a:rPr sz="900" b="1" spc="40" dirty="0">
                <a:solidFill>
                  <a:srgbClr val="071B4B"/>
                </a:solidFill>
                <a:latin typeface="Trebuchet MS"/>
                <a:cs typeface="Trebuchet MS"/>
              </a:rPr>
              <a:t>i</a:t>
            </a:r>
            <a:r>
              <a:rPr sz="900" b="1" spc="-40" dirty="0">
                <a:solidFill>
                  <a:srgbClr val="071B4B"/>
                </a:solidFill>
                <a:latin typeface="Trebuchet MS"/>
                <a:cs typeface="Trebuchet MS"/>
              </a:rPr>
              <a:t>c</a:t>
            </a:r>
            <a:r>
              <a:rPr sz="900" b="1" spc="-35" dirty="0">
                <a:solidFill>
                  <a:srgbClr val="071B4B"/>
                </a:solidFill>
                <a:latin typeface="Trebuchet MS"/>
                <a:cs typeface="Trebuchet MS"/>
              </a:rPr>
              <a:t>at</a:t>
            </a:r>
            <a:r>
              <a:rPr sz="900" b="1" spc="-45" dirty="0">
                <a:solidFill>
                  <a:srgbClr val="071B4B"/>
                </a:solidFill>
                <a:latin typeface="Trebuchet MS"/>
                <a:cs typeface="Trebuchet MS"/>
              </a:rPr>
              <a:t>io</a:t>
            </a:r>
            <a:r>
              <a:rPr sz="900" b="1" dirty="0">
                <a:solidFill>
                  <a:srgbClr val="071B4B"/>
                </a:solidFill>
                <a:latin typeface="Trebuchet MS"/>
                <a:cs typeface="Trebuchet MS"/>
              </a:rPr>
              <a:t>n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000311" y="5128011"/>
            <a:ext cx="723900" cy="27622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 marR="5080" indent="6985">
              <a:lnSpc>
                <a:spcPct val="105000"/>
              </a:lnSpc>
              <a:spcBef>
                <a:spcPts val="55"/>
              </a:spcBef>
            </a:pPr>
            <a:r>
              <a:rPr sz="800" b="1" spc="-40" dirty="0">
                <a:solidFill>
                  <a:srgbClr val="071B4B"/>
                </a:solidFill>
                <a:latin typeface="Trebuchet MS"/>
                <a:cs typeface="Trebuchet MS"/>
              </a:rPr>
              <a:t>C</a:t>
            </a:r>
            <a:r>
              <a:rPr sz="800" b="1" spc="-35" dirty="0">
                <a:solidFill>
                  <a:srgbClr val="071B4B"/>
                </a:solidFill>
                <a:latin typeface="Trebuchet MS"/>
                <a:cs typeface="Trebuchet MS"/>
              </a:rPr>
              <a:t>ommun</a:t>
            </a:r>
            <a:r>
              <a:rPr sz="800" b="1" spc="-40" dirty="0">
                <a:solidFill>
                  <a:srgbClr val="071B4B"/>
                </a:solidFill>
                <a:latin typeface="Trebuchet MS"/>
                <a:cs typeface="Trebuchet MS"/>
              </a:rPr>
              <a:t>ic</a:t>
            </a:r>
            <a:r>
              <a:rPr sz="800" b="1" spc="-35" dirty="0">
                <a:solidFill>
                  <a:srgbClr val="071B4B"/>
                </a:solidFill>
                <a:latin typeface="Trebuchet MS"/>
                <a:cs typeface="Trebuchet MS"/>
              </a:rPr>
              <a:t>a</a:t>
            </a:r>
            <a:r>
              <a:rPr sz="800" b="1" spc="-45" dirty="0">
                <a:solidFill>
                  <a:srgbClr val="071B4B"/>
                </a:solidFill>
                <a:latin typeface="Trebuchet MS"/>
                <a:cs typeface="Trebuchet MS"/>
              </a:rPr>
              <a:t>t</a:t>
            </a:r>
            <a:r>
              <a:rPr sz="800" b="1" spc="-40" dirty="0">
                <a:solidFill>
                  <a:srgbClr val="071B4B"/>
                </a:solidFill>
                <a:latin typeface="Trebuchet MS"/>
                <a:cs typeface="Trebuchet MS"/>
              </a:rPr>
              <a:t>i</a:t>
            </a:r>
            <a:r>
              <a:rPr sz="800" b="1" spc="-35" dirty="0">
                <a:solidFill>
                  <a:srgbClr val="071B4B"/>
                </a:solidFill>
                <a:latin typeface="Trebuchet MS"/>
                <a:cs typeface="Trebuchet MS"/>
              </a:rPr>
              <a:t>o</a:t>
            </a:r>
            <a:r>
              <a:rPr sz="800" b="1" dirty="0">
                <a:solidFill>
                  <a:srgbClr val="071B4B"/>
                </a:solidFill>
                <a:latin typeface="Trebuchet MS"/>
                <a:cs typeface="Trebuchet MS"/>
              </a:rPr>
              <a:t>n </a:t>
            </a:r>
            <a:r>
              <a:rPr sz="800" dirty="0">
                <a:solidFill>
                  <a:srgbClr val="071B4B"/>
                </a:solidFill>
                <a:latin typeface="Times New Roman"/>
                <a:cs typeface="Times New Roman"/>
              </a:rPr>
              <a:t> </a:t>
            </a:r>
            <a:r>
              <a:rPr sz="800" b="1" spc="-20" dirty="0">
                <a:solidFill>
                  <a:srgbClr val="071B4B"/>
                </a:solidFill>
                <a:latin typeface="Trebuchet MS"/>
                <a:cs typeface="Trebuchet MS"/>
              </a:rPr>
              <a:t>withcustomers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581652" y="5194559"/>
            <a:ext cx="4876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071B4B"/>
                </a:solidFill>
                <a:latin typeface="Trebuchet MS"/>
                <a:cs typeface="Trebuchet MS"/>
              </a:rPr>
              <a:t>Software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0" y="507"/>
            <a:ext cx="7555992" cy="349340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866001" y="6282165"/>
            <a:ext cx="1421765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285" marR="352425" indent="-121285">
              <a:lnSpc>
                <a:spcPct val="140400"/>
              </a:lnSpc>
              <a:spcBef>
                <a:spcPts val="100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A/W to</a:t>
            </a:r>
            <a:r>
              <a:rPr sz="950" spc="-6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delivery  (ONE</a:t>
            </a:r>
            <a:r>
              <a:rPr sz="950" spc="-2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STOP)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Perfect</a:t>
            </a:r>
            <a:r>
              <a:rPr sz="950" spc="-1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design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DFM &amp; Design</a:t>
            </a:r>
            <a:r>
              <a:rPr sz="950" spc="-4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review</a:t>
            </a:r>
            <a:endParaRPr sz="950">
              <a:latin typeface="Verdana"/>
              <a:cs typeface="Verdan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498091" y="6282286"/>
            <a:ext cx="957580" cy="83883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560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PCB</a:t>
            </a:r>
            <a:r>
              <a:rPr sz="950" spc="-9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Guide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CAD</a:t>
            </a:r>
            <a:r>
              <a:rPr sz="950" spc="-9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Guide</a:t>
            </a:r>
            <a:endParaRPr sz="950">
              <a:latin typeface="Verdana"/>
              <a:cs typeface="Verdana"/>
            </a:endParaRPr>
          </a:p>
          <a:p>
            <a:pPr marL="121285" marR="5080" indent="-121285">
              <a:lnSpc>
                <a:spcPct val="140400"/>
              </a:lnSpc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EMI Guide  (IPC, UL,</a:t>
            </a:r>
            <a:r>
              <a:rPr sz="950" spc="-75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CE)</a:t>
            </a:r>
            <a:endParaRPr sz="950">
              <a:latin typeface="Verdana"/>
              <a:cs typeface="Verdan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831349" y="6282409"/>
            <a:ext cx="1123315" cy="432434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560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Visiting</a:t>
            </a:r>
            <a:r>
              <a:rPr sz="950" spc="-25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Service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Lay-out /</a:t>
            </a:r>
            <a:r>
              <a:rPr sz="950" spc="-50" dirty="0">
                <a:solidFill>
                  <a:srgbClr val="464146"/>
                </a:solidFill>
                <a:latin typeface="Verdana"/>
                <a:cs typeface="Verdana"/>
              </a:rPr>
              <a:t> 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Wiring</a:t>
            </a:r>
            <a:endParaRPr sz="950">
              <a:latin typeface="Verdana"/>
              <a:cs typeface="Verdan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13287" y="6282409"/>
            <a:ext cx="598805" cy="83883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0650" indent="-108585">
              <a:lnSpc>
                <a:spcPct val="100000"/>
              </a:lnSpc>
              <a:spcBef>
                <a:spcPts val="560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Pads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Altium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10" dirty="0">
                <a:solidFill>
                  <a:srgbClr val="464146"/>
                </a:solidFill>
                <a:latin typeface="Verdana"/>
                <a:cs typeface="Verdana"/>
              </a:rPr>
              <a:t>C</a:t>
            </a: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adstar</a:t>
            </a:r>
            <a:endParaRPr sz="950">
              <a:latin typeface="Verdana"/>
              <a:cs typeface="Verdana"/>
            </a:endParaRPr>
          </a:p>
          <a:p>
            <a:pPr marL="120650" indent="-108585">
              <a:lnSpc>
                <a:spcPct val="100000"/>
              </a:lnSpc>
              <a:spcBef>
                <a:spcPts val="459"/>
              </a:spcBef>
              <a:buChar char="•"/>
              <a:tabLst>
                <a:tab pos="121285" algn="l"/>
              </a:tabLst>
            </a:pPr>
            <a:r>
              <a:rPr sz="950" spc="-5" dirty="0">
                <a:solidFill>
                  <a:srgbClr val="464146"/>
                </a:solidFill>
                <a:latin typeface="Verdana"/>
                <a:cs typeface="Verdana"/>
              </a:rPr>
              <a:t>Mentor</a:t>
            </a:r>
            <a:endParaRPr sz="950">
              <a:latin typeface="Verdana"/>
              <a:cs typeface="Verdana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85934" y="2746907"/>
            <a:ext cx="4180204" cy="4617085"/>
          </a:xfrm>
          <a:custGeom>
            <a:avLst/>
            <a:gdLst/>
            <a:ahLst/>
            <a:cxnLst/>
            <a:rect l="l" t="t" r="r" b="b"/>
            <a:pathLst>
              <a:path w="4180204" h="4617084">
                <a:moveTo>
                  <a:pt x="2499074" y="0"/>
                </a:moveTo>
                <a:lnTo>
                  <a:pt x="1680508" y="0"/>
                </a:lnTo>
                <a:lnTo>
                  <a:pt x="0" y="4616767"/>
                </a:lnTo>
                <a:lnTo>
                  <a:pt x="623211" y="4616767"/>
                </a:lnTo>
                <a:lnTo>
                  <a:pt x="1075899" y="3330028"/>
                </a:lnTo>
                <a:lnTo>
                  <a:pt x="3711213" y="3330028"/>
                </a:lnTo>
                <a:lnTo>
                  <a:pt x="3519347" y="2802928"/>
                </a:lnTo>
                <a:lnTo>
                  <a:pt x="1261929" y="2802928"/>
                </a:lnTo>
                <a:lnTo>
                  <a:pt x="2074284" y="536397"/>
                </a:lnTo>
                <a:lnTo>
                  <a:pt x="2694324" y="536397"/>
                </a:lnTo>
                <a:lnTo>
                  <a:pt x="2499074" y="0"/>
                </a:lnTo>
                <a:close/>
              </a:path>
              <a:path w="4180204" h="4617084">
                <a:moveTo>
                  <a:pt x="3711213" y="3330028"/>
                </a:moveTo>
                <a:lnTo>
                  <a:pt x="3072682" y="3330028"/>
                </a:lnTo>
                <a:lnTo>
                  <a:pt x="3525361" y="4616767"/>
                </a:lnTo>
                <a:lnTo>
                  <a:pt x="4179589" y="4616767"/>
                </a:lnTo>
                <a:lnTo>
                  <a:pt x="3711213" y="3330028"/>
                </a:lnTo>
                <a:close/>
              </a:path>
              <a:path w="4180204" h="4617084">
                <a:moveTo>
                  <a:pt x="2694324" y="536397"/>
                </a:moveTo>
                <a:lnTo>
                  <a:pt x="2074284" y="536397"/>
                </a:lnTo>
                <a:lnTo>
                  <a:pt x="2883541" y="2802928"/>
                </a:lnTo>
                <a:lnTo>
                  <a:pt x="3519347" y="2802928"/>
                </a:lnTo>
                <a:lnTo>
                  <a:pt x="2694324" y="536397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113531"/>
            <a:ext cx="7556500" cy="2106295"/>
            <a:chOff x="0" y="3113531"/>
            <a:chExt cx="7556500" cy="2106295"/>
          </a:xfrm>
        </p:grpSpPr>
        <p:sp>
          <p:nvSpPr>
            <p:cNvPr id="3" name="object 3"/>
            <p:cNvSpPr/>
            <p:nvPr/>
          </p:nvSpPr>
          <p:spPr>
            <a:xfrm>
              <a:off x="0" y="3113531"/>
              <a:ext cx="7556500" cy="2106295"/>
            </a:xfrm>
            <a:custGeom>
              <a:avLst/>
              <a:gdLst/>
              <a:ahLst/>
              <a:cxnLst/>
              <a:rect l="l" t="t" r="r" b="b"/>
              <a:pathLst>
                <a:path w="7556500" h="2106295">
                  <a:moveTo>
                    <a:pt x="7555992" y="0"/>
                  </a:moveTo>
                  <a:lnTo>
                    <a:pt x="0" y="0"/>
                  </a:lnTo>
                  <a:lnTo>
                    <a:pt x="0" y="2106041"/>
                  </a:lnTo>
                  <a:lnTo>
                    <a:pt x="7555992" y="2106041"/>
                  </a:lnTo>
                  <a:lnTo>
                    <a:pt x="7555992" y="0"/>
                  </a:lnTo>
                  <a:close/>
                </a:path>
              </a:pathLst>
            </a:custGeom>
            <a:solidFill>
              <a:srgbClr val="F3F2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3113531"/>
              <a:ext cx="7555992" cy="180898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720854" y="5774375"/>
            <a:ext cx="307975" cy="307975"/>
            <a:chOff x="720854" y="5774375"/>
            <a:chExt cx="307975" cy="307975"/>
          </a:xfrm>
        </p:grpSpPr>
        <p:sp>
          <p:nvSpPr>
            <p:cNvPr id="6" name="object 6"/>
            <p:cNvSpPr/>
            <p:nvPr/>
          </p:nvSpPr>
          <p:spPr>
            <a:xfrm>
              <a:off x="720854" y="5774375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307399" y="0"/>
                  </a:moveTo>
                  <a:lnTo>
                    <a:pt x="0" y="0"/>
                  </a:lnTo>
                  <a:lnTo>
                    <a:pt x="0" y="307399"/>
                  </a:lnTo>
                  <a:lnTo>
                    <a:pt x="307399" y="307399"/>
                  </a:lnTo>
                  <a:lnTo>
                    <a:pt x="307399" y="0"/>
                  </a:lnTo>
                  <a:close/>
                </a:path>
              </a:pathLst>
            </a:custGeom>
            <a:solidFill>
              <a:srgbClr val="182E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6571" y="5814059"/>
              <a:ext cx="216408" cy="22097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96778" y="5765636"/>
            <a:ext cx="6057265" cy="307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50" spc="-70" dirty="0">
                <a:solidFill>
                  <a:srgbClr val="182E88"/>
                </a:solidFill>
                <a:latin typeface="Arial"/>
                <a:cs typeface="Arial"/>
              </a:rPr>
              <a:t>SPECIALIZED </a:t>
            </a:r>
            <a:r>
              <a:rPr sz="1850" spc="-55" dirty="0">
                <a:solidFill>
                  <a:srgbClr val="182E88"/>
                </a:solidFill>
                <a:latin typeface="Arial"/>
                <a:cs typeface="Arial"/>
              </a:rPr>
              <a:t>IN </a:t>
            </a:r>
            <a:r>
              <a:rPr sz="1850" spc="-75" dirty="0">
                <a:solidFill>
                  <a:srgbClr val="182E88"/>
                </a:solidFill>
                <a:latin typeface="Arial"/>
                <a:cs typeface="Arial"/>
              </a:rPr>
              <a:t>SMALL QUANTITY </a:t>
            </a:r>
            <a:r>
              <a:rPr sz="1850" spc="-80" dirty="0">
                <a:solidFill>
                  <a:srgbClr val="182E88"/>
                </a:solidFill>
                <a:latin typeface="Arial"/>
                <a:cs typeface="Arial"/>
              </a:rPr>
              <a:t>BATCH</a:t>
            </a:r>
            <a:r>
              <a:rPr sz="1850" spc="70" dirty="0">
                <a:solidFill>
                  <a:srgbClr val="182E88"/>
                </a:solidFill>
                <a:latin typeface="Arial"/>
                <a:cs typeface="Arial"/>
              </a:rPr>
              <a:t> </a:t>
            </a:r>
            <a:r>
              <a:rPr sz="1850" spc="-80" dirty="0">
                <a:solidFill>
                  <a:srgbClr val="182E88"/>
                </a:solidFill>
                <a:latin typeface="Arial"/>
                <a:cs typeface="Arial"/>
              </a:rPr>
              <a:t>PRODUCTION</a:t>
            </a:r>
            <a:endParaRPr sz="185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29997" y="911286"/>
            <a:ext cx="307975" cy="307975"/>
            <a:chOff x="729997" y="911286"/>
            <a:chExt cx="307975" cy="307975"/>
          </a:xfrm>
        </p:grpSpPr>
        <p:sp>
          <p:nvSpPr>
            <p:cNvPr id="10" name="object 10"/>
            <p:cNvSpPr/>
            <p:nvPr/>
          </p:nvSpPr>
          <p:spPr>
            <a:xfrm>
              <a:off x="729997" y="911286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307404" y="0"/>
                  </a:moveTo>
                  <a:lnTo>
                    <a:pt x="0" y="0"/>
                  </a:lnTo>
                  <a:lnTo>
                    <a:pt x="0" y="307404"/>
                  </a:lnTo>
                  <a:lnTo>
                    <a:pt x="307404" y="307404"/>
                  </a:lnTo>
                  <a:lnTo>
                    <a:pt x="307404" y="0"/>
                  </a:lnTo>
                  <a:close/>
                </a:path>
              </a:pathLst>
            </a:custGeom>
            <a:solidFill>
              <a:srgbClr val="182E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74194" y="944892"/>
              <a:ext cx="217928" cy="24077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123603" y="456652"/>
            <a:ext cx="3804920" cy="74295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600" spc="-50" dirty="0">
                <a:solidFill>
                  <a:srgbClr val="848082"/>
                </a:solidFill>
                <a:latin typeface="Arial"/>
                <a:cs typeface="Arial"/>
              </a:rPr>
              <a:t>EMS </a:t>
            </a:r>
            <a:r>
              <a:rPr sz="1600" spc="-45" dirty="0">
                <a:solidFill>
                  <a:srgbClr val="848082"/>
                </a:solidFill>
                <a:latin typeface="Arial"/>
                <a:cs typeface="Arial"/>
              </a:rPr>
              <a:t>Business</a:t>
            </a:r>
            <a:r>
              <a:rPr sz="1600" spc="-65" dirty="0">
                <a:solidFill>
                  <a:srgbClr val="84808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848082"/>
                </a:solidFill>
                <a:latin typeface="Arial"/>
                <a:cs typeface="Arial"/>
              </a:rPr>
              <a:t>Area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2100" spc="-5" dirty="0">
                <a:solidFill>
                  <a:srgbClr val="182E88"/>
                </a:solidFill>
                <a:latin typeface="Arial"/>
                <a:cs typeface="Arial"/>
              </a:rPr>
              <a:t>WIRING HARNESS</a:t>
            </a:r>
            <a:r>
              <a:rPr sz="2100" spc="-30" dirty="0">
                <a:solidFill>
                  <a:srgbClr val="182E88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182E88"/>
                </a:solidFill>
                <a:latin typeface="Arial"/>
                <a:cs typeface="Arial"/>
              </a:rPr>
              <a:t>BUSINESS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009222" y="1045417"/>
            <a:ext cx="1830705" cy="33655"/>
            <a:chOff x="5009222" y="1045417"/>
            <a:chExt cx="1830705" cy="33655"/>
          </a:xfrm>
        </p:grpSpPr>
        <p:sp>
          <p:nvSpPr>
            <p:cNvPr id="14" name="object 14"/>
            <p:cNvSpPr/>
            <p:nvPr/>
          </p:nvSpPr>
          <p:spPr>
            <a:xfrm>
              <a:off x="5009222" y="1065275"/>
              <a:ext cx="1382395" cy="0"/>
            </a:xfrm>
            <a:custGeom>
              <a:avLst/>
              <a:gdLst/>
              <a:ahLst/>
              <a:cxnLst/>
              <a:rect l="l" t="t" r="r" b="b"/>
              <a:pathLst>
                <a:path w="1382395">
                  <a:moveTo>
                    <a:pt x="0" y="0"/>
                  </a:moveTo>
                  <a:lnTo>
                    <a:pt x="1382052" y="0"/>
                  </a:lnTo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954268" y="1045417"/>
              <a:ext cx="885190" cy="33655"/>
            </a:xfrm>
            <a:custGeom>
              <a:avLst/>
              <a:gdLst/>
              <a:ahLst/>
              <a:cxnLst/>
              <a:rect l="l" t="t" r="r" b="b"/>
              <a:pathLst>
                <a:path w="885190" h="33655">
                  <a:moveTo>
                    <a:pt x="885115" y="0"/>
                  </a:moveTo>
                  <a:lnTo>
                    <a:pt x="0" y="0"/>
                  </a:lnTo>
                  <a:lnTo>
                    <a:pt x="0" y="33193"/>
                  </a:lnTo>
                  <a:lnTo>
                    <a:pt x="885115" y="33193"/>
                  </a:lnTo>
                  <a:lnTo>
                    <a:pt x="885115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962650" y="838326"/>
            <a:ext cx="103060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A09B9B"/>
                </a:solidFill>
                <a:latin typeface="Verdana"/>
                <a:cs typeface="Verdana"/>
              </a:rPr>
              <a:t>BEST BK</a:t>
            </a:r>
            <a:r>
              <a:rPr sz="900" spc="-105" dirty="0">
                <a:solidFill>
                  <a:srgbClr val="A09B9B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A09B9B"/>
                </a:solidFill>
                <a:latin typeface="Verdana"/>
                <a:cs typeface="Verdana"/>
              </a:rPr>
              <a:t>CO.,LTD</a:t>
            </a:r>
            <a:endParaRPr sz="900">
              <a:latin typeface="Verdana"/>
              <a:cs typeface="Verdan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0" y="7837958"/>
            <a:ext cx="7556500" cy="2087880"/>
            <a:chOff x="0" y="7837958"/>
            <a:chExt cx="7556500" cy="2087880"/>
          </a:xfrm>
        </p:grpSpPr>
        <p:sp>
          <p:nvSpPr>
            <p:cNvPr id="18" name="object 18"/>
            <p:cNvSpPr/>
            <p:nvPr/>
          </p:nvSpPr>
          <p:spPr>
            <a:xfrm>
              <a:off x="0" y="7837969"/>
              <a:ext cx="2253729" cy="17815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0" y="9605770"/>
              <a:ext cx="7556500" cy="320040"/>
            </a:xfrm>
            <a:custGeom>
              <a:avLst/>
              <a:gdLst/>
              <a:ahLst/>
              <a:cxnLst/>
              <a:rect l="l" t="t" r="r" b="b"/>
              <a:pathLst>
                <a:path w="7556500" h="320040">
                  <a:moveTo>
                    <a:pt x="7555992" y="0"/>
                  </a:moveTo>
                  <a:lnTo>
                    <a:pt x="0" y="0"/>
                  </a:lnTo>
                  <a:lnTo>
                    <a:pt x="0" y="319975"/>
                  </a:lnTo>
                  <a:lnTo>
                    <a:pt x="7555992" y="319975"/>
                  </a:lnTo>
                  <a:lnTo>
                    <a:pt x="7555992" y="0"/>
                  </a:lnTo>
                  <a:close/>
                </a:path>
              </a:pathLst>
            </a:custGeom>
            <a:solidFill>
              <a:srgbClr val="F3F2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253729" y="7837958"/>
              <a:ext cx="5302262" cy="17726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1076121" y="2294598"/>
            <a:ext cx="1304925" cy="560705"/>
            <a:chOff x="1076121" y="2294598"/>
            <a:chExt cx="1304925" cy="560705"/>
          </a:xfrm>
        </p:grpSpPr>
        <p:sp>
          <p:nvSpPr>
            <p:cNvPr id="22" name="object 22"/>
            <p:cNvSpPr/>
            <p:nvPr/>
          </p:nvSpPr>
          <p:spPr>
            <a:xfrm>
              <a:off x="1076121" y="2294598"/>
              <a:ext cx="1304683" cy="56057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50739" y="2369197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80">
                  <a:moveTo>
                    <a:pt x="949777" y="0"/>
                  </a:moveTo>
                  <a:lnTo>
                    <a:pt x="205671" y="0"/>
                  </a:lnTo>
                  <a:lnTo>
                    <a:pt x="158566" y="5442"/>
                  </a:lnTo>
                  <a:lnTo>
                    <a:pt x="115296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6" y="390439"/>
                  </a:lnTo>
                  <a:lnTo>
                    <a:pt x="158566" y="405936"/>
                  </a:lnTo>
                  <a:lnTo>
                    <a:pt x="205671" y="411378"/>
                  </a:lnTo>
                  <a:lnTo>
                    <a:pt x="949777" y="411378"/>
                  </a:lnTo>
                  <a:lnTo>
                    <a:pt x="996879" y="405936"/>
                  </a:lnTo>
                  <a:lnTo>
                    <a:pt x="1028030" y="394779"/>
                  </a:lnTo>
                  <a:lnTo>
                    <a:pt x="205671" y="394779"/>
                  </a:lnTo>
                  <a:lnTo>
                    <a:pt x="155456" y="388014"/>
                  </a:lnTo>
                  <a:lnTo>
                    <a:pt x="110298" y="368929"/>
                  </a:lnTo>
                  <a:lnTo>
                    <a:pt x="72012" y="339339"/>
                  </a:lnTo>
                  <a:lnTo>
                    <a:pt x="42416" y="301059"/>
                  </a:lnTo>
                  <a:lnTo>
                    <a:pt x="23326" y="255904"/>
                  </a:lnTo>
                  <a:lnTo>
                    <a:pt x="16559" y="205689"/>
                  </a:lnTo>
                  <a:lnTo>
                    <a:pt x="23326" y="155472"/>
                  </a:lnTo>
                  <a:lnTo>
                    <a:pt x="42416" y="110312"/>
                  </a:lnTo>
                  <a:lnTo>
                    <a:pt x="72012" y="72026"/>
                  </a:lnTo>
                  <a:lnTo>
                    <a:pt x="110298" y="42430"/>
                  </a:lnTo>
                  <a:lnTo>
                    <a:pt x="155456" y="23340"/>
                  </a:lnTo>
                  <a:lnTo>
                    <a:pt x="205671" y="16573"/>
                  </a:lnTo>
                  <a:lnTo>
                    <a:pt x="1027959" y="16573"/>
                  </a:lnTo>
                  <a:lnTo>
                    <a:pt x="996879" y="5442"/>
                  </a:lnTo>
                  <a:lnTo>
                    <a:pt x="949777" y="0"/>
                  </a:lnTo>
                  <a:close/>
                </a:path>
                <a:path w="1155700" h="411480">
                  <a:moveTo>
                    <a:pt x="1027959" y="16573"/>
                  </a:moveTo>
                  <a:lnTo>
                    <a:pt x="949777" y="16573"/>
                  </a:lnTo>
                  <a:lnTo>
                    <a:pt x="999993" y="23340"/>
                  </a:lnTo>
                  <a:lnTo>
                    <a:pt x="1045153" y="42430"/>
                  </a:lnTo>
                  <a:lnTo>
                    <a:pt x="1083439" y="72026"/>
                  </a:lnTo>
                  <a:lnTo>
                    <a:pt x="1113036" y="110312"/>
                  </a:lnTo>
                  <a:lnTo>
                    <a:pt x="1132125" y="155472"/>
                  </a:lnTo>
                  <a:lnTo>
                    <a:pt x="1138892" y="205689"/>
                  </a:lnTo>
                  <a:lnTo>
                    <a:pt x="1132125" y="255904"/>
                  </a:lnTo>
                  <a:lnTo>
                    <a:pt x="1113036" y="301059"/>
                  </a:lnTo>
                  <a:lnTo>
                    <a:pt x="1083439" y="339339"/>
                  </a:lnTo>
                  <a:lnTo>
                    <a:pt x="1045153" y="368929"/>
                  </a:lnTo>
                  <a:lnTo>
                    <a:pt x="999993" y="388014"/>
                  </a:lnTo>
                  <a:lnTo>
                    <a:pt x="949777" y="394779"/>
                  </a:lnTo>
                  <a:lnTo>
                    <a:pt x="1028030" y="394779"/>
                  </a:lnTo>
                  <a:lnTo>
                    <a:pt x="1078341" y="366131"/>
                  </a:lnTo>
                  <a:lnTo>
                    <a:pt x="1110211" y="334258"/>
                  </a:lnTo>
                  <a:lnTo>
                    <a:pt x="1134516" y="296063"/>
                  </a:lnTo>
                  <a:lnTo>
                    <a:pt x="1150012" y="252792"/>
                  </a:lnTo>
                  <a:lnTo>
                    <a:pt x="1155453" y="205689"/>
                  </a:lnTo>
                  <a:lnTo>
                    <a:pt x="1150012" y="158585"/>
                  </a:lnTo>
                  <a:lnTo>
                    <a:pt x="1134516" y="115314"/>
                  </a:lnTo>
                  <a:lnTo>
                    <a:pt x="1110211" y="77120"/>
                  </a:lnTo>
                  <a:lnTo>
                    <a:pt x="1078341" y="45246"/>
                  </a:lnTo>
                  <a:lnTo>
                    <a:pt x="1040149" y="20939"/>
                  </a:lnTo>
                  <a:lnTo>
                    <a:pt x="1027959" y="16573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2472829" y="2294598"/>
            <a:ext cx="1330325" cy="560705"/>
            <a:chOff x="2472829" y="2294598"/>
            <a:chExt cx="1330325" cy="560705"/>
          </a:xfrm>
        </p:grpSpPr>
        <p:sp>
          <p:nvSpPr>
            <p:cNvPr id="25" name="object 25"/>
            <p:cNvSpPr/>
            <p:nvPr/>
          </p:nvSpPr>
          <p:spPr>
            <a:xfrm>
              <a:off x="2472829" y="2294598"/>
              <a:ext cx="1330083" cy="56057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547442" y="2369197"/>
              <a:ext cx="1181100" cy="411480"/>
            </a:xfrm>
            <a:custGeom>
              <a:avLst/>
              <a:gdLst/>
              <a:ahLst/>
              <a:cxnLst/>
              <a:rect l="l" t="t" r="r" b="b"/>
              <a:pathLst>
                <a:path w="1181100" h="411480">
                  <a:moveTo>
                    <a:pt x="9751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75182" y="411378"/>
                  </a:lnTo>
                  <a:lnTo>
                    <a:pt x="1022284" y="405936"/>
                  </a:lnTo>
                  <a:lnTo>
                    <a:pt x="1053435" y="394779"/>
                  </a:lnTo>
                  <a:lnTo>
                    <a:pt x="205676" y="394779"/>
                  </a:lnTo>
                  <a:lnTo>
                    <a:pt x="155459" y="388014"/>
                  </a:lnTo>
                  <a:lnTo>
                    <a:pt x="110299" y="368929"/>
                  </a:lnTo>
                  <a:lnTo>
                    <a:pt x="72013" y="339339"/>
                  </a:lnTo>
                  <a:lnTo>
                    <a:pt x="42417" y="301059"/>
                  </a:lnTo>
                  <a:lnTo>
                    <a:pt x="23327" y="255904"/>
                  </a:lnTo>
                  <a:lnTo>
                    <a:pt x="16560" y="205689"/>
                  </a:lnTo>
                  <a:lnTo>
                    <a:pt x="23327" y="155472"/>
                  </a:lnTo>
                  <a:lnTo>
                    <a:pt x="42417" y="110312"/>
                  </a:lnTo>
                  <a:lnTo>
                    <a:pt x="72013" y="72026"/>
                  </a:lnTo>
                  <a:lnTo>
                    <a:pt x="110299" y="42430"/>
                  </a:lnTo>
                  <a:lnTo>
                    <a:pt x="155459" y="23340"/>
                  </a:lnTo>
                  <a:lnTo>
                    <a:pt x="205676" y="16573"/>
                  </a:lnTo>
                  <a:lnTo>
                    <a:pt x="1053364" y="16573"/>
                  </a:lnTo>
                  <a:lnTo>
                    <a:pt x="1022284" y="5442"/>
                  </a:lnTo>
                  <a:lnTo>
                    <a:pt x="975182" y="0"/>
                  </a:lnTo>
                  <a:close/>
                </a:path>
                <a:path w="1181100" h="411480">
                  <a:moveTo>
                    <a:pt x="1053364" y="16573"/>
                  </a:moveTo>
                  <a:lnTo>
                    <a:pt x="975182" y="16573"/>
                  </a:lnTo>
                  <a:lnTo>
                    <a:pt x="1025398" y="23340"/>
                  </a:lnTo>
                  <a:lnTo>
                    <a:pt x="1070555" y="42430"/>
                  </a:lnTo>
                  <a:lnTo>
                    <a:pt x="1108838" y="72026"/>
                  </a:lnTo>
                  <a:lnTo>
                    <a:pt x="1138431" y="110312"/>
                  </a:lnTo>
                  <a:lnTo>
                    <a:pt x="1157519" y="155472"/>
                  </a:lnTo>
                  <a:lnTo>
                    <a:pt x="1164285" y="205689"/>
                  </a:lnTo>
                  <a:lnTo>
                    <a:pt x="1157519" y="255904"/>
                  </a:lnTo>
                  <a:lnTo>
                    <a:pt x="1138431" y="301059"/>
                  </a:lnTo>
                  <a:lnTo>
                    <a:pt x="1108838" y="339339"/>
                  </a:lnTo>
                  <a:lnTo>
                    <a:pt x="1070555" y="368929"/>
                  </a:lnTo>
                  <a:lnTo>
                    <a:pt x="1025398" y="388014"/>
                  </a:lnTo>
                  <a:lnTo>
                    <a:pt x="975182" y="394779"/>
                  </a:lnTo>
                  <a:lnTo>
                    <a:pt x="1053435" y="394779"/>
                  </a:lnTo>
                  <a:lnTo>
                    <a:pt x="1103746" y="366131"/>
                  </a:lnTo>
                  <a:lnTo>
                    <a:pt x="1135616" y="334258"/>
                  </a:lnTo>
                  <a:lnTo>
                    <a:pt x="1159921" y="296063"/>
                  </a:lnTo>
                  <a:lnTo>
                    <a:pt x="1175417" y="252792"/>
                  </a:lnTo>
                  <a:lnTo>
                    <a:pt x="1180858" y="205689"/>
                  </a:lnTo>
                  <a:lnTo>
                    <a:pt x="1175417" y="158585"/>
                  </a:lnTo>
                  <a:lnTo>
                    <a:pt x="1159921" y="115314"/>
                  </a:lnTo>
                  <a:lnTo>
                    <a:pt x="1135616" y="77120"/>
                  </a:lnTo>
                  <a:lnTo>
                    <a:pt x="1103746" y="45246"/>
                  </a:lnTo>
                  <a:lnTo>
                    <a:pt x="1065554" y="20939"/>
                  </a:lnTo>
                  <a:lnTo>
                    <a:pt x="1053364" y="16573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3882224" y="2294598"/>
            <a:ext cx="1330325" cy="560705"/>
            <a:chOff x="3882224" y="2294598"/>
            <a:chExt cx="1330325" cy="560705"/>
          </a:xfrm>
        </p:grpSpPr>
        <p:sp>
          <p:nvSpPr>
            <p:cNvPr id="28" name="object 28"/>
            <p:cNvSpPr/>
            <p:nvPr/>
          </p:nvSpPr>
          <p:spPr>
            <a:xfrm>
              <a:off x="3882224" y="2294598"/>
              <a:ext cx="1330096" cy="56057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956850" y="2369197"/>
              <a:ext cx="1181100" cy="411480"/>
            </a:xfrm>
            <a:custGeom>
              <a:avLst/>
              <a:gdLst/>
              <a:ahLst/>
              <a:cxnLst/>
              <a:rect l="l" t="t" r="r" b="b"/>
              <a:pathLst>
                <a:path w="1181100" h="411480">
                  <a:moveTo>
                    <a:pt x="9751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75182" y="411378"/>
                  </a:lnTo>
                  <a:lnTo>
                    <a:pt x="1022284" y="405936"/>
                  </a:lnTo>
                  <a:lnTo>
                    <a:pt x="1053435" y="394779"/>
                  </a:lnTo>
                  <a:lnTo>
                    <a:pt x="205676" y="394779"/>
                  </a:lnTo>
                  <a:lnTo>
                    <a:pt x="155459" y="388014"/>
                  </a:lnTo>
                  <a:lnTo>
                    <a:pt x="110299" y="368929"/>
                  </a:lnTo>
                  <a:lnTo>
                    <a:pt x="72013" y="339339"/>
                  </a:lnTo>
                  <a:lnTo>
                    <a:pt x="42417" y="301059"/>
                  </a:lnTo>
                  <a:lnTo>
                    <a:pt x="23327" y="255904"/>
                  </a:lnTo>
                  <a:lnTo>
                    <a:pt x="16560" y="205689"/>
                  </a:lnTo>
                  <a:lnTo>
                    <a:pt x="23327" y="155472"/>
                  </a:lnTo>
                  <a:lnTo>
                    <a:pt x="42417" y="110312"/>
                  </a:lnTo>
                  <a:lnTo>
                    <a:pt x="72013" y="72026"/>
                  </a:lnTo>
                  <a:lnTo>
                    <a:pt x="110299" y="42430"/>
                  </a:lnTo>
                  <a:lnTo>
                    <a:pt x="155459" y="23340"/>
                  </a:lnTo>
                  <a:lnTo>
                    <a:pt x="205676" y="16573"/>
                  </a:lnTo>
                  <a:lnTo>
                    <a:pt x="1053364" y="16573"/>
                  </a:lnTo>
                  <a:lnTo>
                    <a:pt x="1022284" y="5442"/>
                  </a:lnTo>
                  <a:lnTo>
                    <a:pt x="975182" y="0"/>
                  </a:lnTo>
                  <a:close/>
                </a:path>
                <a:path w="1181100" h="411480">
                  <a:moveTo>
                    <a:pt x="1053364" y="16573"/>
                  </a:moveTo>
                  <a:lnTo>
                    <a:pt x="975182" y="16573"/>
                  </a:lnTo>
                  <a:lnTo>
                    <a:pt x="1025398" y="23340"/>
                  </a:lnTo>
                  <a:lnTo>
                    <a:pt x="1070555" y="42430"/>
                  </a:lnTo>
                  <a:lnTo>
                    <a:pt x="1108838" y="72026"/>
                  </a:lnTo>
                  <a:lnTo>
                    <a:pt x="1138431" y="110312"/>
                  </a:lnTo>
                  <a:lnTo>
                    <a:pt x="1157519" y="155472"/>
                  </a:lnTo>
                  <a:lnTo>
                    <a:pt x="1164285" y="205689"/>
                  </a:lnTo>
                  <a:lnTo>
                    <a:pt x="1157519" y="255904"/>
                  </a:lnTo>
                  <a:lnTo>
                    <a:pt x="1138431" y="301059"/>
                  </a:lnTo>
                  <a:lnTo>
                    <a:pt x="1108838" y="339339"/>
                  </a:lnTo>
                  <a:lnTo>
                    <a:pt x="1070555" y="368929"/>
                  </a:lnTo>
                  <a:lnTo>
                    <a:pt x="1025398" y="388014"/>
                  </a:lnTo>
                  <a:lnTo>
                    <a:pt x="975182" y="394779"/>
                  </a:lnTo>
                  <a:lnTo>
                    <a:pt x="1053435" y="394779"/>
                  </a:lnTo>
                  <a:lnTo>
                    <a:pt x="1103746" y="366131"/>
                  </a:lnTo>
                  <a:lnTo>
                    <a:pt x="1135616" y="334258"/>
                  </a:lnTo>
                  <a:lnTo>
                    <a:pt x="1159921" y="296063"/>
                  </a:lnTo>
                  <a:lnTo>
                    <a:pt x="1175417" y="252792"/>
                  </a:lnTo>
                  <a:lnTo>
                    <a:pt x="1180858" y="205689"/>
                  </a:lnTo>
                  <a:lnTo>
                    <a:pt x="1175417" y="158585"/>
                  </a:lnTo>
                  <a:lnTo>
                    <a:pt x="1159921" y="115314"/>
                  </a:lnTo>
                  <a:lnTo>
                    <a:pt x="1135616" y="77120"/>
                  </a:lnTo>
                  <a:lnTo>
                    <a:pt x="1103746" y="45246"/>
                  </a:lnTo>
                  <a:lnTo>
                    <a:pt x="1065554" y="20939"/>
                  </a:lnTo>
                  <a:lnTo>
                    <a:pt x="1053364" y="16573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5304332" y="2295106"/>
            <a:ext cx="1304925" cy="560070"/>
            <a:chOff x="5304332" y="2295106"/>
            <a:chExt cx="1304925" cy="560070"/>
          </a:xfrm>
        </p:grpSpPr>
        <p:sp>
          <p:nvSpPr>
            <p:cNvPr id="31" name="object 31"/>
            <p:cNvSpPr/>
            <p:nvPr/>
          </p:nvSpPr>
          <p:spPr>
            <a:xfrm>
              <a:off x="5304332" y="2295106"/>
              <a:ext cx="1304683" cy="56007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78945" y="2369197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80">
                  <a:moveTo>
                    <a:pt x="949782" y="0"/>
                  </a:moveTo>
                  <a:lnTo>
                    <a:pt x="205676" y="0"/>
                  </a:lnTo>
                  <a:lnTo>
                    <a:pt x="158573" y="5442"/>
                  </a:lnTo>
                  <a:lnTo>
                    <a:pt x="115304" y="20939"/>
                  </a:lnTo>
                  <a:lnTo>
                    <a:pt x="77112" y="45246"/>
                  </a:lnTo>
                  <a:lnTo>
                    <a:pt x="45241" y="77120"/>
                  </a:lnTo>
                  <a:lnTo>
                    <a:pt x="20936" y="115314"/>
                  </a:lnTo>
                  <a:lnTo>
                    <a:pt x="5441" y="158585"/>
                  </a:lnTo>
                  <a:lnTo>
                    <a:pt x="0" y="205689"/>
                  </a:lnTo>
                  <a:lnTo>
                    <a:pt x="5441" y="252792"/>
                  </a:lnTo>
                  <a:lnTo>
                    <a:pt x="20936" y="296063"/>
                  </a:lnTo>
                  <a:lnTo>
                    <a:pt x="45241" y="334258"/>
                  </a:lnTo>
                  <a:lnTo>
                    <a:pt x="77112" y="366131"/>
                  </a:lnTo>
                  <a:lnTo>
                    <a:pt x="115304" y="390439"/>
                  </a:lnTo>
                  <a:lnTo>
                    <a:pt x="158573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4" y="405936"/>
                  </a:lnTo>
                  <a:lnTo>
                    <a:pt x="1028035" y="394779"/>
                  </a:lnTo>
                  <a:lnTo>
                    <a:pt x="205676" y="394779"/>
                  </a:lnTo>
                  <a:lnTo>
                    <a:pt x="155459" y="388014"/>
                  </a:lnTo>
                  <a:lnTo>
                    <a:pt x="110299" y="368929"/>
                  </a:lnTo>
                  <a:lnTo>
                    <a:pt x="72013" y="339339"/>
                  </a:lnTo>
                  <a:lnTo>
                    <a:pt x="42417" y="301059"/>
                  </a:lnTo>
                  <a:lnTo>
                    <a:pt x="23327" y="255904"/>
                  </a:lnTo>
                  <a:lnTo>
                    <a:pt x="16560" y="205689"/>
                  </a:lnTo>
                  <a:lnTo>
                    <a:pt x="23327" y="155472"/>
                  </a:lnTo>
                  <a:lnTo>
                    <a:pt x="42417" y="110312"/>
                  </a:lnTo>
                  <a:lnTo>
                    <a:pt x="72013" y="72026"/>
                  </a:lnTo>
                  <a:lnTo>
                    <a:pt x="110299" y="42430"/>
                  </a:lnTo>
                  <a:lnTo>
                    <a:pt x="155459" y="23340"/>
                  </a:lnTo>
                  <a:lnTo>
                    <a:pt x="205676" y="16573"/>
                  </a:lnTo>
                  <a:lnTo>
                    <a:pt x="1027964" y="16573"/>
                  </a:lnTo>
                  <a:lnTo>
                    <a:pt x="996884" y="5442"/>
                  </a:lnTo>
                  <a:lnTo>
                    <a:pt x="949782" y="0"/>
                  </a:lnTo>
                  <a:close/>
                </a:path>
                <a:path w="1155700" h="411480">
                  <a:moveTo>
                    <a:pt x="1027964" y="16573"/>
                  </a:moveTo>
                  <a:lnTo>
                    <a:pt x="949782" y="16573"/>
                  </a:lnTo>
                  <a:lnTo>
                    <a:pt x="999999" y="23340"/>
                  </a:lnTo>
                  <a:lnTo>
                    <a:pt x="1045158" y="42430"/>
                  </a:lnTo>
                  <a:lnTo>
                    <a:pt x="1083444" y="72026"/>
                  </a:lnTo>
                  <a:lnTo>
                    <a:pt x="1113041" y="110312"/>
                  </a:lnTo>
                  <a:lnTo>
                    <a:pt x="1132131" y="155472"/>
                  </a:lnTo>
                  <a:lnTo>
                    <a:pt x="1138897" y="205689"/>
                  </a:lnTo>
                  <a:lnTo>
                    <a:pt x="1132131" y="255904"/>
                  </a:lnTo>
                  <a:lnTo>
                    <a:pt x="1113041" y="301059"/>
                  </a:lnTo>
                  <a:lnTo>
                    <a:pt x="1083444" y="339339"/>
                  </a:lnTo>
                  <a:lnTo>
                    <a:pt x="1045158" y="368929"/>
                  </a:lnTo>
                  <a:lnTo>
                    <a:pt x="999999" y="388014"/>
                  </a:lnTo>
                  <a:lnTo>
                    <a:pt x="949782" y="394779"/>
                  </a:lnTo>
                  <a:lnTo>
                    <a:pt x="1028035" y="394779"/>
                  </a:lnTo>
                  <a:lnTo>
                    <a:pt x="1078346" y="366131"/>
                  </a:lnTo>
                  <a:lnTo>
                    <a:pt x="1110216" y="334258"/>
                  </a:lnTo>
                  <a:lnTo>
                    <a:pt x="1134521" y="296063"/>
                  </a:lnTo>
                  <a:lnTo>
                    <a:pt x="1150017" y="252792"/>
                  </a:lnTo>
                  <a:lnTo>
                    <a:pt x="1155458" y="205689"/>
                  </a:lnTo>
                  <a:lnTo>
                    <a:pt x="1150017" y="158585"/>
                  </a:lnTo>
                  <a:lnTo>
                    <a:pt x="1134521" y="115314"/>
                  </a:lnTo>
                  <a:lnTo>
                    <a:pt x="1110216" y="77120"/>
                  </a:lnTo>
                  <a:lnTo>
                    <a:pt x="1078346" y="45246"/>
                  </a:lnTo>
                  <a:lnTo>
                    <a:pt x="1040154" y="20939"/>
                  </a:lnTo>
                  <a:lnTo>
                    <a:pt x="1027964" y="16573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945638" y="7145121"/>
            <a:ext cx="1393825" cy="560705"/>
            <a:chOff x="945638" y="7145121"/>
            <a:chExt cx="1393825" cy="560705"/>
          </a:xfrm>
        </p:grpSpPr>
        <p:sp>
          <p:nvSpPr>
            <p:cNvPr id="34" name="object 34"/>
            <p:cNvSpPr/>
            <p:nvPr/>
          </p:nvSpPr>
          <p:spPr>
            <a:xfrm>
              <a:off x="945638" y="7145121"/>
              <a:ext cx="1393574" cy="56059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20246" y="7219733"/>
              <a:ext cx="1244600" cy="411480"/>
            </a:xfrm>
            <a:custGeom>
              <a:avLst/>
              <a:gdLst/>
              <a:ahLst/>
              <a:cxnLst/>
              <a:rect l="l" t="t" r="r" b="b"/>
              <a:pathLst>
                <a:path w="1244600" h="411479">
                  <a:moveTo>
                    <a:pt x="1038677" y="0"/>
                  </a:moveTo>
                  <a:lnTo>
                    <a:pt x="205675" y="0"/>
                  </a:lnTo>
                  <a:lnTo>
                    <a:pt x="158568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8" y="405936"/>
                  </a:lnTo>
                  <a:lnTo>
                    <a:pt x="205675" y="411378"/>
                  </a:lnTo>
                  <a:lnTo>
                    <a:pt x="1038677" y="411378"/>
                  </a:lnTo>
                  <a:lnTo>
                    <a:pt x="1085779" y="405936"/>
                  </a:lnTo>
                  <a:lnTo>
                    <a:pt x="1116894" y="394792"/>
                  </a:lnTo>
                  <a:lnTo>
                    <a:pt x="205675" y="394792"/>
                  </a:lnTo>
                  <a:lnTo>
                    <a:pt x="155458" y="388026"/>
                  </a:lnTo>
                  <a:lnTo>
                    <a:pt x="110299" y="368938"/>
                  </a:lnTo>
                  <a:lnTo>
                    <a:pt x="72012" y="339345"/>
                  </a:lnTo>
                  <a:lnTo>
                    <a:pt x="42416" y="301062"/>
                  </a:lnTo>
                  <a:lnTo>
                    <a:pt x="23326" y="255905"/>
                  </a:lnTo>
                  <a:lnTo>
                    <a:pt x="16559" y="205689"/>
                  </a:lnTo>
                  <a:lnTo>
                    <a:pt x="23326" y="155477"/>
                  </a:lnTo>
                  <a:lnTo>
                    <a:pt x="42416" y="110321"/>
                  </a:lnTo>
                  <a:lnTo>
                    <a:pt x="72012" y="72037"/>
                  </a:lnTo>
                  <a:lnTo>
                    <a:pt x="110299" y="42442"/>
                  </a:lnTo>
                  <a:lnTo>
                    <a:pt x="155458" y="23353"/>
                  </a:lnTo>
                  <a:lnTo>
                    <a:pt x="205675" y="16586"/>
                  </a:lnTo>
                  <a:lnTo>
                    <a:pt x="1116894" y="16586"/>
                  </a:lnTo>
                  <a:lnTo>
                    <a:pt x="1085779" y="5442"/>
                  </a:lnTo>
                  <a:lnTo>
                    <a:pt x="1038677" y="0"/>
                  </a:lnTo>
                  <a:close/>
                </a:path>
                <a:path w="1244600" h="411479">
                  <a:moveTo>
                    <a:pt x="1116894" y="16586"/>
                  </a:moveTo>
                  <a:lnTo>
                    <a:pt x="1038677" y="16586"/>
                  </a:lnTo>
                  <a:lnTo>
                    <a:pt x="1088893" y="23353"/>
                  </a:lnTo>
                  <a:lnTo>
                    <a:pt x="1134050" y="42442"/>
                  </a:lnTo>
                  <a:lnTo>
                    <a:pt x="1172333" y="72037"/>
                  </a:lnTo>
                  <a:lnTo>
                    <a:pt x="1201926" y="110321"/>
                  </a:lnTo>
                  <a:lnTo>
                    <a:pt x="1221014" y="155477"/>
                  </a:lnTo>
                  <a:lnTo>
                    <a:pt x="1227780" y="205689"/>
                  </a:lnTo>
                  <a:lnTo>
                    <a:pt x="1221014" y="255905"/>
                  </a:lnTo>
                  <a:lnTo>
                    <a:pt x="1201926" y="301062"/>
                  </a:lnTo>
                  <a:lnTo>
                    <a:pt x="1172333" y="339345"/>
                  </a:lnTo>
                  <a:lnTo>
                    <a:pt x="1134050" y="368938"/>
                  </a:lnTo>
                  <a:lnTo>
                    <a:pt x="1088893" y="388026"/>
                  </a:lnTo>
                  <a:lnTo>
                    <a:pt x="1038677" y="394792"/>
                  </a:lnTo>
                  <a:lnTo>
                    <a:pt x="1116894" y="394792"/>
                  </a:lnTo>
                  <a:lnTo>
                    <a:pt x="1167241" y="366131"/>
                  </a:lnTo>
                  <a:lnTo>
                    <a:pt x="1199111" y="334258"/>
                  </a:lnTo>
                  <a:lnTo>
                    <a:pt x="1223416" y="296063"/>
                  </a:lnTo>
                  <a:lnTo>
                    <a:pt x="1238912" y="252792"/>
                  </a:lnTo>
                  <a:lnTo>
                    <a:pt x="1244353" y="205689"/>
                  </a:lnTo>
                  <a:lnTo>
                    <a:pt x="1238912" y="158585"/>
                  </a:lnTo>
                  <a:lnTo>
                    <a:pt x="1223416" y="115314"/>
                  </a:lnTo>
                  <a:lnTo>
                    <a:pt x="1199111" y="77120"/>
                  </a:lnTo>
                  <a:lnTo>
                    <a:pt x="1167241" y="45246"/>
                  </a:lnTo>
                  <a:lnTo>
                    <a:pt x="1129049" y="20939"/>
                  </a:lnTo>
                  <a:lnTo>
                    <a:pt x="1116894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2444070" y="7145642"/>
            <a:ext cx="1304925" cy="560070"/>
            <a:chOff x="2444070" y="7145642"/>
            <a:chExt cx="1304925" cy="560070"/>
          </a:xfrm>
        </p:grpSpPr>
        <p:sp>
          <p:nvSpPr>
            <p:cNvPr id="37" name="object 37"/>
            <p:cNvSpPr/>
            <p:nvPr/>
          </p:nvSpPr>
          <p:spPr>
            <a:xfrm>
              <a:off x="2444070" y="7145642"/>
              <a:ext cx="1304446" cy="56007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518549" y="7219733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79">
                  <a:moveTo>
                    <a:pt x="9497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8" y="405936"/>
                  </a:lnTo>
                  <a:lnTo>
                    <a:pt x="1028005" y="394792"/>
                  </a:lnTo>
                  <a:lnTo>
                    <a:pt x="205676" y="394792"/>
                  </a:lnTo>
                  <a:lnTo>
                    <a:pt x="155459" y="388026"/>
                  </a:lnTo>
                  <a:lnTo>
                    <a:pt x="110299" y="368938"/>
                  </a:lnTo>
                  <a:lnTo>
                    <a:pt x="72013" y="339345"/>
                  </a:lnTo>
                  <a:lnTo>
                    <a:pt x="42417" y="301062"/>
                  </a:lnTo>
                  <a:lnTo>
                    <a:pt x="23327" y="255905"/>
                  </a:lnTo>
                  <a:lnTo>
                    <a:pt x="16560" y="205689"/>
                  </a:lnTo>
                  <a:lnTo>
                    <a:pt x="23327" y="155477"/>
                  </a:lnTo>
                  <a:lnTo>
                    <a:pt x="42417" y="110321"/>
                  </a:lnTo>
                  <a:lnTo>
                    <a:pt x="72013" y="72037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28005" y="16586"/>
                  </a:lnTo>
                  <a:lnTo>
                    <a:pt x="996888" y="5442"/>
                  </a:lnTo>
                  <a:lnTo>
                    <a:pt x="949782" y="0"/>
                  </a:lnTo>
                  <a:close/>
                </a:path>
                <a:path w="1155700" h="411479">
                  <a:moveTo>
                    <a:pt x="1028005" y="16586"/>
                  </a:moveTo>
                  <a:lnTo>
                    <a:pt x="949782" y="16586"/>
                  </a:lnTo>
                  <a:lnTo>
                    <a:pt x="999998" y="23353"/>
                  </a:lnTo>
                  <a:lnTo>
                    <a:pt x="1045155" y="42442"/>
                  </a:lnTo>
                  <a:lnTo>
                    <a:pt x="1083438" y="72037"/>
                  </a:lnTo>
                  <a:lnTo>
                    <a:pt x="1113031" y="110321"/>
                  </a:lnTo>
                  <a:lnTo>
                    <a:pt x="1132119" y="155477"/>
                  </a:lnTo>
                  <a:lnTo>
                    <a:pt x="1138885" y="205689"/>
                  </a:lnTo>
                  <a:lnTo>
                    <a:pt x="1132119" y="255905"/>
                  </a:lnTo>
                  <a:lnTo>
                    <a:pt x="1113031" y="301062"/>
                  </a:lnTo>
                  <a:lnTo>
                    <a:pt x="1083438" y="339345"/>
                  </a:lnTo>
                  <a:lnTo>
                    <a:pt x="1045155" y="368938"/>
                  </a:lnTo>
                  <a:lnTo>
                    <a:pt x="999998" y="388026"/>
                  </a:lnTo>
                  <a:lnTo>
                    <a:pt x="949782" y="394792"/>
                  </a:lnTo>
                  <a:lnTo>
                    <a:pt x="1028005" y="394792"/>
                  </a:lnTo>
                  <a:lnTo>
                    <a:pt x="1078351" y="366131"/>
                  </a:lnTo>
                  <a:lnTo>
                    <a:pt x="1110220" y="334258"/>
                  </a:lnTo>
                  <a:lnTo>
                    <a:pt x="1134524" y="296063"/>
                  </a:lnTo>
                  <a:lnTo>
                    <a:pt x="1150017" y="252792"/>
                  </a:lnTo>
                  <a:lnTo>
                    <a:pt x="1155458" y="205689"/>
                  </a:lnTo>
                  <a:lnTo>
                    <a:pt x="1150017" y="158585"/>
                  </a:lnTo>
                  <a:lnTo>
                    <a:pt x="1134524" y="115314"/>
                  </a:lnTo>
                  <a:lnTo>
                    <a:pt x="1110220" y="77120"/>
                  </a:lnTo>
                  <a:lnTo>
                    <a:pt x="1078351" y="45246"/>
                  </a:lnTo>
                  <a:lnTo>
                    <a:pt x="1040159" y="20939"/>
                  </a:lnTo>
                  <a:lnTo>
                    <a:pt x="1028005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3853341" y="7145642"/>
            <a:ext cx="1304925" cy="560070"/>
            <a:chOff x="3853341" y="7145642"/>
            <a:chExt cx="1304925" cy="560070"/>
          </a:xfrm>
        </p:grpSpPr>
        <p:sp>
          <p:nvSpPr>
            <p:cNvPr id="40" name="object 40"/>
            <p:cNvSpPr/>
            <p:nvPr/>
          </p:nvSpPr>
          <p:spPr>
            <a:xfrm>
              <a:off x="3853341" y="7145642"/>
              <a:ext cx="1304687" cy="56007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927957" y="7219733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79">
                  <a:moveTo>
                    <a:pt x="949769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49769" y="411378"/>
                  </a:lnTo>
                  <a:lnTo>
                    <a:pt x="996880" y="405936"/>
                  </a:lnTo>
                  <a:lnTo>
                    <a:pt x="1027999" y="394792"/>
                  </a:lnTo>
                  <a:lnTo>
                    <a:pt x="205676" y="394792"/>
                  </a:lnTo>
                  <a:lnTo>
                    <a:pt x="155455" y="388026"/>
                  </a:lnTo>
                  <a:lnTo>
                    <a:pt x="110294" y="368938"/>
                  </a:lnTo>
                  <a:lnTo>
                    <a:pt x="72009" y="339345"/>
                  </a:lnTo>
                  <a:lnTo>
                    <a:pt x="42414" y="301062"/>
                  </a:lnTo>
                  <a:lnTo>
                    <a:pt x="23326" y="255905"/>
                  </a:lnTo>
                  <a:lnTo>
                    <a:pt x="16560" y="205689"/>
                  </a:lnTo>
                  <a:lnTo>
                    <a:pt x="23326" y="155477"/>
                  </a:lnTo>
                  <a:lnTo>
                    <a:pt x="42414" y="110321"/>
                  </a:lnTo>
                  <a:lnTo>
                    <a:pt x="72009" y="72037"/>
                  </a:lnTo>
                  <a:lnTo>
                    <a:pt x="110294" y="42442"/>
                  </a:lnTo>
                  <a:lnTo>
                    <a:pt x="155455" y="23353"/>
                  </a:lnTo>
                  <a:lnTo>
                    <a:pt x="205676" y="16586"/>
                  </a:lnTo>
                  <a:lnTo>
                    <a:pt x="1027999" y="16586"/>
                  </a:lnTo>
                  <a:lnTo>
                    <a:pt x="996880" y="5442"/>
                  </a:lnTo>
                  <a:lnTo>
                    <a:pt x="949769" y="0"/>
                  </a:lnTo>
                  <a:close/>
                </a:path>
                <a:path w="1155700" h="411479">
                  <a:moveTo>
                    <a:pt x="1027999" y="16586"/>
                  </a:moveTo>
                  <a:lnTo>
                    <a:pt x="949769" y="16586"/>
                  </a:lnTo>
                  <a:lnTo>
                    <a:pt x="999990" y="23353"/>
                  </a:lnTo>
                  <a:lnTo>
                    <a:pt x="1045151" y="42442"/>
                  </a:lnTo>
                  <a:lnTo>
                    <a:pt x="1083437" y="72037"/>
                  </a:lnTo>
                  <a:lnTo>
                    <a:pt x="1113031" y="110321"/>
                  </a:lnTo>
                  <a:lnTo>
                    <a:pt x="1132119" y="155477"/>
                  </a:lnTo>
                  <a:lnTo>
                    <a:pt x="1138885" y="205689"/>
                  </a:lnTo>
                  <a:lnTo>
                    <a:pt x="1132119" y="255905"/>
                  </a:lnTo>
                  <a:lnTo>
                    <a:pt x="1113031" y="301062"/>
                  </a:lnTo>
                  <a:lnTo>
                    <a:pt x="1083437" y="339345"/>
                  </a:lnTo>
                  <a:lnTo>
                    <a:pt x="1045151" y="368938"/>
                  </a:lnTo>
                  <a:lnTo>
                    <a:pt x="999990" y="388026"/>
                  </a:lnTo>
                  <a:lnTo>
                    <a:pt x="949769" y="394792"/>
                  </a:lnTo>
                  <a:lnTo>
                    <a:pt x="1027999" y="394792"/>
                  </a:lnTo>
                  <a:lnTo>
                    <a:pt x="1078349" y="366131"/>
                  </a:lnTo>
                  <a:lnTo>
                    <a:pt x="1110219" y="334258"/>
                  </a:lnTo>
                  <a:lnTo>
                    <a:pt x="1134523" y="296063"/>
                  </a:lnTo>
                  <a:lnTo>
                    <a:pt x="1150017" y="252792"/>
                  </a:lnTo>
                  <a:lnTo>
                    <a:pt x="1155458" y="205689"/>
                  </a:lnTo>
                  <a:lnTo>
                    <a:pt x="1150017" y="158585"/>
                  </a:lnTo>
                  <a:lnTo>
                    <a:pt x="1134523" y="115314"/>
                  </a:lnTo>
                  <a:lnTo>
                    <a:pt x="1110219" y="77120"/>
                  </a:lnTo>
                  <a:lnTo>
                    <a:pt x="1078349" y="45246"/>
                  </a:lnTo>
                  <a:lnTo>
                    <a:pt x="1040155" y="20939"/>
                  </a:lnTo>
                  <a:lnTo>
                    <a:pt x="1027999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5262752" y="7145642"/>
            <a:ext cx="1355725" cy="560070"/>
            <a:chOff x="5262752" y="7145642"/>
            <a:chExt cx="1355725" cy="560070"/>
          </a:xfrm>
        </p:grpSpPr>
        <p:sp>
          <p:nvSpPr>
            <p:cNvPr id="43" name="object 43"/>
            <p:cNvSpPr/>
            <p:nvPr/>
          </p:nvSpPr>
          <p:spPr>
            <a:xfrm>
              <a:off x="5262752" y="7145642"/>
              <a:ext cx="1355471" cy="56007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37352" y="7219733"/>
              <a:ext cx="1206500" cy="411480"/>
            </a:xfrm>
            <a:custGeom>
              <a:avLst/>
              <a:gdLst/>
              <a:ahLst/>
              <a:cxnLst/>
              <a:rect l="l" t="t" r="r" b="b"/>
              <a:pathLst>
                <a:path w="1206500" h="411479">
                  <a:moveTo>
                    <a:pt x="10005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1000582" y="411378"/>
                  </a:lnTo>
                  <a:lnTo>
                    <a:pt x="1047688" y="405936"/>
                  </a:lnTo>
                  <a:lnTo>
                    <a:pt x="1078805" y="394792"/>
                  </a:lnTo>
                  <a:lnTo>
                    <a:pt x="205676" y="394792"/>
                  </a:lnTo>
                  <a:lnTo>
                    <a:pt x="155459" y="388026"/>
                  </a:lnTo>
                  <a:lnTo>
                    <a:pt x="110299" y="368938"/>
                  </a:lnTo>
                  <a:lnTo>
                    <a:pt x="72013" y="339345"/>
                  </a:lnTo>
                  <a:lnTo>
                    <a:pt x="42417" y="301062"/>
                  </a:lnTo>
                  <a:lnTo>
                    <a:pt x="23327" y="255905"/>
                  </a:lnTo>
                  <a:lnTo>
                    <a:pt x="16560" y="205689"/>
                  </a:lnTo>
                  <a:lnTo>
                    <a:pt x="23327" y="155477"/>
                  </a:lnTo>
                  <a:lnTo>
                    <a:pt x="42417" y="110321"/>
                  </a:lnTo>
                  <a:lnTo>
                    <a:pt x="72013" y="72037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78805" y="16586"/>
                  </a:lnTo>
                  <a:lnTo>
                    <a:pt x="1047688" y="5442"/>
                  </a:lnTo>
                  <a:lnTo>
                    <a:pt x="1000582" y="0"/>
                  </a:lnTo>
                  <a:close/>
                </a:path>
                <a:path w="1206500" h="411479">
                  <a:moveTo>
                    <a:pt x="1078805" y="16586"/>
                  </a:moveTo>
                  <a:lnTo>
                    <a:pt x="1000582" y="16586"/>
                  </a:lnTo>
                  <a:lnTo>
                    <a:pt x="1050798" y="23353"/>
                  </a:lnTo>
                  <a:lnTo>
                    <a:pt x="1095955" y="42442"/>
                  </a:lnTo>
                  <a:lnTo>
                    <a:pt x="1134238" y="72037"/>
                  </a:lnTo>
                  <a:lnTo>
                    <a:pt x="1163831" y="110321"/>
                  </a:lnTo>
                  <a:lnTo>
                    <a:pt x="1182919" y="155477"/>
                  </a:lnTo>
                  <a:lnTo>
                    <a:pt x="1189685" y="205689"/>
                  </a:lnTo>
                  <a:lnTo>
                    <a:pt x="1182919" y="255905"/>
                  </a:lnTo>
                  <a:lnTo>
                    <a:pt x="1163831" y="301062"/>
                  </a:lnTo>
                  <a:lnTo>
                    <a:pt x="1134238" y="339345"/>
                  </a:lnTo>
                  <a:lnTo>
                    <a:pt x="1095955" y="368938"/>
                  </a:lnTo>
                  <a:lnTo>
                    <a:pt x="1050798" y="388026"/>
                  </a:lnTo>
                  <a:lnTo>
                    <a:pt x="1000582" y="394792"/>
                  </a:lnTo>
                  <a:lnTo>
                    <a:pt x="1078805" y="394792"/>
                  </a:lnTo>
                  <a:lnTo>
                    <a:pt x="1129151" y="366131"/>
                  </a:lnTo>
                  <a:lnTo>
                    <a:pt x="1161020" y="334258"/>
                  </a:lnTo>
                  <a:lnTo>
                    <a:pt x="1185324" y="296063"/>
                  </a:lnTo>
                  <a:lnTo>
                    <a:pt x="1200817" y="252792"/>
                  </a:lnTo>
                  <a:lnTo>
                    <a:pt x="1206258" y="205689"/>
                  </a:lnTo>
                  <a:lnTo>
                    <a:pt x="1200817" y="158585"/>
                  </a:lnTo>
                  <a:lnTo>
                    <a:pt x="1185324" y="115314"/>
                  </a:lnTo>
                  <a:lnTo>
                    <a:pt x="1161020" y="77120"/>
                  </a:lnTo>
                  <a:lnTo>
                    <a:pt x="1129151" y="45246"/>
                  </a:lnTo>
                  <a:lnTo>
                    <a:pt x="1090959" y="20939"/>
                  </a:lnTo>
                  <a:lnTo>
                    <a:pt x="1078805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1287716" y="2408683"/>
            <a:ext cx="856615" cy="3289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145" algn="ctr">
              <a:lnSpc>
                <a:spcPts val="1185"/>
              </a:lnSpc>
              <a:spcBef>
                <a:spcPts val="95"/>
              </a:spcBef>
            </a:pPr>
            <a:r>
              <a:rPr sz="1000" spc="5" dirty="0">
                <a:solidFill>
                  <a:srgbClr val="1B1417"/>
                </a:solidFill>
                <a:latin typeface="Arial"/>
                <a:cs typeface="Arial"/>
              </a:rPr>
              <a:t>EPC</a:t>
            </a:r>
            <a:endParaRPr sz="1000" dirty="0">
              <a:latin typeface="Arial"/>
              <a:cs typeface="Arial"/>
            </a:endParaRPr>
          </a:p>
          <a:p>
            <a:pPr algn="ctr">
              <a:lnSpc>
                <a:spcPts val="585"/>
              </a:lnSpc>
            </a:pPr>
            <a:r>
              <a:rPr sz="500" spc="-5" dirty="0">
                <a:solidFill>
                  <a:srgbClr val="1B1417"/>
                </a:solidFill>
                <a:latin typeface="Arial"/>
                <a:cs typeface="Arial"/>
              </a:rPr>
              <a:t>Engineering, </a:t>
            </a:r>
            <a:r>
              <a:rPr sz="500" spc="-15" dirty="0">
                <a:solidFill>
                  <a:srgbClr val="1B1417"/>
                </a:solidFill>
                <a:latin typeface="Arial"/>
                <a:cs typeface="Arial"/>
              </a:rPr>
              <a:t>procurement</a:t>
            </a:r>
            <a:r>
              <a:rPr sz="500" spc="-85" dirty="0">
                <a:solidFill>
                  <a:srgbClr val="1B1417"/>
                </a:solidFill>
                <a:latin typeface="Arial"/>
                <a:cs typeface="Arial"/>
              </a:rPr>
              <a:t> </a:t>
            </a:r>
            <a:r>
              <a:rPr sz="500" spc="-5" dirty="0">
                <a:solidFill>
                  <a:srgbClr val="1B1417"/>
                </a:solidFill>
                <a:latin typeface="Arial"/>
                <a:cs typeface="Arial"/>
              </a:rPr>
              <a:t>and</a:t>
            </a:r>
            <a:endParaRPr sz="500" dirty="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0"/>
              </a:spcBef>
            </a:pPr>
            <a:r>
              <a:rPr sz="500" spc="-15" dirty="0">
                <a:solidFill>
                  <a:srgbClr val="1B1417"/>
                </a:solidFill>
                <a:latin typeface="Arial"/>
                <a:cs typeface="Arial"/>
              </a:rPr>
              <a:t>construction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639065" y="2470150"/>
            <a:ext cx="101473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Generation</a:t>
            </a:r>
            <a:r>
              <a:rPr sz="1100" spc="-155" dirty="0">
                <a:solidFill>
                  <a:srgbClr val="1B1417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1B1417"/>
                </a:solidFill>
                <a:latin typeface="Arial"/>
                <a:cs typeface="Arial"/>
              </a:rPr>
              <a:t>PCS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042828" y="2457390"/>
            <a:ext cx="101854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Plant</a:t>
            </a:r>
            <a:r>
              <a:rPr sz="1100" spc="-114" dirty="0">
                <a:solidFill>
                  <a:srgbClr val="1B1417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Equipment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493982" y="2463562"/>
            <a:ext cx="9493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Plant</a:t>
            </a:r>
            <a:r>
              <a:rPr sz="1100" spc="-50" dirty="0">
                <a:solidFill>
                  <a:srgbClr val="1B1417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Controller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198912" y="7332011"/>
            <a:ext cx="102616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1605" marR="5080" indent="-129539">
              <a:lnSpc>
                <a:spcPct val="100000"/>
              </a:lnSpc>
              <a:spcBef>
                <a:spcPts val="105"/>
              </a:spcBef>
            </a:pPr>
            <a:r>
              <a:rPr lang="en-US" sz="1100" spc="-10" dirty="0" smtClean="0">
                <a:solidFill>
                  <a:srgbClr val="1B1417"/>
                </a:solidFill>
                <a:latin typeface="Arial"/>
                <a:cs typeface="Arial"/>
              </a:rPr>
              <a:t>Plastic Mold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197669" y="6319265"/>
            <a:ext cx="5824855" cy="568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229" dirty="0">
                <a:solidFill>
                  <a:srgbClr val="1B1417"/>
                </a:solidFill>
                <a:latin typeface="UKIJ CJK"/>
                <a:cs typeface="UKIJ CJK"/>
              </a:rPr>
              <a:t>▣</a:t>
            </a:r>
            <a:r>
              <a:rPr sz="900" spc="40" dirty="0">
                <a:solidFill>
                  <a:srgbClr val="1B1417"/>
                </a:solidFill>
                <a:latin typeface="UKIJ CJK"/>
                <a:cs typeface="UKIJ CJK"/>
              </a:rPr>
              <a:t> </a:t>
            </a:r>
            <a:r>
              <a:rPr sz="900" spc="20" dirty="0" smtClean="0">
                <a:solidFill>
                  <a:srgbClr val="1B1417"/>
                </a:solidFill>
                <a:latin typeface="Verdana"/>
                <a:cs typeface="Verdana"/>
              </a:rPr>
              <a:t>NO</a:t>
            </a:r>
            <a:r>
              <a:rPr lang="en-US" sz="900" spc="20" dirty="0" smtClean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20" dirty="0" smtClean="0">
                <a:solidFill>
                  <a:srgbClr val="1B1417"/>
                </a:solidFill>
                <a:latin typeface="Verdana"/>
                <a:cs typeface="Verdana"/>
              </a:rPr>
              <a:t>MOQ</a:t>
            </a:r>
            <a:endParaRPr sz="900" dirty="0">
              <a:latin typeface="Verdana"/>
              <a:cs typeface="Verdana"/>
            </a:endParaRPr>
          </a:p>
          <a:p>
            <a:pPr marL="21590" marR="5080">
              <a:lnSpc>
                <a:spcPct val="129700"/>
              </a:lnSpc>
              <a:spcBef>
                <a:spcPts val="390"/>
              </a:spcBef>
            </a:pPr>
            <a:r>
              <a:rPr sz="900" spc="-5" dirty="0">
                <a:latin typeface="Verdana"/>
                <a:cs typeface="Verdana"/>
              </a:rPr>
              <a:t>With specialized service technology </a:t>
            </a:r>
            <a:r>
              <a:rPr sz="900" dirty="0">
                <a:latin typeface="Verdana"/>
                <a:cs typeface="Verdana"/>
              </a:rPr>
              <a:t>and </a:t>
            </a:r>
            <a:r>
              <a:rPr sz="900" spc="-5" dirty="0">
                <a:latin typeface="Verdana"/>
                <a:cs typeface="Verdana"/>
              </a:rPr>
              <a:t>competence, </a:t>
            </a:r>
            <a:r>
              <a:rPr sz="900" dirty="0">
                <a:latin typeface="Verdana"/>
                <a:cs typeface="Verdana"/>
              </a:rPr>
              <a:t>BBK </a:t>
            </a:r>
            <a:r>
              <a:rPr sz="900" spc="-5" dirty="0">
                <a:latin typeface="Verdana"/>
                <a:cs typeface="Verdana"/>
              </a:rPr>
              <a:t>provides complete wiring harness service.  </a:t>
            </a:r>
            <a:r>
              <a:rPr sz="900" dirty="0">
                <a:latin typeface="Verdana"/>
                <a:cs typeface="Verdana"/>
              </a:rPr>
              <a:t>We </a:t>
            </a:r>
            <a:r>
              <a:rPr sz="900" spc="-5" dirty="0">
                <a:latin typeface="Verdana"/>
                <a:cs typeface="Verdana"/>
              </a:rPr>
              <a:t>can supply </a:t>
            </a:r>
            <a:r>
              <a:rPr sz="900" dirty="0">
                <a:latin typeface="Verdana"/>
                <a:cs typeface="Verdana"/>
              </a:rPr>
              <a:t>the </a:t>
            </a:r>
            <a:r>
              <a:rPr sz="900" spc="-5" dirty="0">
                <a:latin typeface="Verdana"/>
                <a:cs typeface="Verdana"/>
              </a:rPr>
              <a:t>customer's desired type in the desired</a:t>
            </a:r>
            <a:r>
              <a:rPr sz="900" spc="3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quantity.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693640" y="7336244"/>
            <a:ext cx="73088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370" algn="ctr">
              <a:lnSpc>
                <a:spcPct val="100000"/>
              </a:lnSpc>
              <a:spcBef>
                <a:spcPts val="105"/>
              </a:spcBef>
            </a:pPr>
            <a:r>
              <a:rPr lang="en-US" sz="1100" spc="-10" dirty="0" smtClean="0">
                <a:solidFill>
                  <a:srgbClr val="1B1417"/>
                </a:solidFill>
                <a:latin typeface="Arial"/>
                <a:cs typeface="Arial"/>
              </a:rPr>
              <a:t>Test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136976" y="7336244"/>
            <a:ext cx="73088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320" algn="ctr">
              <a:lnSpc>
                <a:spcPct val="100000"/>
              </a:lnSpc>
              <a:spcBef>
                <a:spcPts val="105"/>
              </a:spcBef>
            </a:pPr>
            <a:r>
              <a:rPr lang="en-US" sz="1100" spc="5" dirty="0" smtClean="0">
                <a:solidFill>
                  <a:srgbClr val="1B1417"/>
                </a:solidFill>
                <a:latin typeface="Arial"/>
                <a:cs typeface="Arial"/>
              </a:rPr>
              <a:t>Assembly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693347" y="7336244"/>
            <a:ext cx="9671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3664" marR="5080" indent="-101600">
              <a:lnSpc>
                <a:spcPct val="100000"/>
              </a:lnSpc>
              <a:spcBef>
                <a:spcPts val="105"/>
              </a:spcBef>
            </a:pPr>
            <a:r>
              <a:rPr lang="en-US" sz="1100" spc="-5" dirty="0" smtClean="0">
                <a:solidFill>
                  <a:srgbClr val="1B1417"/>
                </a:solidFill>
                <a:latin typeface="Arial"/>
                <a:cs typeface="Arial"/>
              </a:rPr>
              <a:t>AS9100 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139616" y="1471421"/>
            <a:ext cx="30295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latin typeface="Verdana"/>
                <a:cs typeface="Verdana"/>
              </a:rPr>
              <a:t>With specialized service technology </a:t>
            </a:r>
            <a:r>
              <a:rPr sz="900" dirty="0">
                <a:latin typeface="Verdana"/>
                <a:cs typeface="Verdana"/>
              </a:rPr>
              <a:t>and</a:t>
            </a:r>
            <a:r>
              <a:rPr sz="900" spc="6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capabilities,</a:t>
            </a:r>
            <a:endParaRPr sz="90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900" dirty="0">
                <a:latin typeface="Verdana"/>
                <a:cs typeface="Verdana"/>
              </a:rPr>
              <a:t>BBK </a:t>
            </a:r>
            <a:r>
              <a:rPr sz="900" spc="-5" dirty="0">
                <a:latin typeface="Verdana"/>
                <a:cs typeface="Verdana"/>
              </a:rPr>
              <a:t>provide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complete wiring harness</a:t>
            </a:r>
            <a:r>
              <a:rPr sz="900" spc="2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service.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85948" y="4966207"/>
            <a:ext cx="24091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solidFill>
                  <a:srgbClr val="8C9EAB"/>
                </a:solidFill>
                <a:latin typeface="Arial"/>
                <a:cs typeface="Arial"/>
              </a:rPr>
              <a:t>SOLAR </a:t>
            </a:r>
            <a:r>
              <a:rPr sz="1200" spc="-55" dirty="0">
                <a:solidFill>
                  <a:srgbClr val="8C9EAB"/>
                </a:solidFill>
                <a:latin typeface="Arial"/>
                <a:cs typeface="Arial"/>
              </a:rPr>
              <a:t>POWER GENERATION</a:t>
            </a:r>
            <a:r>
              <a:rPr sz="1200" spc="-135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45" dirty="0">
                <a:solidFill>
                  <a:srgbClr val="8C9EAB"/>
                </a:solidFill>
                <a:latin typeface="Arial"/>
                <a:cs typeface="Arial"/>
              </a:rPr>
              <a:t>PCS</a:t>
            </a:r>
            <a:endParaRPr sz="12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322975" y="4966207"/>
            <a:ext cx="11112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5" dirty="0">
                <a:solidFill>
                  <a:srgbClr val="8C9EAB"/>
                </a:solidFill>
                <a:latin typeface="Arial"/>
                <a:cs typeface="Arial"/>
              </a:rPr>
              <a:t>POWER</a:t>
            </a:r>
            <a:r>
              <a:rPr sz="120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8C9EAB"/>
                </a:solidFill>
                <a:latin typeface="Arial"/>
                <a:cs typeface="Arial"/>
              </a:rPr>
              <a:t>PLANT</a:t>
            </a:r>
            <a:endParaRPr sz="12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883293" y="4966207"/>
            <a:ext cx="10166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C9EAB"/>
                </a:solidFill>
                <a:latin typeface="Arial"/>
                <a:cs typeface="Arial"/>
              </a:rPr>
              <a:t>WIND</a:t>
            </a:r>
            <a:r>
              <a:rPr sz="1200" spc="-65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55" dirty="0">
                <a:solidFill>
                  <a:srgbClr val="8C9EAB"/>
                </a:solidFill>
                <a:latin typeface="Arial"/>
                <a:cs typeface="Arial"/>
              </a:rPr>
              <a:t>POWER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51554" y="9653727"/>
            <a:ext cx="13957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40" dirty="0">
                <a:solidFill>
                  <a:srgbClr val="8C9EAB"/>
                </a:solidFill>
                <a:latin typeface="Arial"/>
                <a:cs typeface="Arial"/>
              </a:rPr>
              <a:t>HIGH</a:t>
            </a:r>
            <a:r>
              <a:rPr sz="1200" spc="75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45" dirty="0">
                <a:solidFill>
                  <a:srgbClr val="8C9EAB"/>
                </a:solidFill>
                <a:latin typeface="Arial"/>
                <a:cs typeface="Arial"/>
              </a:rPr>
              <a:t>ACCURACY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159657" y="9653727"/>
            <a:ext cx="11849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40" dirty="0">
                <a:solidFill>
                  <a:srgbClr val="8C9EAB"/>
                </a:solidFill>
                <a:latin typeface="Arial"/>
                <a:cs typeface="Arial"/>
              </a:rPr>
              <a:t>HIGH</a:t>
            </a:r>
            <a:r>
              <a:rPr sz="1200" spc="45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50" dirty="0">
                <a:solidFill>
                  <a:srgbClr val="8C9EAB"/>
                </a:solidFill>
                <a:latin typeface="Arial"/>
                <a:cs typeface="Arial"/>
              </a:rPr>
              <a:t>QUALITY</a:t>
            </a:r>
            <a:endParaRPr sz="12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825970" y="9653727"/>
            <a:ext cx="11855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0" dirty="0">
                <a:solidFill>
                  <a:srgbClr val="8C9EAB"/>
                </a:solidFill>
                <a:latin typeface="Arial"/>
                <a:cs typeface="Arial"/>
              </a:rPr>
              <a:t>BY</a:t>
            </a:r>
            <a:r>
              <a:rPr sz="1200" spc="4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50" dirty="0">
                <a:solidFill>
                  <a:srgbClr val="8C9EAB"/>
                </a:solidFill>
                <a:latin typeface="Arial"/>
                <a:cs typeface="Arial"/>
              </a:rPr>
              <a:t>STANDARD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0" y="2746908"/>
            <a:ext cx="1513205" cy="4617085"/>
          </a:xfrm>
          <a:custGeom>
            <a:avLst/>
            <a:gdLst/>
            <a:ahLst/>
            <a:cxnLst/>
            <a:rect l="l" t="t" r="r" b="b"/>
            <a:pathLst>
              <a:path w="1513205" h="4617084">
                <a:moveTo>
                  <a:pt x="0" y="2901968"/>
                </a:moveTo>
                <a:lnTo>
                  <a:pt x="0" y="3811010"/>
                </a:lnTo>
                <a:lnTo>
                  <a:pt x="715824" y="4616766"/>
                </a:lnTo>
                <a:lnTo>
                  <a:pt x="1512671" y="4616766"/>
                </a:lnTo>
                <a:lnTo>
                  <a:pt x="0" y="2901968"/>
                </a:lnTo>
                <a:close/>
              </a:path>
              <a:path w="1513205" h="4617084">
                <a:moveTo>
                  <a:pt x="1416557" y="0"/>
                </a:moveTo>
                <a:lnTo>
                  <a:pt x="672414" y="0"/>
                </a:lnTo>
                <a:lnTo>
                  <a:pt x="0" y="722633"/>
                </a:lnTo>
                <a:lnTo>
                  <a:pt x="0" y="1491107"/>
                </a:lnTo>
                <a:lnTo>
                  <a:pt x="1416557" y="0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87411" y="7912607"/>
            <a:ext cx="635" cy="1809114"/>
          </a:xfrm>
          <a:custGeom>
            <a:avLst/>
            <a:gdLst/>
            <a:ahLst/>
            <a:cxnLst/>
            <a:rect l="l" t="t" r="r" b="b"/>
            <a:pathLst>
              <a:path w="634" h="1809115">
                <a:moveTo>
                  <a:pt x="0" y="0"/>
                </a:moveTo>
                <a:lnTo>
                  <a:pt x="254" y="1808847"/>
                </a:lnTo>
              </a:path>
            </a:pathLst>
          </a:custGeom>
          <a:solidFill>
            <a:srgbClr val="1B14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85888" y="3113531"/>
            <a:ext cx="1905" cy="2106295"/>
          </a:xfrm>
          <a:custGeom>
            <a:avLst/>
            <a:gdLst/>
            <a:ahLst/>
            <a:cxnLst/>
            <a:rect l="l" t="t" r="r" b="b"/>
            <a:pathLst>
              <a:path w="1904" h="2106295">
                <a:moveTo>
                  <a:pt x="1537" y="0"/>
                </a:moveTo>
                <a:lnTo>
                  <a:pt x="0" y="0"/>
                </a:lnTo>
                <a:lnTo>
                  <a:pt x="0" y="2106041"/>
                </a:lnTo>
                <a:lnTo>
                  <a:pt x="1537" y="2106041"/>
                </a:lnTo>
                <a:lnTo>
                  <a:pt x="1537" y="0"/>
                </a:lnTo>
                <a:close/>
              </a:path>
            </a:pathLst>
          </a:custGeom>
          <a:solidFill>
            <a:srgbClr val="F3F2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85888" y="7912559"/>
            <a:ext cx="1905" cy="2106295"/>
          </a:xfrm>
          <a:custGeom>
            <a:avLst/>
            <a:gdLst/>
            <a:ahLst/>
            <a:cxnLst/>
            <a:rect l="l" t="t" r="r" b="b"/>
            <a:pathLst>
              <a:path w="1904" h="2106295">
                <a:moveTo>
                  <a:pt x="1537" y="0"/>
                </a:moveTo>
                <a:lnTo>
                  <a:pt x="0" y="0"/>
                </a:lnTo>
                <a:lnTo>
                  <a:pt x="0" y="2106041"/>
                </a:lnTo>
                <a:lnTo>
                  <a:pt x="1537" y="2106041"/>
                </a:lnTo>
                <a:lnTo>
                  <a:pt x="1537" y="0"/>
                </a:lnTo>
                <a:close/>
              </a:path>
            </a:pathLst>
          </a:custGeom>
          <a:solidFill>
            <a:srgbClr val="F3F2E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2878836" y="1045417"/>
            <a:ext cx="3888104" cy="33655"/>
            <a:chOff x="2878836" y="1045417"/>
            <a:chExt cx="3888104" cy="33655"/>
          </a:xfrm>
        </p:grpSpPr>
        <p:sp>
          <p:nvSpPr>
            <p:cNvPr id="6" name="object 6"/>
            <p:cNvSpPr/>
            <p:nvPr/>
          </p:nvSpPr>
          <p:spPr>
            <a:xfrm>
              <a:off x="5881116" y="1045417"/>
              <a:ext cx="885190" cy="33655"/>
            </a:xfrm>
            <a:custGeom>
              <a:avLst/>
              <a:gdLst/>
              <a:ahLst/>
              <a:cxnLst/>
              <a:rect l="l" t="t" r="r" b="b"/>
              <a:pathLst>
                <a:path w="885190" h="33655">
                  <a:moveTo>
                    <a:pt x="885111" y="0"/>
                  </a:moveTo>
                  <a:lnTo>
                    <a:pt x="0" y="0"/>
                  </a:lnTo>
                  <a:lnTo>
                    <a:pt x="0" y="33193"/>
                  </a:lnTo>
                  <a:lnTo>
                    <a:pt x="885111" y="33193"/>
                  </a:lnTo>
                  <a:lnTo>
                    <a:pt x="885111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78836" y="1065275"/>
              <a:ext cx="3888104" cy="0"/>
            </a:xfrm>
            <a:custGeom>
              <a:avLst/>
              <a:gdLst/>
              <a:ahLst/>
              <a:cxnLst/>
              <a:rect l="l" t="t" r="r" b="b"/>
              <a:pathLst>
                <a:path w="3888104">
                  <a:moveTo>
                    <a:pt x="0" y="0"/>
                  </a:moveTo>
                  <a:lnTo>
                    <a:pt x="3887597" y="0"/>
                  </a:lnTo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875159" y="860805"/>
            <a:ext cx="103060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A09B9B"/>
                </a:solidFill>
                <a:latin typeface="Verdana"/>
                <a:cs typeface="Verdana"/>
              </a:rPr>
              <a:t>BEST BK</a:t>
            </a:r>
            <a:r>
              <a:rPr sz="900" spc="-105" dirty="0">
                <a:solidFill>
                  <a:srgbClr val="A09B9B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A09B9B"/>
                </a:solidFill>
                <a:latin typeface="Verdana"/>
                <a:cs typeface="Verdana"/>
              </a:rPr>
              <a:t>CO.,LTD</a:t>
            </a:r>
            <a:endParaRPr sz="900" dirty="0">
              <a:latin typeface="Verdana"/>
              <a:cs typeface="Verdan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3113529"/>
            <a:ext cx="7556500" cy="7580630"/>
            <a:chOff x="0" y="3113529"/>
            <a:chExt cx="7556500" cy="7580630"/>
          </a:xfrm>
        </p:grpSpPr>
        <p:sp>
          <p:nvSpPr>
            <p:cNvPr id="10" name="object 10"/>
            <p:cNvSpPr/>
            <p:nvPr/>
          </p:nvSpPr>
          <p:spPr>
            <a:xfrm>
              <a:off x="0" y="3113544"/>
              <a:ext cx="7487284" cy="7580630"/>
            </a:xfrm>
            <a:custGeom>
              <a:avLst/>
              <a:gdLst/>
              <a:ahLst/>
              <a:cxnLst/>
              <a:rect l="l" t="t" r="r" b="b"/>
              <a:pathLst>
                <a:path w="7487284" h="7580630">
                  <a:moveTo>
                    <a:pt x="7486904" y="0"/>
                  </a:moveTo>
                  <a:lnTo>
                    <a:pt x="0" y="0"/>
                  </a:lnTo>
                  <a:lnTo>
                    <a:pt x="0" y="7580363"/>
                  </a:lnTo>
                  <a:lnTo>
                    <a:pt x="7486904" y="7580363"/>
                  </a:lnTo>
                  <a:lnTo>
                    <a:pt x="7486904" y="0"/>
                  </a:lnTo>
                  <a:close/>
                </a:path>
              </a:pathLst>
            </a:custGeom>
            <a:solidFill>
              <a:srgbClr val="F3F2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885188" y="3113529"/>
              <a:ext cx="5670804" cy="757885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84972" y="8171090"/>
              <a:ext cx="5671019" cy="252281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064257" y="3219450"/>
            <a:ext cx="13106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60" dirty="0">
                <a:solidFill>
                  <a:srgbClr val="8C9EAB"/>
                </a:solidFill>
                <a:latin typeface="Arial"/>
                <a:cs typeface="Arial"/>
              </a:rPr>
              <a:t>KTX</a:t>
            </a:r>
            <a:r>
              <a:rPr sz="1200" spc="-25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105" dirty="0">
                <a:solidFill>
                  <a:srgbClr val="8C9EAB"/>
                </a:solidFill>
                <a:latin typeface="Arial"/>
                <a:cs typeface="Arial"/>
              </a:rPr>
              <a:t>MOTOR-BLOCK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64410" y="5724295"/>
            <a:ext cx="14287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0" dirty="0">
                <a:solidFill>
                  <a:srgbClr val="FFFFF4"/>
                </a:solidFill>
                <a:latin typeface="Arial"/>
                <a:cs typeface="Arial"/>
              </a:rPr>
              <a:t>ROBOTCONTROLLER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64410" y="8271967"/>
            <a:ext cx="19018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B394F"/>
                </a:solidFill>
                <a:latin typeface="Arial"/>
                <a:cs typeface="Arial"/>
              </a:rPr>
              <a:t>ELETRIC </a:t>
            </a:r>
            <a:r>
              <a:rPr sz="1200" spc="10" dirty="0">
                <a:solidFill>
                  <a:srgbClr val="1B394F"/>
                </a:solidFill>
                <a:latin typeface="Arial"/>
                <a:cs typeface="Arial"/>
              </a:rPr>
              <a:t>CAR </a:t>
            </a:r>
            <a:r>
              <a:rPr sz="1200" spc="25" dirty="0">
                <a:solidFill>
                  <a:srgbClr val="1B394F"/>
                </a:solidFill>
                <a:latin typeface="Arial"/>
                <a:cs typeface="Arial"/>
              </a:rPr>
              <a:t>AC</a:t>
            </a:r>
            <a:r>
              <a:rPr sz="1200" spc="-45" dirty="0">
                <a:solidFill>
                  <a:srgbClr val="1B394F"/>
                </a:solidFill>
                <a:latin typeface="Arial"/>
                <a:cs typeface="Arial"/>
              </a:rPr>
              <a:t> </a:t>
            </a:r>
            <a:r>
              <a:rPr sz="1200" spc="-25" dirty="0">
                <a:solidFill>
                  <a:srgbClr val="1B394F"/>
                </a:solidFill>
                <a:latin typeface="Arial"/>
                <a:cs typeface="Arial"/>
              </a:rPr>
              <a:t>DRIVES</a:t>
            </a:r>
            <a:endParaRPr sz="12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46112" y="2282190"/>
            <a:ext cx="5577840" cy="6872605"/>
            <a:chOff x="646112" y="2282190"/>
            <a:chExt cx="5577840" cy="6872605"/>
          </a:xfrm>
        </p:grpSpPr>
        <p:sp>
          <p:nvSpPr>
            <p:cNvPr id="17" name="object 17"/>
            <p:cNvSpPr/>
            <p:nvPr/>
          </p:nvSpPr>
          <p:spPr>
            <a:xfrm>
              <a:off x="647700" y="4809743"/>
              <a:ext cx="568325" cy="568325"/>
            </a:xfrm>
            <a:custGeom>
              <a:avLst/>
              <a:gdLst/>
              <a:ahLst/>
              <a:cxnLst/>
              <a:rect l="l" t="t" r="r" b="b"/>
              <a:pathLst>
                <a:path w="568325" h="568325">
                  <a:moveTo>
                    <a:pt x="284048" y="568071"/>
                  </a:moveTo>
                  <a:lnTo>
                    <a:pt x="330125" y="564388"/>
                  </a:lnTo>
                  <a:lnTo>
                    <a:pt x="373827" y="553593"/>
                  </a:lnTo>
                  <a:lnTo>
                    <a:pt x="414590" y="536448"/>
                  </a:lnTo>
                  <a:lnTo>
                    <a:pt x="451802" y="513334"/>
                  </a:lnTo>
                  <a:lnTo>
                    <a:pt x="484897" y="484886"/>
                  </a:lnTo>
                  <a:lnTo>
                    <a:pt x="513298" y="451866"/>
                  </a:lnTo>
                  <a:lnTo>
                    <a:pt x="536395" y="414528"/>
                  </a:lnTo>
                  <a:lnTo>
                    <a:pt x="553620" y="373888"/>
                  </a:lnTo>
                  <a:lnTo>
                    <a:pt x="564376" y="330073"/>
                  </a:lnTo>
                  <a:lnTo>
                    <a:pt x="568096" y="284099"/>
                  </a:lnTo>
                  <a:lnTo>
                    <a:pt x="564376" y="237998"/>
                  </a:lnTo>
                  <a:lnTo>
                    <a:pt x="553620" y="194310"/>
                  </a:lnTo>
                  <a:lnTo>
                    <a:pt x="536395" y="153543"/>
                  </a:lnTo>
                  <a:lnTo>
                    <a:pt x="513298" y="116332"/>
                  </a:lnTo>
                  <a:lnTo>
                    <a:pt x="484897" y="83185"/>
                  </a:lnTo>
                  <a:lnTo>
                    <a:pt x="451802" y="54864"/>
                  </a:lnTo>
                  <a:lnTo>
                    <a:pt x="414590" y="31750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750"/>
                  </a:lnTo>
                  <a:lnTo>
                    <a:pt x="116293" y="54864"/>
                  </a:lnTo>
                  <a:lnTo>
                    <a:pt x="83200" y="83185"/>
                  </a:lnTo>
                  <a:lnTo>
                    <a:pt x="54797" y="116332"/>
                  </a:lnTo>
                  <a:lnTo>
                    <a:pt x="31710" y="153543"/>
                  </a:lnTo>
                  <a:lnTo>
                    <a:pt x="14475" y="194310"/>
                  </a:lnTo>
                  <a:lnTo>
                    <a:pt x="3721" y="237998"/>
                  </a:lnTo>
                  <a:lnTo>
                    <a:pt x="0" y="284099"/>
                  </a:lnTo>
                  <a:lnTo>
                    <a:pt x="3721" y="330073"/>
                  </a:lnTo>
                  <a:lnTo>
                    <a:pt x="14475" y="373888"/>
                  </a:lnTo>
                  <a:lnTo>
                    <a:pt x="31710" y="414528"/>
                  </a:lnTo>
                  <a:lnTo>
                    <a:pt x="54797" y="451866"/>
                  </a:lnTo>
                  <a:lnTo>
                    <a:pt x="83200" y="484886"/>
                  </a:lnTo>
                  <a:lnTo>
                    <a:pt x="116293" y="513334"/>
                  </a:lnTo>
                  <a:lnTo>
                    <a:pt x="153516" y="536448"/>
                  </a:lnTo>
                  <a:lnTo>
                    <a:pt x="194270" y="553593"/>
                  </a:lnTo>
                  <a:lnTo>
                    <a:pt x="237971" y="564388"/>
                  </a:lnTo>
                  <a:lnTo>
                    <a:pt x="284048" y="568071"/>
                  </a:lnTo>
                  <a:close/>
                </a:path>
                <a:path w="568325" h="568325">
                  <a:moveTo>
                    <a:pt x="284227" y="539496"/>
                  </a:moveTo>
                  <a:lnTo>
                    <a:pt x="330111" y="535432"/>
                  </a:lnTo>
                  <a:lnTo>
                    <a:pt x="373305" y="523494"/>
                  </a:lnTo>
                  <a:lnTo>
                    <a:pt x="413067" y="504571"/>
                  </a:lnTo>
                  <a:lnTo>
                    <a:pt x="448692" y="479425"/>
                  </a:lnTo>
                  <a:lnTo>
                    <a:pt x="479464" y="448691"/>
                  </a:lnTo>
                  <a:lnTo>
                    <a:pt x="504645" y="413004"/>
                  </a:lnTo>
                  <a:lnTo>
                    <a:pt x="523532" y="373253"/>
                  </a:lnTo>
                  <a:lnTo>
                    <a:pt x="535379" y="330073"/>
                  </a:lnTo>
                  <a:lnTo>
                    <a:pt x="539497" y="284226"/>
                  </a:lnTo>
                  <a:lnTo>
                    <a:pt x="535379" y="238379"/>
                  </a:lnTo>
                  <a:lnTo>
                    <a:pt x="523532" y="195199"/>
                  </a:lnTo>
                  <a:lnTo>
                    <a:pt x="504645" y="155321"/>
                  </a:lnTo>
                  <a:lnTo>
                    <a:pt x="479464" y="119761"/>
                  </a:lnTo>
                  <a:lnTo>
                    <a:pt x="448692" y="89027"/>
                  </a:lnTo>
                  <a:lnTo>
                    <a:pt x="413067" y="63754"/>
                  </a:lnTo>
                  <a:lnTo>
                    <a:pt x="373305" y="44958"/>
                  </a:lnTo>
                  <a:lnTo>
                    <a:pt x="330111" y="33020"/>
                  </a:lnTo>
                  <a:lnTo>
                    <a:pt x="284227" y="28956"/>
                  </a:lnTo>
                  <a:lnTo>
                    <a:pt x="238343" y="33020"/>
                  </a:lnTo>
                  <a:lnTo>
                    <a:pt x="195148" y="44958"/>
                  </a:lnTo>
                  <a:lnTo>
                    <a:pt x="155387" y="63754"/>
                  </a:lnTo>
                  <a:lnTo>
                    <a:pt x="119762" y="89027"/>
                  </a:lnTo>
                  <a:lnTo>
                    <a:pt x="88988" y="119761"/>
                  </a:lnTo>
                  <a:lnTo>
                    <a:pt x="63802" y="155321"/>
                  </a:lnTo>
                  <a:lnTo>
                    <a:pt x="44921" y="195199"/>
                  </a:lnTo>
                  <a:lnTo>
                    <a:pt x="33069" y="238379"/>
                  </a:lnTo>
                  <a:lnTo>
                    <a:pt x="28957" y="284226"/>
                  </a:lnTo>
                  <a:lnTo>
                    <a:pt x="33069" y="330073"/>
                  </a:lnTo>
                  <a:lnTo>
                    <a:pt x="44921" y="373253"/>
                  </a:lnTo>
                  <a:lnTo>
                    <a:pt x="63802" y="413004"/>
                  </a:lnTo>
                  <a:lnTo>
                    <a:pt x="88988" y="448691"/>
                  </a:lnTo>
                  <a:lnTo>
                    <a:pt x="119762" y="479425"/>
                  </a:lnTo>
                  <a:lnTo>
                    <a:pt x="155387" y="504571"/>
                  </a:lnTo>
                  <a:lnTo>
                    <a:pt x="195148" y="523494"/>
                  </a:lnTo>
                  <a:lnTo>
                    <a:pt x="238343" y="535432"/>
                  </a:lnTo>
                  <a:lnTo>
                    <a:pt x="284227" y="539496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01040" y="4863083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47700" y="5564123"/>
              <a:ext cx="568325" cy="568325"/>
            </a:xfrm>
            <a:custGeom>
              <a:avLst/>
              <a:gdLst/>
              <a:ahLst/>
              <a:cxnLst/>
              <a:rect l="l" t="t" r="r" b="b"/>
              <a:pathLst>
                <a:path w="568325" h="568325">
                  <a:moveTo>
                    <a:pt x="284048" y="568071"/>
                  </a:moveTo>
                  <a:lnTo>
                    <a:pt x="330125" y="564388"/>
                  </a:lnTo>
                  <a:lnTo>
                    <a:pt x="373827" y="553593"/>
                  </a:lnTo>
                  <a:lnTo>
                    <a:pt x="414590" y="536448"/>
                  </a:lnTo>
                  <a:lnTo>
                    <a:pt x="451802" y="513334"/>
                  </a:lnTo>
                  <a:lnTo>
                    <a:pt x="484897" y="484886"/>
                  </a:lnTo>
                  <a:lnTo>
                    <a:pt x="513298" y="451866"/>
                  </a:lnTo>
                  <a:lnTo>
                    <a:pt x="536395" y="414528"/>
                  </a:lnTo>
                  <a:lnTo>
                    <a:pt x="553620" y="373888"/>
                  </a:lnTo>
                  <a:lnTo>
                    <a:pt x="564376" y="330073"/>
                  </a:lnTo>
                  <a:lnTo>
                    <a:pt x="568096" y="284099"/>
                  </a:lnTo>
                  <a:lnTo>
                    <a:pt x="564376" y="237998"/>
                  </a:lnTo>
                  <a:lnTo>
                    <a:pt x="553620" y="194310"/>
                  </a:lnTo>
                  <a:lnTo>
                    <a:pt x="536395" y="153543"/>
                  </a:lnTo>
                  <a:lnTo>
                    <a:pt x="513298" y="116332"/>
                  </a:lnTo>
                  <a:lnTo>
                    <a:pt x="484897" y="83185"/>
                  </a:lnTo>
                  <a:lnTo>
                    <a:pt x="451802" y="54864"/>
                  </a:lnTo>
                  <a:lnTo>
                    <a:pt x="414590" y="31750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750"/>
                  </a:lnTo>
                  <a:lnTo>
                    <a:pt x="116293" y="54864"/>
                  </a:lnTo>
                  <a:lnTo>
                    <a:pt x="83200" y="83185"/>
                  </a:lnTo>
                  <a:lnTo>
                    <a:pt x="54797" y="116332"/>
                  </a:lnTo>
                  <a:lnTo>
                    <a:pt x="31710" y="153543"/>
                  </a:lnTo>
                  <a:lnTo>
                    <a:pt x="14475" y="194310"/>
                  </a:lnTo>
                  <a:lnTo>
                    <a:pt x="3721" y="237998"/>
                  </a:lnTo>
                  <a:lnTo>
                    <a:pt x="0" y="284099"/>
                  </a:lnTo>
                  <a:lnTo>
                    <a:pt x="3721" y="330073"/>
                  </a:lnTo>
                  <a:lnTo>
                    <a:pt x="14475" y="373888"/>
                  </a:lnTo>
                  <a:lnTo>
                    <a:pt x="31710" y="414528"/>
                  </a:lnTo>
                  <a:lnTo>
                    <a:pt x="54797" y="451866"/>
                  </a:lnTo>
                  <a:lnTo>
                    <a:pt x="83200" y="484886"/>
                  </a:lnTo>
                  <a:lnTo>
                    <a:pt x="116293" y="513334"/>
                  </a:lnTo>
                  <a:lnTo>
                    <a:pt x="153516" y="536448"/>
                  </a:lnTo>
                  <a:lnTo>
                    <a:pt x="194270" y="553593"/>
                  </a:lnTo>
                  <a:lnTo>
                    <a:pt x="237971" y="564388"/>
                  </a:lnTo>
                  <a:lnTo>
                    <a:pt x="284048" y="568071"/>
                  </a:lnTo>
                  <a:close/>
                </a:path>
                <a:path w="568325" h="568325">
                  <a:moveTo>
                    <a:pt x="284227" y="541020"/>
                  </a:moveTo>
                  <a:lnTo>
                    <a:pt x="330111" y="536829"/>
                  </a:lnTo>
                  <a:lnTo>
                    <a:pt x="373305" y="525018"/>
                  </a:lnTo>
                  <a:lnTo>
                    <a:pt x="413067" y="506095"/>
                  </a:lnTo>
                  <a:lnTo>
                    <a:pt x="448692" y="480822"/>
                  </a:lnTo>
                  <a:lnTo>
                    <a:pt x="479464" y="449961"/>
                  </a:lnTo>
                  <a:lnTo>
                    <a:pt x="504645" y="414147"/>
                  </a:lnTo>
                  <a:lnTo>
                    <a:pt x="523532" y="374269"/>
                  </a:lnTo>
                  <a:lnTo>
                    <a:pt x="535379" y="330962"/>
                  </a:lnTo>
                  <a:lnTo>
                    <a:pt x="539497" y="284988"/>
                  </a:lnTo>
                  <a:lnTo>
                    <a:pt x="535379" y="239014"/>
                  </a:lnTo>
                  <a:lnTo>
                    <a:pt x="523532" y="195580"/>
                  </a:lnTo>
                  <a:lnTo>
                    <a:pt x="504645" y="155702"/>
                  </a:lnTo>
                  <a:lnTo>
                    <a:pt x="479464" y="120015"/>
                  </a:lnTo>
                  <a:lnTo>
                    <a:pt x="448692" y="89154"/>
                  </a:lnTo>
                  <a:lnTo>
                    <a:pt x="413067" y="63881"/>
                  </a:lnTo>
                  <a:lnTo>
                    <a:pt x="373305" y="44958"/>
                  </a:lnTo>
                  <a:lnTo>
                    <a:pt x="330111" y="33020"/>
                  </a:lnTo>
                  <a:lnTo>
                    <a:pt x="284227" y="28956"/>
                  </a:lnTo>
                  <a:lnTo>
                    <a:pt x="238343" y="33020"/>
                  </a:lnTo>
                  <a:lnTo>
                    <a:pt x="195148" y="44958"/>
                  </a:lnTo>
                  <a:lnTo>
                    <a:pt x="155387" y="63881"/>
                  </a:lnTo>
                  <a:lnTo>
                    <a:pt x="119762" y="89154"/>
                  </a:lnTo>
                  <a:lnTo>
                    <a:pt x="88988" y="120015"/>
                  </a:lnTo>
                  <a:lnTo>
                    <a:pt x="63802" y="155702"/>
                  </a:lnTo>
                  <a:lnTo>
                    <a:pt x="44921" y="195580"/>
                  </a:lnTo>
                  <a:lnTo>
                    <a:pt x="33069" y="239014"/>
                  </a:lnTo>
                  <a:lnTo>
                    <a:pt x="28957" y="284988"/>
                  </a:lnTo>
                  <a:lnTo>
                    <a:pt x="33069" y="330962"/>
                  </a:lnTo>
                  <a:lnTo>
                    <a:pt x="44921" y="374269"/>
                  </a:lnTo>
                  <a:lnTo>
                    <a:pt x="63802" y="414147"/>
                  </a:lnTo>
                  <a:lnTo>
                    <a:pt x="88988" y="449961"/>
                  </a:lnTo>
                  <a:lnTo>
                    <a:pt x="119762" y="480822"/>
                  </a:lnTo>
                  <a:lnTo>
                    <a:pt x="155387" y="506095"/>
                  </a:lnTo>
                  <a:lnTo>
                    <a:pt x="195148" y="525018"/>
                  </a:lnTo>
                  <a:lnTo>
                    <a:pt x="238343" y="536829"/>
                  </a:lnTo>
                  <a:lnTo>
                    <a:pt x="284227" y="541020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01040" y="5618987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80871" y="5350763"/>
              <a:ext cx="102108" cy="2133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47700" y="6320027"/>
              <a:ext cx="568325" cy="568325"/>
            </a:xfrm>
            <a:custGeom>
              <a:avLst/>
              <a:gdLst/>
              <a:ahLst/>
              <a:cxnLst/>
              <a:rect l="l" t="t" r="r" b="b"/>
              <a:pathLst>
                <a:path w="568325" h="568325">
                  <a:moveTo>
                    <a:pt x="284048" y="568071"/>
                  </a:moveTo>
                  <a:lnTo>
                    <a:pt x="330125" y="564388"/>
                  </a:lnTo>
                  <a:lnTo>
                    <a:pt x="373827" y="553593"/>
                  </a:lnTo>
                  <a:lnTo>
                    <a:pt x="414590" y="536448"/>
                  </a:lnTo>
                  <a:lnTo>
                    <a:pt x="451802" y="513334"/>
                  </a:lnTo>
                  <a:lnTo>
                    <a:pt x="484897" y="484886"/>
                  </a:lnTo>
                  <a:lnTo>
                    <a:pt x="513298" y="451866"/>
                  </a:lnTo>
                  <a:lnTo>
                    <a:pt x="536395" y="414528"/>
                  </a:lnTo>
                  <a:lnTo>
                    <a:pt x="553620" y="373888"/>
                  </a:lnTo>
                  <a:lnTo>
                    <a:pt x="564376" y="330073"/>
                  </a:lnTo>
                  <a:lnTo>
                    <a:pt x="568096" y="284099"/>
                  </a:lnTo>
                  <a:lnTo>
                    <a:pt x="564376" y="237998"/>
                  </a:lnTo>
                  <a:lnTo>
                    <a:pt x="553620" y="194310"/>
                  </a:lnTo>
                  <a:lnTo>
                    <a:pt x="536395" y="153543"/>
                  </a:lnTo>
                  <a:lnTo>
                    <a:pt x="513298" y="116332"/>
                  </a:lnTo>
                  <a:lnTo>
                    <a:pt x="484897" y="83185"/>
                  </a:lnTo>
                  <a:lnTo>
                    <a:pt x="451802" y="54864"/>
                  </a:lnTo>
                  <a:lnTo>
                    <a:pt x="414590" y="31750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750"/>
                  </a:lnTo>
                  <a:lnTo>
                    <a:pt x="116293" y="54864"/>
                  </a:lnTo>
                  <a:lnTo>
                    <a:pt x="83200" y="83185"/>
                  </a:lnTo>
                  <a:lnTo>
                    <a:pt x="54797" y="116332"/>
                  </a:lnTo>
                  <a:lnTo>
                    <a:pt x="31710" y="153543"/>
                  </a:lnTo>
                  <a:lnTo>
                    <a:pt x="14475" y="194310"/>
                  </a:lnTo>
                  <a:lnTo>
                    <a:pt x="3721" y="237998"/>
                  </a:lnTo>
                  <a:lnTo>
                    <a:pt x="0" y="284099"/>
                  </a:lnTo>
                  <a:lnTo>
                    <a:pt x="3721" y="330073"/>
                  </a:lnTo>
                  <a:lnTo>
                    <a:pt x="14475" y="373888"/>
                  </a:lnTo>
                  <a:lnTo>
                    <a:pt x="31710" y="414528"/>
                  </a:lnTo>
                  <a:lnTo>
                    <a:pt x="54797" y="451866"/>
                  </a:lnTo>
                  <a:lnTo>
                    <a:pt x="83200" y="484886"/>
                  </a:lnTo>
                  <a:lnTo>
                    <a:pt x="116293" y="513334"/>
                  </a:lnTo>
                  <a:lnTo>
                    <a:pt x="153516" y="536448"/>
                  </a:lnTo>
                  <a:lnTo>
                    <a:pt x="194270" y="553593"/>
                  </a:lnTo>
                  <a:lnTo>
                    <a:pt x="237971" y="564388"/>
                  </a:lnTo>
                  <a:lnTo>
                    <a:pt x="284048" y="568071"/>
                  </a:lnTo>
                  <a:close/>
                </a:path>
                <a:path w="568325" h="568325">
                  <a:moveTo>
                    <a:pt x="284227" y="539496"/>
                  </a:moveTo>
                  <a:lnTo>
                    <a:pt x="330111" y="535432"/>
                  </a:lnTo>
                  <a:lnTo>
                    <a:pt x="373305" y="523494"/>
                  </a:lnTo>
                  <a:lnTo>
                    <a:pt x="413067" y="504571"/>
                  </a:lnTo>
                  <a:lnTo>
                    <a:pt x="448692" y="479425"/>
                  </a:lnTo>
                  <a:lnTo>
                    <a:pt x="479464" y="448691"/>
                  </a:lnTo>
                  <a:lnTo>
                    <a:pt x="504645" y="413004"/>
                  </a:lnTo>
                  <a:lnTo>
                    <a:pt x="523532" y="373253"/>
                  </a:lnTo>
                  <a:lnTo>
                    <a:pt x="535379" y="330073"/>
                  </a:lnTo>
                  <a:lnTo>
                    <a:pt x="539497" y="284226"/>
                  </a:lnTo>
                  <a:lnTo>
                    <a:pt x="535379" y="238379"/>
                  </a:lnTo>
                  <a:lnTo>
                    <a:pt x="523532" y="195199"/>
                  </a:lnTo>
                  <a:lnTo>
                    <a:pt x="504645" y="155321"/>
                  </a:lnTo>
                  <a:lnTo>
                    <a:pt x="479464" y="119761"/>
                  </a:lnTo>
                  <a:lnTo>
                    <a:pt x="448692" y="89027"/>
                  </a:lnTo>
                  <a:lnTo>
                    <a:pt x="413067" y="63754"/>
                  </a:lnTo>
                  <a:lnTo>
                    <a:pt x="373305" y="44958"/>
                  </a:lnTo>
                  <a:lnTo>
                    <a:pt x="330111" y="33020"/>
                  </a:lnTo>
                  <a:lnTo>
                    <a:pt x="284227" y="28956"/>
                  </a:lnTo>
                  <a:lnTo>
                    <a:pt x="238343" y="33020"/>
                  </a:lnTo>
                  <a:lnTo>
                    <a:pt x="195148" y="44958"/>
                  </a:lnTo>
                  <a:lnTo>
                    <a:pt x="155387" y="63754"/>
                  </a:lnTo>
                  <a:lnTo>
                    <a:pt x="119762" y="89027"/>
                  </a:lnTo>
                  <a:lnTo>
                    <a:pt x="88988" y="119761"/>
                  </a:lnTo>
                  <a:lnTo>
                    <a:pt x="63802" y="155321"/>
                  </a:lnTo>
                  <a:lnTo>
                    <a:pt x="44921" y="195199"/>
                  </a:lnTo>
                  <a:lnTo>
                    <a:pt x="33069" y="238379"/>
                  </a:lnTo>
                  <a:lnTo>
                    <a:pt x="28957" y="284226"/>
                  </a:lnTo>
                  <a:lnTo>
                    <a:pt x="33069" y="330073"/>
                  </a:lnTo>
                  <a:lnTo>
                    <a:pt x="44921" y="373253"/>
                  </a:lnTo>
                  <a:lnTo>
                    <a:pt x="63802" y="413004"/>
                  </a:lnTo>
                  <a:lnTo>
                    <a:pt x="88988" y="448691"/>
                  </a:lnTo>
                  <a:lnTo>
                    <a:pt x="119762" y="479425"/>
                  </a:lnTo>
                  <a:lnTo>
                    <a:pt x="155387" y="504571"/>
                  </a:lnTo>
                  <a:lnTo>
                    <a:pt x="195148" y="523494"/>
                  </a:lnTo>
                  <a:lnTo>
                    <a:pt x="238343" y="535432"/>
                  </a:lnTo>
                  <a:lnTo>
                    <a:pt x="284227" y="539496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01040" y="6373367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80871" y="6105143"/>
              <a:ext cx="102108" cy="2133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47700" y="7074407"/>
              <a:ext cx="568325" cy="568325"/>
            </a:xfrm>
            <a:custGeom>
              <a:avLst/>
              <a:gdLst/>
              <a:ahLst/>
              <a:cxnLst/>
              <a:rect l="l" t="t" r="r" b="b"/>
              <a:pathLst>
                <a:path w="568325" h="568325">
                  <a:moveTo>
                    <a:pt x="284048" y="568071"/>
                  </a:moveTo>
                  <a:lnTo>
                    <a:pt x="330125" y="564388"/>
                  </a:lnTo>
                  <a:lnTo>
                    <a:pt x="373827" y="553593"/>
                  </a:lnTo>
                  <a:lnTo>
                    <a:pt x="414590" y="536448"/>
                  </a:lnTo>
                  <a:lnTo>
                    <a:pt x="451802" y="513334"/>
                  </a:lnTo>
                  <a:lnTo>
                    <a:pt x="484897" y="484886"/>
                  </a:lnTo>
                  <a:lnTo>
                    <a:pt x="513298" y="451866"/>
                  </a:lnTo>
                  <a:lnTo>
                    <a:pt x="536395" y="414528"/>
                  </a:lnTo>
                  <a:lnTo>
                    <a:pt x="553620" y="373888"/>
                  </a:lnTo>
                  <a:lnTo>
                    <a:pt x="564376" y="330073"/>
                  </a:lnTo>
                  <a:lnTo>
                    <a:pt x="568096" y="284099"/>
                  </a:lnTo>
                  <a:lnTo>
                    <a:pt x="564376" y="237998"/>
                  </a:lnTo>
                  <a:lnTo>
                    <a:pt x="553620" y="194310"/>
                  </a:lnTo>
                  <a:lnTo>
                    <a:pt x="536395" y="153543"/>
                  </a:lnTo>
                  <a:lnTo>
                    <a:pt x="513298" y="116332"/>
                  </a:lnTo>
                  <a:lnTo>
                    <a:pt x="484897" y="83185"/>
                  </a:lnTo>
                  <a:lnTo>
                    <a:pt x="451802" y="54864"/>
                  </a:lnTo>
                  <a:lnTo>
                    <a:pt x="414590" y="31750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750"/>
                  </a:lnTo>
                  <a:lnTo>
                    <a:pt x="116293" y="54864"/>
                  </a:lnTo>
                  <a:lnTo>
                    <a:pt x="83200" y="83185"/>
                  </a:lnTo>
                  <a:lnTo>
                    <a:pt x="54797" y="116332"/>
                  </a:lnTo>
                  <a:lnTo>
                    <a:pt x="31710" y="153543"/>
                  </a:lnTo>
                  <a:lnTo>
                    <a:pt x="14475" y="194310"/>
                  </a:lnTo>
                  <a:lnTo>
                    <a:pt x="3721" y="237998"/>
                  </a:lnTo>
                  <a:lnTo>
                    <a:pt x="0" y="284099"/>
                  </a:lnTo>
                  <a:lnTo>
                    <a:pt x="3721" y="330073"/>
                  </a:lnTo>
                  <a:lnTo>
                    <a:pt x="14475" y="373888"/>
                  </a:lnTo>
                  <a:lnTo>
                    <a:pt x="31710" y="414528"/>
                  </a:lnTo>
                  <a:lnTo>
                    <a:pt x="54797" y="451866"/>
                  </a:lnTo>
                  <a:lnTo>
                    <a:pt x="83200" y="484886"/>
                  </a:lnTo>
                  <a:lnTo>
                    <a:pt x="116293" y="513334"/>
                  </a:lnTo>
                  <a:lnTo>
                    <a:pt x="153516" y="536448"/>
                  </a:lnTo>
                  <a:lnTo>
                    <a:pt x="194270" y="553593"/>
                  </a:lnTo>
                  <a:lnTo>
                    <a:pt x="237971" y="564388"/>
                  </a:lnTo>
                  <a:lnTo>
                    <a:pt x="284048" y="568071"/>
                  </a:lnTo>
                  <a:close/>
                </a:path>
                <a:path w="568325" h="568325">
                  <a:moveTo>
                    <a:pt x="284227" y="539496"/>
                  </a:moveTo>
                  <a:lnTo>
                    <a:pt x="330111" y="535432"/>
                  </a:lnTo>
                  <a:lnTo>
                    <a:pt x="373305" y="523494"/>
                  </a:lnTo>
                  <a:lnTo>
                    <a:pt x="413067" y="504571"/>
                  </a:lnTo>
                  <a:lnTo>
                    <a:pt x="448692" y="479425"/>
                  </a:lnTo>
                  <a:lnTo>
                    <a:pt x="479464" y="448691"/>
                  </a:lnTo>
                  <a:lnTo>
                    <a:pt x="504645" y="413004"/>
                  </a:lnTo>
                  <a:lnTo>
                    <a:pt x="523532" y="373253"/>
                  </a:lnTo>
                  <a:lnTo>
                    <a:pt x="535379" y="330073"/>
                  </a:lnTo>
                  <a:lnTo>
                    <a:pt x="539497" y="284226"/>
                  </a:lnTo>
                  <a:lnTo>
                    <a:pt x="535379" y="238379"/>
                  </a:lnTo>
                  <a:lnTo>
                    <a:pt x="523532" y="195199"/>
                  </a:lnTo>
                  <a:lnTo>
                    <a:pt x="504645" y="155321"/>
                  </a:lnTo>
                  <a:lnTo>
                    <a:pt x="479464" y="119761"/>
                  </a:lnTo>
                  <a:lnTo>
                    <a:pt x="448692" y="89027"/>
                  </a:lnTo>
                  <a:lnTo>
                    <a:pt x="413067" y="63754"/>
                  </a:lnTo>
                  <a:lnTo>
                    <a:pt x="373305" y="44958"/>
                  </a:lnTo>
                  <a:lnTo>
                    <a:pt x="330111" y="33020"/>
                  </a:lnTo>
                  <a:lnTo>
                    <a:pt x="284227" y="28956"/>
                  </a:lnTo>
                  <a:lnTo>
                    <a:pt x="238343" y="33020"/>
                  </a:lnTo>
                  <a:lnTo>
                    <a:pt x="195148" y="44958"/>
                  </a:lnTo>
                  <a:lnTo>
                    <a:pt x="155387" y="63754"/>
                  </a:lnTo>
                  <a:lnTo>
                    <a:pt x="119762" y="89027"/>
                  </a:lnTo>
                  <a:lnTo>
                    <a:pt x="88988" y="119761"/>
                  </a:lnTo>
                  <a:lnTo>
                    <a:pt x="63802" y="155321"/>
                  </a:lnTo>
                  <a:lnTo>
                    <a:pt x="44921" y="195199"/>
                  </a:lnTo>
                  <a:lnTo>
                    <a:pt x="33069" y="238379"/>
                  </a:lnTo>
                  <a:lnTo>
                    <a:pt x="28957" y="284226"/>
                  </a:lnTo>
                  <a:lnTo>
                    <a:pt x="33069" y="330073"/>
                  </a:lnTo>
                  <a:lnTo>
                    <a:pt x="44921" y="373253"/>
                  </a:lnTo>
                  <a:lnTo>
                    <a:pt x="63802" y="413004"/>
                  </a:lnTo>
                  <a:lnTo>
                    <a:pt x="88988" y="448691"/>
                  </a:lnTo>
                  <a:lnTo>
                    <a:pt x="119762" y="479425"/>
                  </a:lnTo>
                  <a:lnTo>
                    <a:pt x="155387" y="504571"/>
                  </a:lnTo>
                  <a:lnTo>
                    <a:pt x="195148" y="523494"/>
                  </a:lnTo>
                  <a:lnTo>
                    <a:pt x="238343" y="535432"/>
                  </a:lnTo>
                  <a:lnTo>
                    <a:pt x="284227" y="539496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01040" y="7129271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80874" y="6861060"/>
              <a:ext cx="102105" cy="2133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47700" y="7830311"/>
              <a:ext cx="568325" cy="568325"/>
            </a:xfrm>
            <a:custGeom>
              <a:avLst/>
              <a:gdLst/>
              <a:ahLst/>
              <a:cxnLst/>
              <a:rect l="l" t="t" r="r" b="b"/>
              <a:pathLst>
                <a:path w="568325" h="568325">
                  <a:moveTo>
                    <a:pt x="284048" y="568071"/>
                  </a:moveTo>
                  <a:lnTo>
                    <a:pt x="330125" y="564388"/>
                  </a:lnTo>
                  <a:lnTo>
                    <a:pt x="373827" y="553593"/>
                  </a:lnTo>
                  <a:lnTo>
                    <a:pt x="414590" y="536448"/>
                  </a:lnTo>
                  <a:lnTo>
                    <a:pt x="451802" y="513334"/>
                  </a:lnTo>
                  <a:lnTo>
                    <a:pt x="484897" y="484886"/>
                  </a:lnTo>
                  <a:lnTo>
                    <a:pt x="513298" y="451866"/>
                  </a:lnTo>
                  <a:lnTo>
                    <a:pt x="536395" y="414528"/>
                  </a:lnTo>
                  <a:lnTo>
                    <a:pt x="553620" y="373888"/>
                  </a:lnTo>
                  <a:lnTo>
                    <a:pt x="564376" y="330073"/>
                  </a:lnTo>
                  <a:lnTo>
                    <a:pt x="568096" y="284099"/>
                  </a:lnTo>
                  <a:lnTo>
                    <a:pt x="564376" y="237998"/>
                  </a:lnTo>
                  <a:lnTo>
                    <a:pt x="553620" y="194310"/>
                  </a:lnTo>
                  <a:lnTo>
                    <a:pt x="536395" y="153543"/>
                  </a:lnTo>
                  <a:lnTo>
                    <a:pt x="513298" y="116332"/>
                  </a:lnTo>
                  <a:lnTo>
                    <a:pt x="484897" y="83185"/>
                  </a:lnTo>
                  <a:lnTo>
                    <a:pt x="451802" y="54864"/>
                  </a:lnTo>
                  <a:lnTo>
                    <a:pt x="414590" y="31750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750"/>
                  </a:lnTo>
                  <a:lnTo>
                    <a:pt x="116293" y="54864"/>
                  </a:lnTo>
                  <a:lnTo>
                    <a:pt x="83200" y="83185"/>
                  </a:lnTo>
                  <a:lnTo>
                    <a:pt x="54797" y="116332"/>
                  </a:lnTo>
                  <a:lnTo>
                    <a:pt x="31710" y="153543"/>
                  </a:lnTo>
                  <a:lnTo>
                    <a:pt x="14475" y="194310"/>
                  </a:lnTo>
                  <a:lnTo>
                    <a:pt x="3721" y="237998"/>
                  </a:lnTo>
                  <a:lnTo>
                    <a:pt x="0" y="284099"/>
                  </a:lnTo>
                  <a:lnTo>
                    <a:pt x="3721" y="330073"/>
                  </a:lnTo>
                  <a:lnTo>
                    <a:pt x="14475" y="373888"/>
                  </a:lnTo>
                  <a:lnTo>
                    <a:pt x="31710" y="414528"/>
                  </a:lnTo>
                  <a:lnTo>
                    <a:pt x="54797" y="451866"/>
                  </a:lnTo>
                  <a:lnTo>
                    <a:pt x="83200" y="484886"/>
                  </a:lnTo>
                  <a:lnTo>
                    <a:pt x="116293" y="513334"/>
                  </a:lnTo>
                  <a:lnTo>
                    <a:pt x="153516" y="536448"/>
                  </a:lnTo>
                  <a:lnTo>
                    <a:pt x="194270" y="553593"/>
                  </a:lnTo>
                  <a:lnTo>
                    <a:pt x="237971" y="564388"/>
                  </a:lnTo>
                  <a:lnTo>
                    <a:pt x="284048" y="568071"/>
                  </a:lnTo>
                  <a:close/>
                </a:path>
                <a:path w="568325" h="568325">
                  <a:moveTo>
                    <a:pt x="284227" y="539496"/>
                  </a:moveTo>
                  <a:lnTo>
                    <a:pt x="330111" y="535432"/>
                  </a:lnTo>
                  <a:lnTo>
                    <a:pt x="373305" y="523494"/>
                  </a:lnTo>
                  <a:lnTo>
                    <a:pt x="413067" y="504571"/>
                  </a:lnTo>
                  <a:lnTo>
                    <a:pt x="448692" y="479425"/>
                  </a:lnTo>
                  <a:lnTo>
                    <a:pt x="479464" y="448691"/>
                  </a:lnTo>
                  <a:lnTo>
                    <a:pt x="504645" y="413004"/>
                  </a:lnTo>
                  <a:lnTo>
                    <a:pt x="523532" y="373253"/>
                  </a:lnTo>
                  <a:lnTo>
                    <a:pt x="535379" y="330073"/>
                  </a:lnTo>
                  <a:lnTo>
                    <a:pt x="539497" y="284226"/>
                  </a:lnTo>
                  <a:lnTo>
                    <a:pt x="535379" y="238379"/>
                  </a:lnTo>
                  <a:lnTo>
                    <a:pt x="523532" y="195199"/>
                  </a:lnTo>
                  <a:lnTo>
                    <a:pt x="504645" y="155321"/>
                  </a:lnTo>
                  <a:lnTo>
                    <a:pt x="479464" y="119761"/>
                  </a:lnTo>
                  <a:lnTo>
                    <a:pt x="448692" y="89027"/>
                  </a:lnTo>
                  <a:lnTo>
                    <a:pt x="413067" y="63754"/>
                  </a:lnTo>
                  <a:lnTo>
                    <a:pt x="373305" y="44958"/>
                  </a:lnTo>
                  <a:lnTo>
                    <a:pt x="330111" y="33020"/>
                  </a:lnTo>
                  <a:lnTo>
                    <a:pt x="284227" y="28956"/>
                  </a:lnTo>
                  <a:lnTo>
                    <a:pt x="238343" y="33020"/>
                  </a:lnTo>
                  <a:lnTo>
                    <a:pt x="195148" y="44958"/>
                  </a:lnTo>
                  <a:lnTo>
                    <a:pt x="155387" y="63754"/>
                  </a:lnTo>
                  <a:lnTo>
                    <a:pt x="119762" y="89027"/>
                  </a:lnTo>
                  <a:lnTo>
                    <a:pt x="88988" y="119761"/>
                  </a:lnTo>
                  <a:lnTo>
                    <a:pt x="63802" y="155321"/>
                  </a:lnTo>
                  <a:lnTo>
                    <a:pt x="44921" y="195199"/>
                  </a:lnTo>
                  <a:lnTo>
                    <a:pt x="33069" y="238379"/>
                  </a:lnTo>
                  <a:lnTo>
                    <a:pt x="28957" y="284226"/>
                  </a:lnTo>
                  <a:lnTo>
                    <a:pt x="33069" y="330073"/>
                  </a:lnTo>
                  <a:lnTo>
                    <a:pt x="44921" y="373253"/>
                  </a:lnTo>
                  <a:lnTo>
                    <a:pt x="63802" y="413004"/>
                  </a:lnTo>
                  <a:lnTo>
                    <a:pt x="88988" y="448691"/>
                  </a:lnTo>
                  <a:lnTo>
                    <a:pt x="119762" y="479425"/>
                  </a:lnTo>
                  <a:lnTo>
                    <a:pt x="155387" y="504571"/>
                  </a:lnTo>
                  <a:lnTo>
                    <a:pt x="195148" y="523494"/>
                  </a:lnTo>
                  <a:lnTo>
                    <a:pt x="238343" y="535432"/>
                  </a:lnTo>
                  <a:lnTo>
                    <a:pt x="284227" y="539496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01040" y="7883651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80874" y="7615440"/>
              <a:ext cx="102105" cy="21334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7700" y="8584691"/>
              <a:ext cx="568325" cy="568325"/>
            </a:xfrm>
            <a:custGeom>
              <a:avLst/>
              <a:gdLst/>
              <a:ahLst/>
              <a:cxnLst/>
              <a:rect l="l" t="t" r="r" b="b"/>
              <a:pathLst>
                <a:path w="568325" h="568325">
                  <a:moveTo>
                    <a:pt x="284048" y="568071"/>
                  </a:moveTo>
                  <a:lnTo>
                    <a:pt x="330125" y="564388"/>
                  </a:lnTo>
                  <a:lnTo>
                    <a:pt x="373827" y="553593"/>
                  </a:lnTo>
                  <a:lnTo>
                    <a:pt x="414590" y="536448"/>
                  </a:lnTo>
                  <a:lnTo>
                    <a:pt x="451802" y="513334"/>
                  </a:lnTo>
                  <a:lnTo>
                    <a:pt x="484897" y="484886"/>
                  </a:lnTo>
                  <a:lnTo>
                    <a:pt x="513298" y="451866"/>
                  </a:lnTo>
                  <a:lnTo>
                    <a:pt x="536395" y="414528"/>
                  </a:lnTo>
                  <a:lnTo>
                    <a:pt x="553620" y="373888"/>
                  </a:lnTo>
                  <a:lnTo>
                    <a:pt x="564376" y="330073"/>
                  </a:lnTo>
                  <a:lnTo>
                    <a:pt x="568096" y="284099"/>
                  </a:lnTo>
                  <a:lnTo>
                    <a:pt x="564376" y="237998"/>
                  </a:lnTo>
                  <a:lnTo>
                    <a:pt x="553620" y="194310"/>
                  </a:lnTo>
                  <a:lnTo>
                    <a:pt x="536395" y="153543"/>
                  </a:lnTo>
                  <a:lnTo>
                    <a:pt x="513298" y="116332"/>
                  </a:lnTo>
                  <a:lnTo>
                    <a:pt x="484897" y="83185"/>
                  </a:lnTo>
                  <a:lnTo>
                    <a:pt x="451802" y="54864"/>
                  </a:lnTo>
                  <a:lnTo>
                    <a:pt x="414590" y="31750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750"/>
                  </a:lnTo>
                  <a:lnTo>
                    <a:pt x="116293" y="54864"/>
                  </a:lnTo>
                  <a:lnTo>
                    <a:pt x="83200" y="83185"/>
                  </a:lnTo>
                  <a:lnTo>
                    <a:pt x="54797" y="116332"/>
                  </a:lnTo>
                  <a:lnTo>
                    <a:pt x="31710" y="153543"/>
                  </a:lnTo>
                  <a:lnTo>
                    <a:pt x="14475" y="194310"/>
                  </a:lnTo>
                  <a:lnTo>
                    <a:pt x="3721" y="237998"/>
                  </a:lnTo>
                  <a:lnTo>
                    <a:pt x="0" y="284099"/>
                  </a:lnTo>
                  <a:lnTo>
                    <a:pt x="3721" y="330073"/>
                  </a:lnTo>
                  <a:lnTo>
                    <a:pt x="14475" y="373888"/>
                  </a:lnTo>
                  <a:lnTo>
                    <a:pt x="31710" y="414528"/>
                  </a:lnTo>
                  <a:lnTo>
                    <a:pt x="54797" y="451866"/>
                  </a:lnTo>
                  <a:lnTo>
                    <a:pt x="83200" y="484886"/>
                  </a:lnTo>
                  <a:lnTo>
                    <a:pt x="116293" y="513334"/>
                  </a:lnTo>
                  <a:lnTo>
                    <a:pt x="153516" y="536448"/>
                  </a:lnTo>
                  <a:lnTo>
                    <a:pt x="194270" y="553593"/>
                  </a:lnTo>
                  <a:lnTo>
                    <a:pt x="237971" y="564388"/>
                  </a:lnTo>
                  <a:lnTo>
                    <a:pt x="284048" y="568071"/>
                  </a:lnTo>
                  <a:close/>
                </a:path>
                <a:path w="568325" h="568325">
                  <a:moveTo>
                    <a:pt x="284227" y="539496"/>
                  </a:moveTo>
                  <a:lnTo>
                    <a:pt x="330111" y="535432"/>
                  </a:lnTo>
                  <a:lnTo>
                    <a:pt x="373305" y="523494"/>
                  </a:lnTo>
                  <a:lnTo>
                    <a:pt x="413067" y="504571"/>
                  </a:lnTo>
                  <a:lnTo>
                    <a:pt x="448692" y="479425"/>
                  </a:lnTo>
                  <a:lnTo>
                    <a:pt x="479464" y="448691"/>
                  </a:lnTo>
                  <a:lnTo>
                    <a:pt x="504645" y="413004"/>
                  </a:lnTo>
                  <a:lnTo>
                    <a:pt x="523532" y="373253"/>
                  </a:lnTo>
                  <a:lnTo>
                    <a:pt x="535379" y="330073"/>
                  </a:lnTo>
                  <a:lnTo>
                    <a:pt x="539497" y="284226"/>
                  </a:lnTo>
                  <a:lnTo>
                    <a:pt x="535379" y="238379"/>
                  </a:lnTo>
                  <a:lnTo>
                    <a:pt x="523532" y="195199"/>
                  </a:lnTo>
                  <a:lnTo>
                    <a:pt x="504645" y="155321"/>
                  </a:lnTo>
                  <a:lnTo>
                    <a:pt x="479464" y="119761"/>
                  </a:lnTo>
                  <a:lnTo>
                    <a:pt x="448692" y="89027"/>
                  </a:lnTo>
                  <a:lnTo>
                    <a:pt x="413067" y="63754"/>
                  </a:lnTo>
                  <a:lnTo>
                    <a:pt x="373305" y="44958"/>
                  </a:lnTo>
                  <a:lnTo>
                    <a:pt x="330111" y="33020"/>
                  </a:lnTo>
                  <a:lnTo>
                    <a:pt x="284227" y="28956"/>
                  </a:lnTo>
                  <a:lnTo>
                    <a:pt x="238343" y="33020"/>
                  </a:lnTo>
                  <a:lnTo>
                    <a:pt x="195148" y="44958"/>
                  </a:lnTo>
                  <a:lnTo>
                    <a:pt x="155387" y="63754"/>
                  </a:lnTo>
                  <a:lnTo>
                    <a:pt x="119762" y="89027"/>
                  </a:lnTo>
                  <a:lnTo>
                    <a:pt x="88988" y="119761"/>
                  </a:lnTo>
                  <a:lnTo>
                    <a:pt x="63802" y="155321"/>
                  </a:lnTo>
                  <a:lnTo>
                    <a:pt x="44921" y="195199"/>
                  </a:lnTo>
                  <a:lnTo>
                    <a:pt x="33069" y="238379"/>
                  </a:lnTo>
                  <a:lnTo>
                    <a:pt x="28957" y="284226"/>
                  </a:lnTo>
                  <a:lnTo>
                    <a:pt x="33069" y="330073"/>
                  </a:lnTo>
                  <a:lnTo>
                    <a:pt x="44921" y="373253"/>
                  </a:lnTo>
                  <a:lnTo>
                    <a:pt x="63802" y="413004"/>
                  </a:lnTo>
                  <a:lnTo>
                    <a:pt x="88988" y="448691"/>
                  </a:lnTo>
                  <a:lnTo>
                    <a:pt x="119762" y="479425"/>
                  </a:lnTo>
                  <a:lnTo>
                    <a:pt x="155387" y="504571"/>
                  </a:lnTo>
                  <a:lnTo>
                    <a:pt x="195148" y="523494"/>
                  </a:lnTo>
                  <a:lnTo>
                    <a:pt x="238343" y="535432"/>
                  </a:lnTo>
                  <a:lnTo>
                    <a:pt x="284227" y="539496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01040" y="8639555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80871" y="8371331"/>
              <a:ext cx="102108" cy="2133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55903" y="7190231"/>
              <a:ext cx="353568" cy="33527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94002" y="4956045"/>
              <a:ext cx="275719" cy="27571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47343" y="5696711"/>
              <a:ext cx="237744" cy="27279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53440" y="6481571"/>
              <a:ext cx="249554" cy="248285"/>
            </a:xfrm>
            <a:custGeom>
              <a:avLst/>
              <a:gdLst/>
              <a:ahLst/>
              <a:cxnLst/>
              <a:rect l="l" t="t" r="r" b="b"/>
              <a:pathLst>
                <a:path w="249555" h="248284">
                  <a:moveTo>
                    <a:pt x="249555" y="161925"/>
                  </a:moveTo>
                  <a:lnTo>
                    <a:pt x="86627" y="248031"/>
                  </a:lnTo>
                  <a:lnTo>
                    <a:pt x="0" y="86106"/>
                  </a:lnTo>
                  <a:lnTo>
                    <a:pt x="162927" y="0"/>
                  </a:lnTo>
                  <a:lnTo>
                    <a:pt x="249555" y="161925"/>
                  </a:lnTo>
                  <a:close/>
                </a:path>
              </a:pathLst>
            </a:custGeom>
            <a:ln w="12192">
              <a:solidFill>
                <a:srgbClr val="FFFFF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60476" y="6455663"/>
              <a:ext cx="365760" cy="295275"/>
            </a:xfrm>
            <a:custGeom>
              <a:avLst/>
              <a:gdLst/>
              <a:ahLst/>
              <a:cxnLst/>
              <a:rect l="l" t="t" r="r" b="b"/>
              <a:pathLst>
                <a:path w="365759" h="295275">
                  <a:moveTo>
                    <a:pt x="29527" y="91186"/>
                  </a:moveTo>
                  <a:lnTo>
                    <a:pt x="22834" y="78613"/>
                  </a:lnTo>
                  <a:lnTo>
                    <a:pt x="15011" y="76200"/>
                  </a:lnTo>
                  <a:lnTo>
                    <a:pt x="2400" y="82931"/>
                  </a:lnTo>
                  <a:lnTo>
                    <a:pt x="0" y="90805"/>
                  </a:lnTo>
                  <a:lnTo>
                    <a:pt x="6692" y="103378"/>
                  </a:lnTo>
                  <a:lnTo>
                    <a:pt x="14541" y="105664"/>
                  </a:lnTo>
                  <a:lnTo>
                    <a:pt x="27139" y="99060"/>
                  </a:lnTo>
                  <a:lnTo>
                    <a:pt x="29527" y="91186"/>
                  </a:lnTo>
                  <a:close/>
                </a:path>
                <a:path w="365759" h="295275">
                  <a:moveTo>
                    <a:pt x="97612" y="232918"/>
                  </a:moveTo>
                  <a:lnTo>
                    <a:pt x="90893" y="220345"/>
                  </a:lnTo>
                  <a:lnTo>
                    <a:pt x="83070" y="218059"/>
                  </a:lnTo>
                  <a:lnTo>
                    <a:pt x="70459" y="224663"/>
                  </a:lnTo>
                  <a:lnTo>
                    <a:pt x="68059" y="232537"/>
                  </a:lnTo>
                  <a:lnTo>
                    <a:pt x="74777" y="245110"/>
                  </a:lnTo>
                  <a:lnTo>
                    <a:pt x="82613" y="247523"/>
                  </a:lnTo>
                  <a:lnTo>
                    <a:pt x="95224" y="240792"/>
                  </a:lnTo>
                  <a:lnTo>
                    <a:pt x="97612" y="232918"/>
                  </a:lnTo>
                  <a:close/>
                </a:path>
                <a:path w="365759" h="295275">
                  <a:moveTo>
                    <a:pt x="119659" y="108966"/>
                  </a:moveTo>
                  <a:lnTo>
                    <a:pt x="116903" y="99695"/>
                  </a:lnTo>
                  <a:lnTo>
                    <a:pt x="110807" y="92329"/>
                  </a:lnTo>
                  <a:lnTo>
                    <a:pt x="102577" y="88011"/>
                  </a:lnTo>
                  <a:lnTo>
                    <a:pt x="93345" y="86995"/>
                  </a:lnTo>
                  <a:lnTo>
                    <a:pt x="84112" y="89789"/>
                  </a:lnTo>
                  <a:lnTo>
                    <a:pt x="76695" y="95885"/>
                  </a:lnTo>
                  <a:lnTo>
                    <a:pt x="72326" y="104013"/>
                  </a:lnTo>
                  <a:lnTo>
                    <a:pt x="71348" y="113284"/>
                  </a:lnTo>
                  <a:lnTo>
                    <a:pt x="74091" y="122428"/>
                  </a:lnTo>
                  <a:lnTo>
                    <a:pt x="80213" y="129921"/>
                  </a:lnTo>
                  <a:lnTo>
                    <a:pt x="88417" y="134239"/>
                  </a:lnTo>
                  <a:lnTo>
                    <a:pt x="97650" y="135128"/>
                  </a:lnTo>
                  <a:lnTo>
                    <a:pt x="106883" y="132461"/>
                  </a:lnTo>
                  <a:lnTo>
                    <a:pt x="114325" y="126365"/>
                  </a:lnTo>
                  <a:lnTo>
                    <a:pt x="118694" y="118237"/>
                  </a:lnTo>
                  <a:lnTo>
                    <a:pt x="119659" y="108966"/>
                  </a:lnTo>
                  <a:close/>
                </a:path>
                <a:path w="365759" h="295275">
                  <a:moveTo>
                    <a:pt x="175006" y="14986"/>
                  </a:moveTo>
                  <a:lnTo>
                    <a:pt x="168300" y="2413"/>
                  </a:lnTo>
                  <a:lnTo>
                    <a:pt x="160489" y="0"/>
                  </a:lnTo>
                  <a:lnTo>
                    <a:pt x="147866" y="6731"/>
                  </a:lnTo>
                  <a:lnTo>
                    <a:pt x="145478" y="14478"/>
                  </a:lnTo>
                  <a:lnTo>
                    <a:pt x="152171" y="27051"/>
                  </a:lnTo>
                  <a:lnTo>
                    <a:pt x="160020" y="29464"/>
                  </a:lnTo>
                  <a:lnTo>
                    <a:pt x="172631" y="22733"/>
                  </a:lnTo>
                  <a:lnTo>
                    <a:pt x="175006" y="14986"/>
                  </a:lnTo>
                  <a:close/>
                </a:path>
                <a:path w="365759" h="295275">
                  <a:moveTo>
                    <a:pt x="204965" y="268986"/>
                  </a:moveTo>
                  <a:lnTo>
                    <a:pt x="202222" y="259715"/>
                  </a:lnTo>
                  <a:lnTo>
                    <a:pt x="196100" y="252349"/>
                  </a:lnTo>
                  <a:lnTo>
                    <a:pt x="187909" y="247904"/>
                  </a:lnTo>
                  <a:lnTo>
                    <a:pt x="178663" y="247015"/>
                  </a:lnTo>
                  <a:lnTo>
                    <a:pt x="169430" y="249682"/>
                  </a:lnTo>
                  <a:lnTo>
                    <a:pt x="162013" y="255778"/>
                  </a:lnTo>
                  <a:lnTo>
                    <a:pt x="157645" y="264033"/>
                  </a:lnTo>
                  <a:lnTo>
                    <a:pt x="156667" y="273177"/>
                  </a:lnTo>
                  <a:lnTo>
                    <a:pt x="159410" y="282448"/>
                  </a:lnTo>
                  <a:lnTo>
                    <a:pt x="165531" y="289814"/>
                  </a:lnTo>
                  <a:lnTo>
                    <a:pt x="173736" y="294132"/>
                  </a:lnTo>
                  <a:lnTo>
                    <a:pt x="182968" y="295148"/>
                  </a:lnTo>
                  <a:lnTo>
                    <a:pt x="192201" y="292354"/>
                  </a:lnTo>
                  <a:lnTo>
                    <a:pt x="199644" y="286385"/>
                  </a:lnTo>
                  <a:lnTo>
                    <a:pt x="204012" y="278130"/>
                  </a:lnTo>
                  <a:lnTo>
                    <a:pt x="204965" y="268986"/>
                  </a:lnTo>
                  <a:close/>
                </a:path>
                <a:path w="365759" h="295275">
                  <a:moveTo>
                    <a:pt x="239052" y="153543"/>
                  </a:moveTo>
                  <a:lnTo>
                    <a:pt x="236943" y="146558"/>
                  </a:lnTo>
                  <a:lnTo>
                    <a:pt x="232257" y="140843"/>
                  </a:lnTo>
                  <a:lnTo>
                    <a:pt x="225971" y="137541"/>
                  </a:lnTo>
                  <a:lnTo>
                    <a:pt x="218871" y="136779"/>
                  </a:lnTo>
                  <a:lnTo>
                    <a:pt x="211797" y="138811"/>
                  </a:lnTo>
                  <a:lnTo>
                    <a:pt x="206108" y="143510"/>
                  </a:lnTo>
                  <a:lnTo>
                    <a:pt x="202742" y="149860"/>
                  </a:lnTo>
                  <a:lnTo>
                    <a:pt x="202018" y="156845"/>
                  </a:lnTo>
                  <a:lnTo>
                    <a:pt x="204127" y="163957"/>
                  </a:lnTo>
                  <a:lnTo>
                    <a:pt x="208800" y="169672"/>
                  </a:lnTo>
                  <a:lnTo>
                    <a:pt x="215099" y="172974"/>
                  </a:lnTo>
                  <a:lnTo>
                    <a:pt x="222186" y="173736"/>
                  </a:lnTo>
                  <a:lnTo>
                    <a:pt x="229260" y="171577"/>
                  </a:lnTo>
                  <a:lnTo>
                    <a:pt x="234950" y="166878"/>
                  </a:lnTo>
                  <a:lnTo>
                    <a:pt x="238302" y="160655"/>
                  </a:lnTo>
                  <a:lnTo>
                    <a:pt x="239052" y="153543"/>
                  </a:lnTo>
                  <a:close/>
                </a:path>
                <a:path w="365759" h="295275">
                  <a:moveTo>
                    <a:pt x="280123" y="23876"/>
                  </a:moveTo>
                  <a:lnTo>
                    <a:pt x="277355" y="14732"/>
                  </a:lnTo>
                  <a:lnTo>
                    <a:pt x="271259" y="7239"/>
                  </a:lnTo>
                  <a:lnTo>
                    <a:pt x="263055" y="2921"/>
                  </a:lnTo>
                  <a:lnTo>
                    <a:pt x="253796" y="1905"/>
                  </a:lnTo>
                  <a:lnTo>
                    <a:pt x="244563" y="4699"/>
                  </a:lnTo>
                  <a:lnTo>
                    <a:pt x="237147" y="10795"/>
                  </a:lnTo>
                  <a:lnTo>
                    <a:pt x="232791" y="18923"/>
                  </a:lnTo>
                  <a:lnTo>
                    <a:pt x="231800" y="28194"/>
                  </a:lnTo>
                  <a:lnTo>
                    <a:pt x="234543" y="37338"/>
                  </a:lnTo>
                  <a:lnTo>
                    <a:pt x="240665" y="44831"/>
                  </a:lnTo>
                  <a:lnTo>
                    <a:pt x="248881" y="49149"/>
                  </a:lnTo>
                  <a:lnTo>
                    <a:pt x="258127" y="50165"/>
                  </a:lnTo>
                  <a:lnTo>
                    <a:pt x="267335" y="47371"/>
                  </a:lnTo>
                  <a:lnTo>
                    <a:pt x="274789" y="41275"/>
                  </a:lnTo>
                  <a:lnTo>
                    <a:pt x="279146" y="33147"/>
                  </a:lnTo>
                  <a:lnTo>
                    <a:pt x="280123" y="23876"/>
                  </a:lnTo>
                  <a:close/>
                </a:path>
                <a:path w="365759" h="295275">
                  <a:moveTo>
                    <a:pt x="365442" y="183896"/>
                  </a:moveTo>
                  <a:lnTo>
                    <a:pt x="362673" y="174625"/>
                  </a:lnTo>
                  <a:lnTo>
                    <a:pt x="356577" y="167259"/>
                  </a:lnTo>
                  <a:lnTo>
                    <a:pt x="348361" y="162941"/>
                  </a:lnTo>
                  <a:lnTo>
                    <a:pt x="339115" y="161925"/>
                  </a:lnTo>
                  <a:lnTo>
                    <a:pt x="329882" y="164719"/>
                  </a:lnTo>
                  <a:lnTo>
                    <a:pt x="322465" y="170815"/>
                  </a:lnTo>
                  <a:lnTo>
                    <a:pt x="318096" y="178943"/>
                  </a:lnTo>
                  <a:lnTo>
                    <a:pt x="317131" y="188214"/>
                  </a:lnTo>
                  <a:lnTo>
                    <a:pt x="319874" y="197358"/>
                  </a:lnTo>
                  <a:lnTo>
                    <a:pt x="325983" y="204724"/>
                  </a:lnTo>
                  <a:lnTo>
                    <a:pt x="334187" y="209169"/>
                  </a:lnTo>
                  <a:lnTo>
                    <a:pt x="343446" y="210058"/>
                  </a:lnTo>
                  <a:lnTo>
                    <a:pt x="352653" y="207391"/>
                  </a:lnTo>
                  <a:lnTo>
                    <a:pt x="360108" y="201295"/>
                  </a:lnTo>
                  <a:lnTo>
                    <a:pt x="364464" y="193040"/>
                  </a:lnTo>
                  <a:lnTo>
                    <a:pt x="365442" y="183896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75717" y="8002511"/>
              <a:ext cx="312420" cy="200660"/>
            </a:xfrm>
            <a:custGeom>
              <a:avLst/>
              <a:gdLst/>
              <a:ahLst/>
              <a:cxnLst/>
              <a:rect l="l" t="t" r="r" b="b"/>
              <a:pathLst>
                <a:path w="312419" h="200659">
                  <a:moveTo>
                    <a:pt x="0" y="200545"/>
                  </a:moveTo>
                  <a:lnTo>
                    <a:pt x="312191" y="200545"/>
                  </a:lnTo>
                  <a:lnTo>
                    <a:pt x="312191" y="0"/>
                  </a:lnTo>
                  <a:lnTo>
                    <a:pt x="0" y="0"/>
                  </a:lnTo>
                  <a:lnTo>
                    <a:pt x="0" y="200545"/>
                  </a:lnTo>
                  <a:close/>
                </a:path>
              </a:pathLst>
            </a:custGeom>
            <a:ln w="18288">
              <a:solidFill>
                <a:srgbClr val="FFFFF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72665" y="8066594"/>
              <a:ext cx="7620" cy="73660"/>
            </a:xfrm>
            <a:custGeom>
              <a:avLst/>
              <a:gdLst/>
              <a:ahLst/>
              <a:cxnLst/>
              <a:rect l="l" t="t" r="r" b="b"/>
              <a:pathLst>
                <a:path w="7620" h="73659">
                  <a:moveTo>
                    <a:pt x="7570" y="0"/>
                  </a:moveTo>
                  <a:lnTo>
                    <a:pt x="0" y="0"/>
                  </a:lnTo>
                  <a:lnTo>
                    <a:pt x="0" y="73089"/>
                  </a:lnTo>
                  <a:lnTo>
                    <a:pt x="7570" y="73089"/>
                  </a:lnTo>
                  <a:lnTo>
                    <a:pt x="7570" y="0"/>
                  </a:lnTo>
                  <a:close/>
                </a:path>
              </a:pathLst>
            </a:custGeom>
            <a:solidFill>
              <a:srgbClr val="9F9A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06195" y="8026907"/>
              <a:ext cx="257555" cy="20726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97054" y="8887967"/>
              <a:ext cx="267970" cy="126364"/>
            </a:xfrm>
            <a:custGeom>
              <a:avLst/>
              <a:gdLst/>
              <a:ahLst/>
              <a:cxnLst/>
              <a:rect l="l" t="t" r="r" b="b"/>
              <a:pathLst>
                <a:path w="267969" h="126365">
                  <a:moveTo>
                    <a:pt x="222730" y="126365"/>
                  </a:moveTo>
                  <a:lnTo>
                    <a:pt x="267702" y="65913"/>
                  </a:lnTo>
                  <a:lnTo>
                    <a:pt x="256548" y="57785"/>
                  </a:lnTo>
                  <a:lnTo>
                    <a:pt x="211568" y="118237"/>
                  </a:lnTo>
                  <a:lnTo>
                    <a:pt x="222730" y="126365"/>
                  </a:lnTo>
                  <a:close/>
                </a:path>
                <a:path w="267969" h="126365">
                  <a:moveTo>
                    <a:pt x="242008" y="39497"/>
                  </a:moveTo>
                  <a:lnTo>
                    <a:pt x="215934" y="20701"/>
                  </a:lnTo>
                  <a:lnTo>
                    <a:pt x="202752" y="10033"/>
                  </a:lnTo>
                  <a:lnTo>
                    <a:pt x="193163" y="6223"/>
                  </a:lnTo>
                  <a:lnTo>
                    <a:pt x="182482" y="9017"/>
                  </a:lnTo>
                  <a:lnTo>
                    <a:pt x="166037" y="18415"/>
                  </a:lnTo>
                  <a:lnTo>
                    <a:pt x="95274" y="43688"/>
                  </a:lnTo>
                  <a:lnTo>
                    <a:pt x="81353" y="48768"/>
                  </a:lnTo>
                  <a:lnTo>
                    <a:pt x="81923" y="57404"/>
                  </a:lnTo>
                  <a:lnTo>
                    <a:pt x="37270" y="14351"/>
                  </a:lnTo>
                  <a:lnTo>
                    <a:pt x="28648" y="4191"/>
                  </a:lnTo>
                  <a:lnTo>
                    <a:pt x="22691" y="0"/>
                  </a:lnTo>
                  <a:lnTo>
                    <a:pt x="16633" y="889"/>
                  </a:lnTo>
                  <a:lnTo>
                    <a:pt x="7693" y="6350"/>
                  </a:lnTo>
                  <a:lnTo>
                    <a:pt x="684" y="14605"/>
                  </a:lnTo>
                  <a:lnTo>
                    <a:pt x="0" y="23241"/>
                  </a:lnTo>
                  <a:lnTo>
                    <a:pt x="2132" y="29972"/>
                  </a:lnTo>
                  <a:lnTo>
                    <a:pt x="3615" y="32766"/>
                  </a:lnTo>
                  <a:lnTo>
                    <a:pt x="63955" y="94742"/>
                  </a:lnTo>
                  <a:lnTo>
                    <a:pt x="68668" y="101727"/>
                  </a:lnTo>
                  <a:lnTo>
                    <a:pt x="73376" y="105156"/>
                  </a:lnTo>
                  <a:lnTo>
                    <a:pt x="80921" y="106172"/>
                  </a:lnTo>
                  <a:lnTo>
                    <a:pt x="94118" y="105664"/>
                  </a:lnTo>
                  <a:lnTo>
                    <a:pt x="183450" y="117729"/>
                  </a:lnTo>
                  <a:lnTo>
                    <a:pt x="193709" y="118872"/>
                  </a:lnTo>
                  <a:lnTo>
                    <a:pt x="200262" y="118618"/>
                  </a:lnTo>
                  <a:lnTo>
                    <a:pt x="205967" y="116078"/>
                  </a:lnTo>
                  <a:lnTo>
                    <a:pt x="213612" y="110871"/>
                  </a:lnTo>
                  <a:lnTo>
                    <a:pt x="247837" y="66040"/>
                  </a:lnTo>
                  <a:lnTo>
                    <a:pt x="253170" y="56896"/>
                  </a:lnTo>
                  <a:lnTo>
                    <a:pt x="254351" y="51181"/>
                  </a:lnTo>
                  <a:lnTo>
                    <a:pt x="250809" y="46101"/>
                  </a:lnTo>
                  <a:lnTo>
                    <a:pt x="242008" y="39497"/>
                  </a:lnTo>
                  <a:close/>
                </a:path>
              </a:pathLst>
            </a:custGeom>
            <a:ln w="9144">
              <a:solidFill>
                <a:srgbClr val="FFFFF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15164" y="8946641"/>
              <a:ext cx="29209" cy="19685"/>
            </a:xfrm>
            <a:custGeom>
              <a:avLst/>
              <a:gdLst/>
              <a:ahLst/>
              <a:cxnLst/>
              <a:rect l="l" t="t" r="r" b="b"/>
              <a:pathLst>
                <a:path w="29209" h="19684">
                  <a:moveTo>
                    <a:pt x="0" y="14859"/>
                  </a:moveTo>
                  <a:lnTo>
                    <a:pt x="28698" y="19685"/>
                  </a:lnTo>
                  <a:lnTo>
                    <a:pt x="22769" y="5334"/>
                  </a:lnTo>
                  <a:lnTo>
                    <a:pt x="17804" y="0"/>
                  </a:lnTo>
                  <a:lnTo>
                    <a:pt x="11112" y="3302"/>
                  </a:lnTo>
                  <a:lnTo>
                    <a:pt x="0" y="14859"/>
                  </a:lnTo>
                  <a:close/>
                </a:path>
              </a:pathLst>
            </a:custGeom>
            <a:ln w="4572">
              <a:solidFill>
                <a:srgbClr val="FFFFF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41247" y="8708135"/>
              <a:ext cx="284988" cy="16154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47700" y="4055363"/>
              <a:ext cx="568325" cy="567055"/>
            </a:xfrm>
            <a:custGeom>
              <a:avLst/>
              <a:gdLst/>
              <a:ahLst/>
              <a:cxnLst/>
              <a:rect l="l" t="t" r="r" b="b"/>
              <a:pathLst>
                <a:path w="568325" h="567054">
                  <a:moveTo>
                    <a:pt x="284048" y="566547"/>
                  </a:moveTo>
                  <a:lnTo>
                    <a:pt x="330125" y="562864"/>
                  </a:lnTo>
                  <a:lnTo>
                    <a:pt x="373827" y="552069"/>
                  </a:lnTo>
                  <a:lnTo>
                    <a:pt x="414590" y="534924"/>
                  </a:lnTo>
                  <a:lnTo>
                    <a:pt x="451802" y="511937"/>
                  </a:lnTo>
                  <a:lnTo>
                    <a:pt x="484897" y="483616"/>
                  </a:lnTo>
                  <a:lnTo>
                    <a:pt x="513298" y="450596"/>
                  </a:lnTo>
                  <a:lnTo>
                    <a:pt x="536395" y="413512"/>
                  </a:lnTo>
                  <a:lnTo>
                    <a:pt x="553620" y="372872"/>
                  </a:lnTo>
                  <a:lnTo>
                    <a:pt x="564376" y="329184"/>
                  </a:lnTo>
                  <a:lnTo>
                    <a:pt x="568096" y="283337"/>
                  </a:lnTo>
                  <a:lnTo>
                    <a:pt x="564376" y="237363"/>
                  </a:lnTo>
                  <a:lnTo>
                    <a:pt x="553620" y="193802"/>
                  </a:lnTo>
                  <a:lnTo>
                    <a:pt x="536395" y="153162"/>
                  </a:lnTo>
                  <a:lnTo>
                    <a:pt x="513298" y="115951"/>
                  </a:lnTo>
                  <a:lnTo>
                    <a:pt x="484897" y="82931"/>
                  </a:lnTo>
                  <a:lnTo>
                    <a:pt x="451802" y="54610"/>
                  </a:lnTo>
                  <a:lnTo>
                    <a:pt x="414590" y="31623"/>
                  </a:lnTo>
                  <a:lnTo>
                    <a:pt x="373827" y="14478"/>
                  </a:lnTo>
                  <a:lnTo>
                    <a:pt x="330125" y="3683"/>
                  </a:lnTo>
                  <a:lnTo>
                    <a:pt x="284048" y="0"/>
                  </a:lnTo>
                  <a:lnTo>
                    <a:pt x="237971" y="3683"/>
                  </a:lnTo>
                  <a:lnTo>
                    <a:pt x="194270" y="14478"/>
                  </a:lnTo>
                  <a:lnTo>
                    <a:pt x="153516" y="31623"/>
                  </a:lnTo>
                  <a:lnTo>
                    <a:pt x="116293" y="54610"/>
                  </a:lnTo>
                  <a:lnTo>
                    <a:pt x="83200" y="82931"/>
                  </a:lnTo>
                  <a:lnTo>
                    <a:pt x="54797" y="115951"/>
                  </a:lnTo>
                  <a:lnTo>
                    <a:pt x="31710" y="153162"/>
                  </a:lnTo>
                  <a:lnTo>
                    <a:pt x="14475" y="193802"/>
                  </a:lnTo>
                  <a:lnTo>
                    <a:pt x="3721" y="237363"/>
                  </a:lnTo>
                  <a:lnTo>
                    <a:pt x="0" y="283337"/>
                  </a:lnTo>
                  <a:lnTo>
                    <a:pt x="3721" y="329184"/>
                  </a:lnTo>
                  <a:lnTo>
                    <a:pt x="14475" y="372872"/>
                  </a:lnTo>
                  <a:lnTo>
                    <a:pt x="31710" y="413512"/>
                  </a:lnTo>
                  <a:lnTo>
                    <a:pt x="54797" y="450596"/>
                  </a:lnTo>
                  <a:lnTo>
                    <a:pt x="83200" y="483616"/>
                  </a:lnTo>
                  <a:lnTo>
                    <a:pt x="116293" y="511937"/>
                  </a:lnTo>
                  <a:lnTo>
                    <a:pt x="153516" y="534924"/>
                  </a:lnTo>
                  <a:lnTo>
                    <a:pt x="194270" y="552069"/>
                  </a:lnTo>
                  <a:lnTo>
                    <a:pt x="237971" y="562864"/>
                  </a:lnTo>
                  <a:lnTo>
                    <a:pt x="284048" y="566547"/>
                  </a:lnTo>
                  <a:close/>
                </a:path>
                <a:path w="568325" h="567054">
                  <a:moveTo>
                    <a:pt x="284227" y="539496"/>
                  </a:moveTo>
                  <a:lnTo>
                    <a:pt x="330111" y="535305"/>
                  </a:lnTo>
                  <a:lnTo>
                    <a:pt x="373305" y="523494"/>
                  </a:lnTo>
                  <a:lnTo>
                    <a:pt x="413067" y="504571"/>
                  </a:lnTo>
                  <a:lnTo>
                    <a:pt x="448692" y="479298"/>
                  </a:lnTo>
                  <a:lnTo>
                    <a:pt x="479464" y="448437"/>
                  </a:lnTo>
                  <a:lnTo>
                    <a:pt x="504645" y="412623"/>
                  </a:lnTo>
                  <a:lnTo>
                    <a:pt x="523532" y="372745"/>
                  </a:lnTo>
                  <a:lnTo>
                    <a:pt x="535379" y="329438"/>
                  </a:lnTo>
                  <a:lnTo>
                    <a:pt x="539497" y="283464"/>
                  </a:lnTo>
                  <a:lnTo>
                    <a:pt x="535379" y="237490"/>
                  </a:lnTo>
                  <a:lnTo>
                    <a:pt x="523532" y="194056"/>
                  </a:lnTo>
                  <a:lnTo>
                    <a:pt x="504645" y="154178"/>
                  </a:lnTo>
                  <a:lnTo>
                    <a:pt x="479464" y="118491"/>
                  </a:lnTo>
                  <a:lnTo>
                    <a:pt x="448692" y="87630"/>
                  </a:lnTo>
                  <a:lnTo>
                    <a:pt x="413067" y="62357"/>
                  </a:lnTo>
                  <a:lnTo>
                    <a:pt x="373305" y="43434"/>
                  </a:lnTo>
                  <a:lnTo>
                    <a:pt x="330111" y="31496"/>
                  </a:lnTo>
                  <a:lnTo>
                    <a:pt x="284227" y="27432"/>
                  </a:lnTo>
                  <a:lnTo>
                    <a:pt x="238343" y="31496"/>
                  </a:lnTo>
                  <a:lnTo>
                    <a:pt x="195148" y="43434"/>
                  </a:lnTo>
                  <a:lnTo>
                    <a:pt x="155387" y="62357"/>
                  </a:lnTo>
                  <a:lnTo>
                    <a:pt x="119762" y="87630"/>
                  </a:lnTo>
                  <a:lnTo>
                    <a:pt x="88988" y="118491"/>
                  </a:lnTo>
                  <a:lnTo>
                    <a:pt x="63802" y="154178"/>
                  </a:lnTo>
                  <a:lnTo>
                    <a:pt x="44921" y="194056"/>
                  </a:lnTo>
                  <a:lnTo>
                    <a:pt x="33069" y="237490"/>
                  </a:lnTo>
                  <a:lnTo>
                    <a:pt x="28957" y="283464"/>
                  </a:lnTo>
                  <a:lnTo>
                    <a:pt x="33069" y="329438"/>
                  </a:lnTo>
                  <a:lnTo>
                    <a:pt x="44921" y="372745"/>
                  </a:lnTo>
                  <a:lnTo>
                    <a:pt x="63802" y="412623"/>
                  </a:lnTo>
                  <a:lnTo>
                    <a:pt x="88988" y="448437"/>
                  </a:lnTo>
                  <a:lnTo>
                    <a:pt x="119762" y="479298"/>
                  </a:lnTo>
                  <a:lnTo>
                    <a:pt x="155387" y="504571"/>
                  </a:lnTo>
                  <a:lnTo>
                    <a:pt x="195148" y="523494"/>
                  </a:lnTo>
                  <a:lnTo>
                    <a:pt x="238343" y="535305"/>
                  </a:lnTo>
                  <a:lnTo>
                    <a:pt x="284227" y="539496"/>
                  </a:lnTo>
                  <a:close/>
                </a:path>
              </a:pathLst>
            </a:custGeom>
            <a:ln w="3175">
              <a:solidFill>
                <a:srgbClr val="1B14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01040" y="4108703"/>
              <a:ext cx="461645" cy="460375"/>
            </a:xfrm>
            <a:custGeom>
              <a:avLst/>
              <a:gdLst/>
              <a:ahLst/>
              <a:cxnLst/>
              <a:rect l="l" t="t" r="r" b="b"/>
              <a:pathLst>
                <a:path w="461644" h="460375">
                  <a:moveTo>
                    <a:pt x="230723" y="0"/>
                  </a:moveTo>
                  <a:lnTo>
                    <a:pt x="184224" y="4699"/>
                  </a:lnTo>
                  <a:lnTo>
                    <a:pt x="140920" y="18034"/>
                  </a:lnTo>
                  <a:lnTo>
                    <a:pt x="101729" y="39243"/>
                  </a:lnTo>
                  <a:lnTo>
                    <a:pt x="67577" y="67310"/>
                  </a:lnTo>
                  <a:lnTo>
                    <a:pt x="39409" y="101346"/>
                  </a:lnTo>
                  <a:lnTo>
                    <a:pt x="18136" y="140462"/>
                  </a:lnTo>
                  <a:lnTo>
                    <a:pt x="4687" y="183642"/>
                  </a:lnTo>
                  <a:lnTo>
                    <a:pt x="0" y="229997"/>
                  </a:lnTo>
                  <a:lnTo>
                    <a:pt x="4687" y="276352"/>
                  </a:lnTo>
                  <a:lnTo>
                    <a:pt x="18136" y="319532"/>
                  </a:lnTo>
                  <a:lnTo>
                    <a:pt x="39409" y="358521"/>
                  </a:lnTo>
                  <a:lnTo>
                    <a:pt x="67577" y="392557"/>
                  </a:lnTo>
                  <a:lnTo>
                    <a:pt x="101729" y="420624"/>
                  </a:lnTo>
                  <a:lnTo>
                    <a:pt x="140920" y="441833"/>
                  </a:lnTo>
                  <a:lnTo>
                    <a:pt x="184224" y="455295"/>
                  </a:lnTo>
                  <a:lnTo>
                    <a:pt x="230723" y="459867"/>
                  </a:lnTo>
                  <a:lnTo>
                    <a:pt x="277216" y="455295"/>
                  </a:lnTo>
                  <a:lnTo>
                    <a:pt x="320521" y="441833"/>
                  </a:lnTo>
                  <a:lnTo>
                    <a:pt x="359712" y="420624"/>
                  </a:lnTo>
                  <a:lnTo>
                    <a:pt x="393863" y="392557"/>
                  </a:lnTo>
                  <a:lnTo>
                    <a:pt x="422032" y="358521"/>
                  </a:lnTo>
                  <a:lnTo>
                    <a:pt x="443304" y="319532"/>
                  </a:lnTo>
                  <a:lnTo>
                    <a:pt x="456752" y="276352"/>
                  </a:lnTo>
                  <a:lnTo>
                    <a:pt x="461441" y="229997"/>
                  </a:lnTo>
                  <a:lnTo>
                    <a:pt x="456752" y="183642"/>
                  </a:lnTo>
                  <a:lnTo>
                    <a:pt x="443304" y="140462"/>
                  </a:lnTo>
                  <a:lnTo>
                    <a:pt x="422032" y="101346"/>
                  </a:lnTo>
                  <a:lnTo>
                    <a:pt x="393863" y="67310"/>
                  </a:lnTo>
                  <a:lnTo>
                    <a:pt x="359712" y="39243"/>
                  </a:lnTo>
                  <a:lnTo>
                    <a:pt x="320521" y="18034"/>
                  </a:lnTo>
                  <a:lnTo>
                    <a:pt x="277216" y="4699"/>
                  </a:lnTo>
                  <a:lnTo>
                    <a:pt x="230723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80871" y="4594859"/>
              <a:ext cx="102108" cy="2133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36091" y="4204715"/>
              <a:ext cx="381000" cy="27432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145842" y="2282190"/>
              <a:ext cx="1304686" cy="56007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220459" y="2356281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80">
                  <a:moveTo>
                    <a:pt x="949779" y="0"/>
                  </a:moveTo>
                  <a:lnTo>
                    <a:pt x="205673" y="0"/>
                  </a:lnTo>
                  <a:lnTo>
                    <a:pt x="158567" y="5442"/>
                  </a:lnTo>
                  <a:lnTo>
                    <a:pt x="115296" y="20939"/>
                  </a:lnTo>
                  <a:lnTo>
                    <a:pt x="77105" y="45246"/>
                  </a:lnTo>
                  <a:lnTo>
                    <a:pt x="45236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6" y="334258"/>
                  </a:lnTo>
                  <a:lnTo>
                    <a:pt x="77105" y="366131"/>
                  </a:lnTo>
                  <a:lnTo>
                    <a:pt x="115296" y="390439"/>
                  </a:lnTo>
                  <a:lnTo>
                    <a:pt x="158567" y="405936"/>
                  </a:lnTo>
                  <a:lnTo>
                    <a:pt x="205673" y="411378"/>
                  </a:lnTo>
                  <a:lnTo>
                    <a:pt x="949779" y="411378"/>
                  </a:lnTo>
                  <a:lnTo>
                    <a:pt x="996882" y="405936"/>
                  </a:lnTo>
                  <a:lnTo>
                    <a:pt x="1027997" y="394792"/>
                  </a:lnTo>
                  <a:lnTo>
                    <a:pt x="205673" y="394792"/>
                  </a:lnTo>
                  <a:lnTo>
                    <a:pt x="155457" y="388026"/>
                  </a:lnTo>
                  <a:lnTo>
                    <a:pt x="110297" y="368938"/>
                  </a:lnTo>
                  <a:lnTo>
                    <a:pt x="72011" y="339345"/>
                  </a:lnTo>
                  <a:lnTo>
                    <a:pt x="42415" y="301062"/>
                  </a:lnTo>
                  <a:lnTo>
                    <a:pt x="23326" y="255905"/>
                  </a:lnTo>
                  <a:lnTo>
                    <a:pt x="16559" y="205689"/>
                  </a:lnTo>
                  <a:lnTo>
                    <a:pt x="23326" y="155477"/>
                  </a:lnTo>
                  <a:lnTo>
                    <a:pt x="42415" y="110321"/>
                  </a:lnTo>
                  <a:lnTo>
                    <a:pt x="72011" y="72037"/>
                  </a:lnTo>
                  <a:lnTo>
                    <a:pt x="110297" y="42442"/>
                  </a:lnTo>
                  <a:lnTo>
                    <a:pt x="155457" y="23353"/>
                  </a:lnTo>
                  <a:lnTo>
                    <a:pt x="205673" y="16586"/>
                  </a:lnTo>
                  <a:lnTo>
                    <a:pt x="1027997" y="16586"/>
                  </a:lnTo>
                  <a:lnTo>
                    <a:pt x="996882" y="5442"/>
                  </a:lnTo>
                  <a:lnTo>
                    <a:pt x="949779" y="0"/>
                  </a:lnTo>
                  <a:close/>
                </a:path>
                <a:path w="1155700" h="411480">
                  <a:moveTo>
                    <a:pt x="1027997" y="16586"/>
                  </a:moveTo>
                  <a:lnTo>
                    <a:pt x="949779" y="16586"/>
                  </a:lnTo>
                  <a:lnTo>
                    <a:pt x="999995" y="23353"/>
                  </a:lnTo>
                  <a:lnTo>
                    <a:pt x="1045152" y="42442"/>
                  </a:lnTo>
                  <a:lnTo>
                    <a:pt x="1083436" y="72037"/>
                  </a:lnTo>
                  <a:lnTo>
                    <a:pt x="1113029" y="110321"/>
                  </a:lnTo>
                  <a:lnTo>
                    <a:pt x="1132116" y="155477"/>
                  </a:lnTo>
                  <a:lnTo>
                    <a:pt x="1138882" y="205689"/>
                  </a:lnTo>
                  <a:lnTo>
                    <a:pt x="1132116" y="255905"/>
                  </a:lnTo>
                  <a:lnTo>
                    <a:pt x="1113029" y="301062"/>
                  </a:lnTo>
                  <a:lnTo>
                    <a:pt x="1083436" y="339345"/>
                  </a:lnTo>
                  <a:lnTo>
                    <a:pt x="1045152" y="368938"/>
                  </a:lnTo>
                  <a:lnTo>
                    <a:pt x="999995" y="388026"/>
                  </a:lnTo>
                  <a:lnTo>
                    <a:pt x="949779" y="394792"/>
                  </a:lnTo>
                  <a:lnTo>
                    <a:pt x="1027997" y="394792"/>
                  </a:lnTo>
                  <a:lnTo>
                    <a:pt x="1078343" y="366131"/>
                  </a:lnTo>
                  <a:lnTo>
                    <a:pt x="1110214" y="334258"/>
                  </a:lnTo>
                  <a:lnTo>
                    <a:pt x="1134519" y="296063"/>
                  </a:lnTo>
                  <a:lnTo>
                    <a:pt x="1150014" y="252792"/>
                  </a:lnTo>
                  <a:lnTo>
                    <a:pt x="1155456" y="205689"/>
                  </a:lnTo>
                  <a:lnTo>
                    <a:pt x="1150014" y="158585"/>
                  </a:lnTo>
                  <a:lnTo>
                    <a:pt x="1134519" y="115314"/>
                  </a:lnTo>
                  <a:lnTo>
                    <a:pt x="1110214" y="77120"/>
                  </a:lnTo>
                  <a:lnTo>
                    <a:pt x="1078343" y="45246"/>
                  </a:lnTo>
                  <a:lnTo>
                    <a:pt x="1040151" y="20939"/>
                  </a:lnTo>
                  <a:lnTo>
                    <a:pt x="1027997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403551" y="2282190"/>
              <a:ext cx="1304683" cy="56007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478163" y="2356281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80">
                  <a:moveTo>
                    <a:pt x="9497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4" y="405936"/>
                  </a:lnTo>
                  <a:lnTo>
                    <a:pt x="1027999" y="394792"/>
                  </a:lnTo>
                  <a:lnTo>
                    <a:pt x="205676" y="394792"/>
                  </a:lnTo>
                  <a:lnTo>
                    <a:pt x="155459" y="388026"/>
                  </a:lnTo>
                  <a:lnTo>
                    <a:pt x="110299" y="368938"/>
                  </a:lnTo>
                  <a:lnTo>
                    <a:pt x="72013" y="339345"/>
                  </a:lnTo>
                  <a:lnTo>
                    <a:pt x="42417" y="301062"/>
                  </a:lnTo>
                  <a:lnTo>
                    <a:pt x="23327" y="255905"/>
                  </a:lnTo>
                  <a:lnTo>
                    <a:pt x="16560" y="205689"/>
                  </a:lnTo>
                  <a:lnTo>
                    <a:pt x="23327" y="155477"/>
                  </a:lnTo>
                  <a:lnTo>
                    <a:pt x="42417" y="110321"/>
                  </a:lnTo>
                  <a:lnTo>
                    <a:pt x="72013" y="72037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27999" y="16586"/>
                  </a:lnTo>
                  <a:lnTo>
                    <a:pt x="996884" y="5442"/>
                  </a:lnTo>
                  <a:lnTo>
                    <a:pt x="949782" y="0"/>
                  </a:lnTo>
                  <a:close/>
                </a:path>
                <a:path w="1155700" h="411480">
                  <a:moveTo>
                    <a:pt x="1027999" y="16586"/>
                  </a:moveTo>
                  <a:lnTo>
                    <a:pt x="949782" y="16586"/>
                  </a:lnTo>
                  <a:lnTo>
                    <a:pt x="999998" y="23353"/>
                  </a:lnTo>
                  <a:lnTo>
                    <a:pt x="1045155" y="42442"/>
                  </a:lnTo>
                  <a:lnTo>
                    <a:pt x="1083438" y="72037"/>
                  </a:lnTo>
                  <a:lnTo>
                    <a:pt x="1113031" y="110321"/>
                  </a:lnTo>
                  <a:lnTo>
                    <a:pt x="1132119" y="155477"/>
                  </a:lnTo>
                  <a:lnTo>
                    <a:pt x="1138885" y="205689"/>
                  </a:lnTo>
                  <a:lnTo>
                    <a:pt x="1132119" y="255905"/>
                  </a:lnTo>
                  <a:lnTo>
                    <a:pt x="1113031" y="301062"/>
                  </a:lnTo>
                  <a:lnTo>
                    <a:pt x="1083438" y="339345"/>
                  </a:lnTo>
                  <a:lnTo>
                    <a:pt x="1045155" y="368938"/>
                  </a:lnTo>
                  <a:lnTo>
                    <a:pt x="999998" y="388026"/>
                  </a:lnTo>
                  <a:lnTo>
                    <a:pt x="949782" y="394792"/>
                  </a:lnTo>
                  <a:lnTo>
                    <a:pt x="1027999" y="394792"/>
                  </a:lnTo>
                  <a:lnTo>
                    <a:pt x="1078346" y="366131"/>
                  </a:lnTo>
                  <a:lnTo>
                    <a:pt x="1110216" y="334258"/>
                  </a:lnTo>
                  <a:lnTo>
                    <a:pt x="1134521" y="296063"/>
                  </a:lnTo>
                  <a:lnTo>
                    <a:pt x="1150017" y="252792"/>
                  </a:lnTo>
                  <a:lnTo>
                    <a:pt x="1155458" y="205689"/>
                  </a:lnTo>
                  <a:lnTo>
                    <a:pt x="1150017" y="158585"/>
                  </a:lnTo>
                  <a:lnTo>
                    <a:pt x="1134521" y="115314"/>
                  </a:lnTo>
                  <a:lnTo>
                    <a:pt x="1110216" y="77120"/>
                  </a:lnTo>
                  <a:lnTo>
                    <a:pt x="1078346" y="45246"/>
                  </a:lnTo>
                  <a:lnTo>
                    <a:pt x="1040154" y="20939"/>
                  </a:lnTo>
                  <a:lnTo>
                    <a:pt x="1027999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661257" y="2282190"/>
              <a:ext cx="1304696" cy="56007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3735882" y="2356281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80">
                  <a:moveTo>
                    <a:pt x="9497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4" y="405936"/>
                  </a:lnTo>
                  <a:lnTo>
                    <a:pt x="1027999" y="394792"/>
                  </a:lnTo>
                  <a:lnTo>
                    <a:pt x="205676" y="394792"/>
                  </a:lnTo>
                  <a:lnTo>
                    <a:pt x="155459" y="388026"/>
                  </a:lnTo>
                  <a:lnTo>
                    <a:pt x="110299" y="368938"/>
                  </a:lnTo>
                  <a:lnTo>
                    <a:pt x="72013" y="339345"/>
                  </a:lnTo>
                  <a:lnTo>
                    <a:pt x="42417" y="301062"/>
                  </a:lnTo>
                  <a:lnTo>
                    <a:pt x="23327" y="255905"/>
                  </a:lnTo>
                  <a:lnTo>
                    <a:pt x="16560" y="205689"/>
                  </a:lnTo>
                  <a:lnTo>
                    <a:pt x="23327" y="155477"/>
                  </a:lnTo>
                  <a:lnTo>
                    <a:pt x="42417" y="110321"/>
                  </a:lnTo>
                  <a:lnTo>
                    <a:pt x="72013" y="72037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27999" y="16586"/>
                  </a:lnTo>
                  <a:lnTo>
                    <a:pt x="996884" y="5442"/>
                  </a:lnTo>
                  <a:lnTo>
                    <a:pt x="949782" y="0"/>
                  </a:lnTo>
                  <a:close/>
                </a:path>
                <a:path w="1155700" h="411480">
                  <a:moveTo>
                    <a:pt x="1027999" y="16586"/>
                  </a:moveTo>
                  <a:lnTo>
                    <a:pt x="949782" y="16586"/>
                  </a:lnTo>
                  <a:lnTo>
                    <a:pt x="999997" y="23353"/>
                  </a:lnTo>
                  <a:lnTo>
                    <a:pt x="1045152" y="42442"/>
                  </a:lnTo>
                  <a:lnTo>
                    <a:pt x="1083432" y="72037"/>
                  </a:lnTo>
                  <a:lnTo>
                    <a:pt x="1113022" y="110321"/>
                  </a:lnTo>
                  <a:lnTo>
                    <a:pt x="1132107" y="155477"/>
                  </a:lnTo>
                  <a:lnTo>
                    <a:pt x="1138872" y="205689"/>
                  </a:lnTo>
                  <a:lnTo>
                    <a:pt x="1132107" y="255905"/>
                  </a:lnTo>
                  <a:lnTo>
                    <a:pt x="1113022" y="301062"/>
                  </a:lnTo>
                  <a:lnTo>
                    <a:pt x="1083432" y="339345"/>
                  </a:lnTo>
                  <a:lnTo>
                    <a:pt x="1045152" y="368938"/>
                  </a:lnTo>
                  <a:lnTo>
                    <a:pt x="999997" y="388026"/>
                  </a:lnTo>
                  <a:lnTo>
                    <a:pt x="949782" y="394792"/>
                  </a:lnTo>
                  <a:lnTo>
                    <a:pt x="1027999" y="394792"/>
                  </a:lnTo>
                  <a:lnTo>
                    <a:pt x="1078346" y="366131"/>
                  </a:lnTo>
                  <a:lnTo>
                    <a:pt x="1110216" y="334258"/>
                  </a:lnTo>
                  <a:lnTo>
                    <a:pt x="1134521" y="296063"/>
                  </a:lnTo>
                  <a:lnTo>
                    <a:pt x="1150017" y="252792"/>
                  </a:lnTo>
                  <a:lnTo>
                    <a:pt x="1155458" y="205689"/>
                  </a:lnTo>
                  <a:lnTo>
                    <a:pt x="1150017" y="158585"/>
                  </a:lnTo>
                  <a:lnTo>
                    <a:pt x="1134521" y="115314"/>
                  </a:lnTo>
                  <a:lnTo>
                    <a:pt x="1110216" y="77120"/>
                  </a:lnTo>
                  <a:lnTo>
                    <a:pt x="1078346" y="45246"/>
                  </a:lnTo>
                  <a:lnTo>
                    <a:pt x="1040154" y="20939"/>
                  </a:lnTo>
                  <a:lnTo>
                    <a:pt x="1027999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918963" y="2282190"/>
              <a:ext cx="1304696" cy="56007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993589" y="2356281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80">
                  <a:moveTo>
                    <a:pt x="9497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39"/>
                  </a:lnTo>
                  <a:lnTo>
                    <a:pt x="77106" y="45246"/>
                  </a:lnTo>
                  <a:lnTo>
                    <a:pt x="45237" y="77120"/>
                  </a:lnTo>
                  <a:lnTo>
                    <a:pt x="20934" y="115314"/>
                  </a:lnTo>
                  <a:lnTo>
                    <a:pt x="5440" y="158585"/>
                  </a:lnTo>
                  <a:lnTo>
                    <a:pt x="0" y="205689"/>
                  </a:lnTo>
                  <a:lnTo>
                    <a:pt x="5440" y="252792"/>
                  </a:lnTo>
                  <a:lnTo>
                    <a:pt x="20934" y="296063"/>
                  </a:lnTo>
                  <a:lnTo>
                    <a:pt x="45237" y="334258"/>
                  </a:lnTo>
                  <a:lnTo>
                    <a:pt x="77106" y="366131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4" y="405936"/>
                  </a:lnTo>
                  <a:lnTo>
                    <a:pt x="1027999" y="394792"/>
                  </a:lnTo>
                  <a:lnTo>
                    <a:pt x="205676" y="394792"/>
                  </a:lnTo>
                  <a:lnTo>
                    <a:pt x="155459" y="388026"/>
                  </a:lnTo>
                  <a:lnTo>
                    <a:pt x="110299" y="368938"/>
                  </a:lnTo>
                  <a:lnTo>
                    <a:pt x="72013" y="339345"/>
                  </a:lnTo>
                  <a:lnTo>
                    <a:pt x="42417" y="301062"/>
                  </a:lnTo>
                  <a:lnTo>
                    <a:pt x="23327" y="255905"/>
                  </a:lnTo>
                  <a:lnTo>
                    <a:pt x="16560" y="205689"/>
                  </a:lnTo>
                  <a:lnTo>
                    <a:pt x="23327" y="155477"/>
                  </a:lnTo>
                  <a:lnTo>
                    <a:pt x="42417" y="110321"/>
                  </a:lnTo>
                  <a:lnTo>
                    <a:pt x="72013" y="72037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27999" y="16586"/>
                  </a:lnTo>
                  <a:lnTo>
                    <a:pt x="996884" y="5442"/>
                  </a:lnTo>
                  <a:lnTo>
                    <a:pt x="949782" y="0"/>
                  </a:lnTo>
                  <a:close/>
                </a:path>
                <a:path w="1155700" h="411480">
                  <a:moveTo>
                    <a:pt x="1027999" y="16586"/>
                  </a:moveTo>
                  <a:lnTo>
                    <a:pt x="949782" y="16586"/>
                  </a:lnTo>
                  <a:lnTo>
                    <a:pt x="999998" y="23353"/>
                  </a:lnTo>
                  <a:lnTo>
                    <a:pt x="1045155" y="42442"/>
                  </a:lnTo>
                  <a:lnTo>
                    <a:pt x="1083438" y="72037"/>
                  </a:lnTo>
                  <a:lnTo>
                    <a:pt x="1113031" y="110321"/>
                  </a:lnTo>
                  <a:lnTo>
                    <a:pt x="1132119" y="155477"/>
                  </a:lnTo>
                  <a:lnTo>
                    <a:pt x="1138885" y="205689"/>
                  </a:lnTo>
                  <a:lnTo>
                    <a:pt x="1132119" y="255905"/>
                  </a:lnTo>
                  <a:lnTo>
                    <a:pt x="1113031" y="301062"/>
                  </a:lnTo>
                  <a:lnTo>
                    <a:pt x="1083438" y="339345"/>
                  </a:lnTo>
                  <a:lnTo>
                    <a:pt x="1045155" y="368938"/>
                  </a:lnTo>
                  <a:lnTo>
                    <a:pt x="999998" y="388026"/>
                  </a:lnTo>
                  <a:lnTo>
                    <a:pt x="949782" y="394792"/>
                  </a:lnTo>
                  <a:lnTo>
                    <a:pt x="1027999" y="394792"/>
                  </a:lnTo>
                  <a:lnTo>
                    <a:pt x="1078346" y="366131"/>
                  </a:lnTo>
                  <a:lnTo>
                    <a:pt x="1110216" y="334258"/>
                  </a:lnTo>
                  <a:lnTo>
                    <a:pt x="1134521" y="296063"/>
                  </a:lnTo>
                  <a:lnTo>
                    <a:pt x="1150017" y="252792"/>
                  </a:lnTo>
                  <a:lnTo>
                    <a:pt x="1155458" y="205689"/>
                  </a:lnTo>
                  <a:lnTo>
                    <a:pt x="1150017" y="158585"/>
                  </a:lnTo>
                  <a:lnTo>
                    <a:pt x="1134521" y="115314"/>
                  </a:lnTo>
                  <a:lnTo>
                    <a:pt x="1110216" y="77120"/>
                  </a:lnTo>
                  <a:lnTo>
                    <a:pt x="1078346" y="45246"/>
                  </a:lnTo>
                  <a:lnTo>
                    <a:pt x="1040154" y="20939"/>
                  </a:lnTo>
                  <a:lnTo>
                    <a:pt x="1027999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633175" y="3632707"/>
            <a:ext cx="6426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900" spc="20" dirty="0">
                <a:solidFill>
                  <a:srgbClr val="E59040"/>
                </a:solidFill>
                <a:latin typeface="Arial"/>
                <a:cs typeface="Arial"/>
              </a:rPr>
              <a:t>ONE</a:t>
            </a:r>
            <a:r>
              <a:rPr sz="900" spc="-35" dirty="0">
                <a:solidFill>
                  <a:srgbClr val="E59040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E59040"/>
                </a:solidFill>
                <a:latin typeface="Arial"/>
                <a:cs typeface="Arial"/>
              </a:rPr>
              <a:t>STOP  </a:t>
            </a:r>
            <a:r>
              <a:rPr sz="900" spc="25" dirty="0">
                <a:solidFill>
                  <a:srgbClr val="E59040"/>
                </a:solidFill>
                <a:latin typeface="Arial"/>
                <a:cs typeface="Arial"/>
              </a:rPr>
              <a:t>SERVICE</a:t>
            </a:r>
            <a:endParaRPr sz="9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295539" y="5032628"/>
            <a:ext cx="26543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0" dirty="0">
                <a:solidFill>
                  <a:srgbClr val="777175"/>
                </a:solidFill>
                <a:latin typeface="Verdana"/>
                <a:cs typeface="Verdana"/>
              </a:rPr>
              <a:t>D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e</a:t>
            </a: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s</a:t>
            </a:r>
            <a:r>
              <a:rPr sz="600" spc="-25" dirty="0">
                <a:solidFill>
                  <a:srgbClr val="777175"/>
                </a:solidFill>
                <a:latin typeface="Verdana"/>
                <a:cs typeface="Verdana"/>
              </a:rPr>
              <a:t>i</a:t>
            </a:r>
            <a:r>
              <a:rPr sz="600" spc="-45" dirty="0">
                <a:solidFill>
                  <a:srgbClr val="777175"/>
                </a:solidFill>
                <a:latin typeface="Verdana"/>
                <a:cs typeface="Verdana"/>
              </a:rPr>
              <a:t>n</a:t>
            </a:r>
            <a:r>
              <a:rPr sz="600" dirty="0">
                <a:solidFill>
                  <a:srgbClr val="777175"/>
                </a:solidFill>
                <a:latin typeface="Verdana"/>
                <a:cs typeface="Verdana"/>
              </a:rPr>
              <a:t>g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295539" y="5787328"/>
            <a:ext cx="404495" cy="11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Purchasing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295539" y="6497181"/>
            <a:ext cx="1797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SM</a:t>
            </a:r>
            <a:r>
              <a:rPr sz="600" dirty="0">
                <a:solidFill>
                  <a:srgbClr val="777175"/>
                </a:solidFill>
                <a:latin typeface="Verdana"/>
                <a:cs typeface="Verdana"/>
              </a:rPr>
              <a:t>T </a:t>
            </a:r>
            <a:r>
              <a:rPr sz="600" dirty="0">
                <a:solidFill>
                  <a:srgbClr val="777175"/>
                </a:solidFill>
                <a:latin typeface="Times New Roman"/>
                <a:cs typeface="Times New Roman"/>
              </a:rPr>
              <a:t> 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IMT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295618" y="7351920"/>
            <a:ext cx="38227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I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n</a:t>
            </a: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sp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e</a:t>
            </a: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c</a:t>
            </a:r>
            <a:r>
              <a:rPr sz="600" spc="-45" dirty="0">
                <a:solidFill>
                  <a:srgbClr val="777175"/>
                </a:solidFill>
                <a:latin typeface="Verdana"/>
                <a:cs typeface="Verdana"/>
              </a:rPr>
              <a:t>t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i</a:t>
            </a: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o</a:t>
            </a:r>
            <a:r>
              <a:rPr sz="600" dirty="0">
                <a:solidFill>
                  <a:srgbClr val="777175"/>
                </a:solidFill>
                <a:latin typeface="Verdana"/>
                <a:cs typeface="Verdana"/>
              </a:rPr>
              <a:t>n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295618" y="8007469"/>
            <a:ext cx="48958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Ass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em</a:t>
            </a: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b</a:t>
            </a:r>
            <a:r>
              <a:rPr sz="600" spc="-25" dirty="0">
                <a:solidFill>
                  <a:srgbClr val="777175"/>
                </a:solidFill>
                <a:latin typeface="Verdana"/>
                <a:cs typeface="Verdana"/>
              </a:rPr>
              <a:t>l</a:t>
            </a:r>
            <a:r>
              <a:rPr sz="600" spc="-10" dirty="0">
                <a:solidFill>
                  <a:srgbClr val="777175"/>
                </a:solidFill>
                <a:latin typeface="Verdana"/>
                <a:cs typeface="Verdana"/>
              </a:rPr>
              <a:t>y</a:t>
            </a:r>
            <a:r>
              <a:rPr sz="600" spc="-50" dirty="0">
                <a:solidFill>
                  <a:srgbClr val="777175"/>
                </a:solidFill>
                <a:latin typeface="Verdana"/>
                <a:cs typeface="Verdana"/>
              </a:rPr>
              <a:t>a</a:t>
            </a:r>
            <a:r>
              <a:rPr sz="600" spc="-45" dirty="0">
                <a:solidFill>
                  <a:srgbClr val="777175"/>
                </a:solidFill>
                <a:latin typeface="Verdana"/>
                <a:cs typeface="Verdana"/>
              </a:rPr>
              <a:t>n</a:t>
            </a:r>
            <a:r>
              <a:rPr sz="600" dirty="0">
                <a:solidFill>
                  <a:srgbClr val="777175"/>
                </a:solidFill>
                <a:latin typeface="Verdana"/>
                <a:cs typeface="Verdana"/>
              </a:rPr>
              <a:t>d </a:t>
            </a:r>
            <a:r>
              <a:rPr sz="600" dirty="0">
                <a:solidFill>
                  <a:srgbClr val="777175"/>
                </a:solidFill>
                <a:latin typeface="Times New Roman"/>
                <a:cs typeface="Times New Roman"/>
              </a:rPr>
              <a:t> </a:t>
            </a:r>
            <a:r>
              <a:rPr sz="600" spc="-40" dirty="0">
                <a:solidFill>
                  <a:srgbClr val="777175"/>
                </a:solidFill>
                <a:latin typeface="Verdana"/>
                <a:cs typeface="Verdana"/>
              </a:rPr>
              <a:t>Testing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295767" y="8825245"/>
            <a:ext cx="26352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solidFill>
                  <a:srgbClr val="777175"/>
                </a:solidFill>
                <a:latin typeface="Verdana"/>
                <a:cs typeface="Verdana"/>
              </a:rPr>
              <a:t>D</a:t>
            </a:r>
            <a:r>
              <a:rPr sz="600" spc="-35" dirty="0">
                <a:solidFill>
                  <a:srgbClr val="777175"/>
                </a:solidFill>
                <a:latin typeface="Verdana"/>
                <a:cs typeface="Verdana"/>
              </a:rPr>
              <a:t>li</a:t>
            </a:r>
            <a:r>
              <a:rPr sz="600" spc="-45" dirty="0">
                <a:solidFill>
                  <a:srgbClr val="777175"/>
                </a:solidFill>
                <a:latin typeface="Verdana"/>
                <a:cs typeface="Verdana"/>
              </a:rPr>
              <a:t>ve</a:t>
            </a:r>
            <a:r>
              <a:rPr sz="600" spc="-55" dirty="0">
                <a:solidFill>
                  <a:srgbClr val="777175"/>
                </a:solidFill>
                <a:latin typeface="Verdana"/>
                <a:cs typeface="Verdana"/>
              </a:rPr>
              <a:t>r</a:t>
            </a:r>
            <a:r>
              <a:rPr sz="600" dirty="0">
                <a:solidFill>
                  <a:srgbClr val="777175"/>
                </a:solidFill>
                <a:latin typeface="Verdana"/>
                <a:cs typeface="Verdana"/>
              </a:rPr>
              <a:t>y</a:t>
            </a:r>
            <a:endParaRPr sz="600">
              <a:latin typeface="Verdana"/>
              <a:cs typeface="Verdan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95847" y="4205769"/>
            <a:ext cx="347980" cy="229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11700"/>
              </a:lnSpc>
              <a:spcBef>
                <a:spcPts val="100"/>
              </a:spcBef>
            </a:pPr>
            <a:r>
              <a:rPr sz="600" spc="-60" dirty="0">
                <a:solidFill>
                  <a:srgbClr val="777175"/>
                </a:solidFill>
                <a:latin typeface="Verdana"/>
                <a:cs typeface="Verdana"/>
              </a:rPr>
              <a:t>C</a:t>
            </a:r>
            <a:r>
              <a:rPr sz="600" spc="-55" dirty="0">
                <a:solidFill>
                  <a:srgbClr val="777175"/>
                </a:solidFill>
                <a:latin typeface="Verdana"/>
                <a:cs typeface="Verdana"/>
              </a:rPr>
              <a:t>u</a:t>
            </a:r>
            <a:r>
              <a:rPr sz="600" spc="-60" dirty="0">
                <a:solidFill>
                  <a:srgbClr val="777175"/>
                </a:solidFill>
                <a:latin typeface="Verdana"/>
                <a:cs typeface="Verdana"/>
              </a:rPr>
              <a:t>st</a:t>
            </a:r>
            <a:r>
              <a:rPr sz="600" spc="-55" dirty="0">
                <a:solidFill>
                  <a:srgbClr val="777175"/>
                </a:solidFill>
                <a:latin typeface="Verdana"/>
                <a:cs typeface="Verdana"/>
              </a:rPr>
              <a:t>o</a:t>
            </a:r>
            <a:r>
              <a:rPr sz="600" spc="-45" dirty="0">
                <a:solidFill>
                  <a:srgbClr val="777175"/>
                </a:solidFill>
                <a:latin typeface="Verdana"/>
                <a:cs typeface="Verdana"/>
              </a:rPr>
              <a:t>me</a:t>
            </a:r>
            <a:r>
              <a:rPr sz="600" dirty="0">
                <a:solidFill>
                  <a:srgbClr val="777175"/>
                </a:solidFill>
                <a:latin typeface="Verdana"/>
                <a:cs typeface="Verdana"/>
              </a:rPr>
              <a:t>r </a:t>
            </a:r>
            <a:r>
              <a:rPr sz="600" dirty="0">
                <a:solidFill>
                  <a:srgbClr val="777175"/>
                </a:solidFill>
                <a:latin typeface="Times New Roman"/>
                <a:cs typeface="Times New Roman"/>
              </a:rPr>
              <a:t> </a:t>
            </a:r>
            <a:r>
              <a:rPr sz="600" spc="-50" dirty="0">
                <a:solidFill>
                  <a:srgbClr val="777175"/>
                </a:solidFill>
                <a:latin typeface="Verdana"/>
                <a:cs typeface="Verdana"/>
              </a:rPr>
              <a:t>meeting</a:t>
            </a:r>
            <a:endParaRPr sz="600">
              <a:latin typeface="Verdana"/>
              <a:cs typeface="Verdana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647700" y="911286"/>
            <a:ext cx="307975" cy="307975"/>
            <a:chOff x="647700" y="911286"/>
            <a:chExt cx="307975" cy="307975"/>
          </a:xfrm>
        </p:grpSpPr>
        <p:sp>
          <p:nvSpPr>
            <p:cNvPr id="66" name="object 66"/>
            <p:cNvSpPr/>
            <p:nvPr/>
          </p:nvSpPr>
          <p:spPr>
            <a:xfrm>
              <a:off x="647700" y="911286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307404" y="0"/>
                  </a:moveTo>
                  <a:lnTo>
                    <a:pt x="0" y="0"/>
                  </a:lnTo>
                  <a:lnTo>
                    <a:pt x="0" y="307404"/>
                  </a:lnTo>
                  <a:lnTo>
                    <a:pt x="307404" y="307404"/>
                  </a:lnTo>
                  <a:lnTo>
                    <a:pt x="307404" y="0"/>
                  </a:lnTo>
                  <a:close/>
                </a:path>
              </a:pathLst>
            </a:custGeom>
            <a:solidFill>
              <a:srgbClr val="182E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91895" y="950975"/>
              <a:ext cx="217932" cy="23012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023630" y="456652"/>
            <a:ext cx="1755775" cy="74295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600" spc="-50" dirty="0">
                <a:solidFill>
                  <a:srgbClr val="848082"/>
                </a:solidFill>
                <a:latin typeface="Arial"/>
                <a:cs typeface="Arial"/>
              </a:rPr>
              <a:t>EMS </a:t>
            </a:r>
            <a:r>
              <a:rPr sz="1600" spc="-45" dirty="0">
                <a:solidFill>
                  <a:srgbClr val="848082"/>
                </a:solidFill>
                <a:latin typeface="Arial"/>
                <a:cs typeface="Arial"/>
              </a:rPr>
              <a:t>Business</a:t>
            </a:r>
            <a:r>
              <a:rPr sz="1600" spc="-175" dirty="0">
                <a:solidFill>
                  <a:srgbClr val="84808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848082"/>
                </a:solidFill>
                <a:latin typeface="Arial"/>
                <a:cs typeface="Arial"/>
              </a:rPr>
              <a:t>Area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2100" spc="35" dirty="0">
                <a:solidFill>
                  <a:srgbClr val="182E88"/>
                </a:solidFill>
                <a:latin typeface="Arial"/>
                <a:cs typeface="Arial"/>
              </a:rPr>
              <a:t>INDUSTRIAL</a:t>
            </a:r>
            <a:endParaRPr sz="21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122685" y="1402426"/>
            <a:ext cx="4907280" cy="597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5080" indent="-1270" algn="just">
              <a:lnSpc>
                <a:spcPct val="138900"/>
              </a:lnSpc>
              <a:spcBef>
                <a:spcPts val="100"/>
              </a:spcBef>
            </a:pP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It</a:t>
            </a:r>
            <a:r>
              <a:rPr sz="900" spc="-21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can</a:t>
            </a:r>
            <a:r>
              <a:rPr sz="900" spc="-15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0" dirty="0">
                <a:solidFill>
                  <a:srgbClr val="1B1417"/>
                </a:solidFill>
                <a:latin typeface="Verdana"/>
                <a:cs typeface="Verdana"/>
              </a:rPr>
              <a:t>be</a:t>
            </a:r>
            <a:r>
              <a:rPr sz="900" spc="-17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5" dirty="0">
                <a:solidFill>
                  <a:srgbClr val="1B1417"/>
                </a:solidFill>
                <a:latin typeface="Verdana"/>
                <a:cs typeface="Verdana"/>
              </a:rPr>
              <a:t>applied</a:t>
            </a:r>
            <a:r>
              <a:rPr sz="900" spc="-12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45" dirty="0">
                <a:solidFill>
                  <a:srgbClr val="1B1417"/>
                </a:solidFill>
                <a:latin typeface="Verdana"/>
                <a:cs typeface="Verdana"/>
              </a:rPr>
              <a:t>to</a:t>
            </a:r>
            <a:r>
              <a:rPr sz="900" spc="-18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1B1417"/>
                </a:solidFill>
                <a:latin typeface="Verdana"/>
                <a:cs typeface="Verdana"/>
              </a:rPr>
              <a:t>any</a:t>
            </a:r>
            <a:r>
              <a:rPr sz="900" spc="-22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90" dirty="0">
                <a:solidFill>
                  <a:srgbClr val="1B1417"/>
                </a:solidFill>
                <a:latin typeface="Verdana"/>
                <a:cs typeface="Verdana"/>
              </a:rPr>
              <a:t>industry,</a:t>
            </a:r>
            <a:r>
              <a:rPr sz="900" spc="-13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1B1417"/>
                </a:solidFill>
                <a:latin typeface="Verdana"/>
                <a:cs typeface="Verdana"/>
              </a:rPr>
              <a:t>ranging</a:t>
            </a:r>
            <a:r>
              <a:rPr sz="900" spc="-11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5" dirty="0">
                <a:solidFill>
                  <a:srgbClr val="1B1417"/>
                </a:solidFill>
                <a:latin typeface="Verdana"/>
                <a:cs typeface="Verdana"/>
              </a:rPr>
              <a:t>from</a:t>
            </a:r>
            <a:r>
              <a:rPr sz="900" spc="-14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90" dirty="0">
                <a:solidFill>
                  <a:srgbClr val="1B1417"/>
                </a:solidFill>
                <a:latin typeface="Verdana"/>
                <a:cs typeface="Verdana"/>
              </a:rPr>
              <a:t>automotive</a:t>
            </a:r>
            <a:r>
              <a:rPr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1B1417"/>
                </a:solidFill>
                <a:latin typeface="Verdana"/>
                <a:cs typeface="Verdana"/>
              </a:rPr>
              <a:t>and</a:t>
            </a:r>
            <a:r>
              <a:rPr sz="900" spc="-18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5" dirty="0">
                <a:solidFill>
                  <a:srgbClr val="1B1417"/>
                </a:solidFill>
                <a:latin typeface="Verdana"/>
                <a:cs typeface="Verdana"/>
              </a:rPr>
              <a:t>electronics</a:t>
            </a:r>
            <a:r>
              <a:rPr sz="900" spc="-17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0" dirty="0">
                <a:solidFill>
                  <a:srgbClr val="1B1417"/>
                </a:solidFill>
                <a:latin typeface="Verdana"/>
                <a:cs typeface="Verdana"/>
              </a:rPr>
              <a:t>to</a:t>
            </a:r>
            <a:r>
              <a:rPr sz="900" spc="-17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1B1417"/>
                </a:solidFill>
                <a:latin typeface="Verdana"/>
                <a:cs typeface="Verdana"/>
              </a:rPr>
              <a:t>food</a:t>
            </a:r>
            <a:r>
              <a:rPr sz="900" spc="-16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1B1417"/>
                </a:solidFill>
                <a:latin typeface="Verdana"/>
                <a:cs typeface="Verdana"/>
              </a:rPr>
              <a:t>andpharmaceutical.  </a:t>
            </a: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It</a:t>
            </a:r>
            <a:r>
              <a:rPr sz="900" spc="-21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0" dirty="0">
                <a:solidFill>
                  <a:srgbClr val="1B1417"/>
                </a:solidFill>
                <a:latin typeface="Verdana"/>
                <a:cs typeface="Verdana"/>
              </a:rPr>
              <a:t>also</a:t>
            </a:r>
            <a:r>
              <a:rPr sz="900" spc="-12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0" dirty="0">
                <a:solidFill>
                  <a:srgbClr val="1B1417"/>
                </a:solidFill>
                <a:latin typeface="Verdana"/>
                <a:cs typeface="Verdana"/>
              </a:rPr>
              <a:t>offers</a:t>
            </a:r>
            <a:r>
              <a:rPr sz="900" spc="-15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simple</a:t>
            </a:r>
            <a:r>
              <a:rPr sz="900" spc="-12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5" dirty="0">
                <a:solidFill>
                  <a:srgbClr val="1B1417"/>
                </a:solidFill>
                <a:latin typeface="Verdana"/>
                <a:cs typeface="Verdana"/>
              </a:rPr>
              <a:t>control</a:t>
            </a:r>
            <a:r>
              <a:rPr sz="900" spc="-12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1B1417"/>
                </a:solidFill>
                <a:latin typeface="Verdana"/>
                <a:cs typeface="Verdana"/>
              </a:rPr>
              <a:t>and</a:t>
            </a:r>
            <a:r>
              <a:rPr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80" dirty="0">
                <a:solidFill>
                  <a:srgbClr val="1B1417"/>
                </a:solidFill>
                <a:latin typeface="Verdana"/>
                <a:cs typeface="Verdana"/>
              </a:rPr>
              <a:t>re-deployment</a:t>
            </a:r>
            <a:r>
              <a:rPr sz="900" spc="-18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45" dirty="0">
                <a:solidFill>
                  <a:srgbClr val="1B1417"/>
                </a:solidFill>
                <a:latin typeface="Verdana"/>
                <a:cs typeface="Verdana"/>
              </a:rPr>
              <a:t>to</a:t>
            </a:r>
            <a:r>
              <a:rPr sz="900" spc="-17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other</a:t>
            </a:r>
            <a:r>
              <a:rPr sz="900" spc="-17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1B1417"/>
                </a:solidFill>
                <a:latin typeface="Verdana"/>
                <a:cs typeface="Verdana"/>
              </a:rPr>
              <a:t>applications.</a:t>
            </a:r>
            <a:r>
              <a:rPr sz="900" spc="-12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35" dirty="0">
                <a:solidFill>
                  <a:srgbClr val="1B1417"/>
                </a:solidFill>
                <a:latin typeface="Verdana"/>
                <a:cs typeface="Verdana"/>
              </a:rPr>
              <a:t>BK</a:t>
            </a:r>
            <a:r>
              <a:rPr sz="900" spc="-114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5" dirty="0">
                <a:solidFill>
                  <a:srgbClr val="1B1417"/>
                </a:solidFill>
                <a:latin typeface="Verdana"/>
                <a:cs typeface="Verdana"/>
              </a:rPr>
              <a:t>Electronics's</a:t>
            </a:r>
            <a:r>
              <a:rPr sz="900" spc="-6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90" dirty="0">
                <a:solidFill>
                  <a:srgbClr val="1B1417"/>
                </a:solidFill>
                <a:latin typeface="Verdana"/>
                <a:cs typeface="Verdana"/>
              </a:rPr>
              <a:t>easy,</a:t>
            </a:r>
            <a:r>
              <a:rPr sz="900" spc="-22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1B1417"/>
                </a:solidFill>
                <a:latin typeface="Verdana"/>
                <a:cs typeface="Verdana"/>
              </a:rPr>
              <a:t>safe,</a:t>
            </a:r>
            <a:r>
              <a:rPr sz="900" spc="-14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0" dirty="0">
                <a:solidFill>
                  <a:srgbClr val="1B1417"/>
                </a:solidFill>
                <a:latin typeface="Verdana"/>
                <a:cs typeface="Verdana"/>
              </a:rPr>
              <a:t>and  </a:t>
            </a:r>
            <a:r>
              <a:rPr sz="900" spc="-55" dirty="0">
                <a:solidFill>
                  <a:srgbClr val="1B1417"/>
                </a:solidFill>
                <a:latin typeface="Verdana"/>
                <a:cs typeface="Verdana"/>
              </a:rPr>
              <a:t>flexible</a:t>
            </a:r>
            <a:r>
              <a:rPr sz="900" spc="-18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50" dirty="0">
                <a:solidFill>
                  <a:srgbClr val="1B1417"/>
                </a:solidFill>
                <a:latin typeface="Verdana"/>
                <a:cs typeface="Verdana"/>
              </a:rPr>
              <a:t>robotbrings</a:t>
            </a:r>
            <a:r>
              <a:rPr sz="900" spc="-204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90" dirty="0">
                <a:solidFill>
                  <a:srgbClr val="1B1417"/>
                </a:solidFill>
                <a:latin typeface="Verdana"/>
                <a:cs typeface="Verdana"/>
              </a:rPr>
              <a:t>automation</a:t>
            </a:r>
            <a:r>
              <a:rPr sz="900" spc="-15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45" dirty="0">
                <a:solidFill>
                  <a:srgbClr val="1B1417"/>
                </a:solidFill>
                <a:latin typeface="Verdana"/>
                <a:cs typeface="Verdana"/>
              </a:rPr>
              <a:t>to</a:t>
            </a:r>
            <a:r>
              <a:rPr sz="900" spc="-21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1B1417"/>
                </a:solidFill>
                <a:latin typeface="Verdana"/>
                <a:cs typeface="Verdana"/>
              </a:rPr>
              <a:t>your</a:t>
            </a:r>
            <a:r>
              <a:rPr sz="900" spc="-17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80" dirty="0">
                <a:solidFill>
                  <a:srgbClr val="1B1417"/>
                </a:solidFill>
                <a:latin typeface="Verdana"/>
                <a:cs typeface="Verdana"/>
              </a:rPr>
              <a:t>production</a:t>
            </a:r>
            <a:r>
              <a:rPr sz="900" spc="-14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40" dirty="0">
                <a:solidFill>
                  <a:srgbClr val="1B1417"/>
                </a:solidFill>
                <a:latin typeface="Verdana"/>
                <a:cs typeface="Verdana"/>
              </a:rPr>
              <a:t>line</a:t>
            </a:r>
            <a:r>
              <a:rPr sz="900" spc="-16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30" dirty="0">
                <a:solidFill>
                  <a:srgbClr val="1B1417"/>
                </a:solidFill>
                <a:latin typeface="Verdana"/>
                <a:cs typeface="Verdana"/>
              </a:rPr>
              <a:t>in</a:t>
            </a:r>
            <a:r>
              <a:rPr sz="900" spc="-16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the</a:t>
            </a:r>
            <a:r>
              <a:rPr sz="900" spc="-19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75" dirty="0">
                <a:solidFill>
                  <a:srgbClr val="1B1417"/>
                </a:solidFill>
                <a:latin typeface="Verdana"/>
                <a:cs typeface="Verdana"/>
              </a:rPr>
              <a:t>most</a:t>
            </a:r>
            <a:r>
              <a:rPr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60" dirty="0">
                <a:solidFill>
                  <a:srgbClr val="1B1417"/>
                </a:solidFill>
                <a:latin typeface="Verdana"/>
                <a:cs typeface="Verdana"/>
              </a:rPr>
              <a:t>efficient</a:t>
            </a:r>
            <a:r>
              <a:rPr sz="900" spc="-17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-105" dirty="0">
                <a:solidFill>
                  <a:srgbClr val="1B1417"/>
                </a:solidFill>
                <a:latin typeface="Verdana"/>
                <a:cs typeface="Verdana"/>
              </a:rPr>
              <a:t>way.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424698" y="2456433"/>
            <a:ext cx="80454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1B1417"/>
                </a:solidFill>
                <a:latin typeface="Arial"/>
                <a:cs typeface="Arial"/>
              </a:rPr>
              <a:t>Control</a:t>
            </a:r>
            <a:r>
              <a:rPr sz="1100" spc="-90" dirty="0">
                <a:solidFill>
                  <a:srgbClr val="1B1417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1B1417"/>
                </a:solidFill>
                <a:latin typeface="Arial"/>
                <a:cs typeface="Arial"/>
              </a:rPr>
              <a:t>Units</a:t>
            </a:r>
            <a:endParaRPr sz="11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559050" y="2456433"/>
            <a:ext cx="99060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100" spc="-30" dirty="0" smtClean="0">
                <a:solidFill>
                  <a:srgbClr val="1B1417"/>
                </a:solidFill>
                <a:latin typeface="Arial"/>
                <a:cs typeface="Arial"/>
              </a:rPr>
              <a:t>Industrial Device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023566" y="2456433"/>
            <a:ext cx="60071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Actuators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5287429" y="2456433"/>
            <a:ext cx="5302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70" dirty="0">
                <a:solidFill>
                  <a:srgbClr val="1B1417"/>
                </a:solidFill>
                <a:latin typeface="Arial"/>
                <a:cs typeface="Arial"/>
              </a:rPr>
              <a:t>M</a:t>
            </a:r>
            <a:r>
              <a:rPr sz="1100" spc="-55" dirty="0">
                <a:solidFill>
                  <a:srgbClr val="1B1417"/>
                </a:solidFill>
                <a:latin typeface="Arial"/>
                <a:cs typeface="Arial"/>
              </a:rPr>
              <a:t>o</a:t>
            </a:r>
            <a:r>
              <a:rPr sz="1100" spc="30" dirty="0">
                <a:solidFill>
                  <a:srgbClr val="1B1417"/>
                </a:solidFill>
                <a:latin typeface="Arial"/>
                <a:cs typeface="Arial"/>
              </a:rPr>
              <a:t>d</a:t>
            </a:r>
            <a:r>
              <a:rPr sz="1100" spc="-40" dirty="0">
                <a:solidFill>
                  <a:srgbClr val="1B1417"/>
                </a:solidFill>
                <a:latin typeface="Arial"/>
                <a:cs typeface="Arial"/>
              </a:rPr>
              <a:t>u</a:t>
            </a:r>
            <a:r>
              <a:rPr sz="1100" spc="-45" dirty="0">
                <a:solidFill>
                  <a:srgbClr val="1B1417"/>
                </a:solidFill>
                <a:latin typeface="Arial"/>
                <a:cs typeface="Arial"/>
              </a:rPr>
              <a:t>l</a:t>
            </a:r>
            <a:r>
              <a:rPr sz="1100" spc="-40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5626772" y="2746908"/>
            <a:ext cx="1929764" cy="4617085"/>
          </a:xfrm>
          <a:custGeom>
            <a:avLst/>
            <a:gdLst/>
            <a:ahLst/>
            <a:cxnLst/>
            <a:rect l="l" t="t" r="r" b="b"/>
            <a:pathLst>
              <a:path w="1929765" h="4617084">
                <a:moveTo>
                  <a:pt x="613905" y="0"/>
                </a:moveTo>
                <a:lnTo>
                  <a:pt x="0" y="0"/>
                </a:lnTo>
                <a:lnTo>
                  <a:pt x="0" y="4616766"/>
                </a:lnTo>
                <a:lnTo>
                  <a:pt x="613905" y="4616766"/>
                </a:lnTo>
                <a:lnTo>
                  <a:pt x="613905" y="3050971"/>
                </a:lnTo>
                <a:lnTo>
                  <a:pt x="1072794" y="2561081"/>
                </a:lnTo>
                <a:lnTo>
                  <a:pt x="1882509" y="2561081"/>
                </a:lnTo>
                <a:lnTo>
                  <a:pt x="1748487" y="2409151"/>
                </a:lnTo>
                <a:lnTo>
                  <a:pt x="613905" y="2409151"/>
                </a:lnTo>
                <a:lnTo>
                  <a:pt x="613905" y="0"/>
                </a:lnTo>
                <a:close/>
              </a:path>
              <a:path w="1929765" h="4617084">
                <a:moveTo>
                  <a:pt x="1882509" y="2561081"/>
                </a:moveTo>
                <a:lnTo>
                  <a:pt x="1072794" y="2561081"/>
                </a:lnTo>
                <a:lnTo>
                  <a:pt x="1929218" y="3525101"/>
                </a:lnTo>
                <a:lnTo>
                  <a:pt x="1929218" y="2614031"/>
                </a:lnTo>
                <a:lnTo>
                  <a:pt x="1882509" y="2561081"/>
                </a:lnTo>
                <a:close/>
              </a:path>
              <a:path w="1929765" h="4617084">
                <a:moveTo>
                  <a:pt x="1929218" y="995603"/>
                </a:moveTo>
                <a:lnTo>
                  <a:pt x="613905" y="2409151"/>
                </a:lnTo>
                <a:lnTo>
                  <a:pt x="1748487" y="2409151"/>
                </a:lnTo>
                <a:lnTo>
                  <a:pt x="1537881" y="2170404"/>
                </a:lnTo>
                <a:lnTo>
                  <a:pt x="1929218" y="1758472"/>
                </a:lnTo>
                <a:lnTo>
                  <a:pt x="1929218" y="995603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113531"/>
            <a:ext cx="7556500" cy="2106295"/>
          </a:xfrm>
          <a:custGeom>
            <a:avLst/>
            <a:gdLst/>
            <a:ahLst/>
            <a:cxnLst/>
            <a:rect l="l" t="t" r="r" b="b"/>
            <a:pathLst>
              <a:path w="7556500" h="2106295">
                <a:moveTo>
                  <a:pt x="7555992" y="0"/>
                </a:moveTo>
                <a:lnTo>
                  <a:pt x="0" y="0"/>
                </a:lnTo>
                <a:lnTo>
                  <a:pt x="0" y="2106041"/>
                </a:lnTo>
                <a:lnTo>
                  <a:pt x="7555992" y="2106041"/>
                </a:lnTo>
                <a:lnTo>
                  <a:pt x="7555992" y="0"/>
                </a:lnTo>
                <a:close/>
              </a:path>
            </a:pathLst>
          </a:custGeom>
          <a:solidFill>
            <a:srgbClr val="F3F2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912559"/>
            <a:ext cx="7556500" cy="2106295"/>
          </a:xfrm>
          <a:custGeom>
            <a:avLst/>
            <a:gdLst/>
            <a:ahLst/>
            <a:cxnLst/>
            <a:rect l="l" t="t" r="r" b="b"/>
            <a:pathLst>
              <a:path w="7556500" h="2106295">
                <a:moveTo>
                  <a:pt x="7555992" y="0"/>
                </a:moveTo>
                <a:lnTo>
                  <a:pt x="0" y="0"/>
                </a:lnTo>
                <a:lnTo>
                  <a:pt x="0" y="2106041"/>
                </a:lnTo>
                <a:lnTo>
                  <a:pt x="7555992" y="2106041"/>
                </a:lnTo>
                <a:lnTo>
                  <a:pt x="7555992" y="0"/>
                </a:lnTo>
                <a:close/>
              </a:path>
            </a:pathLst>
          </a:custGeom>
          <a:solidFill>
            <a:srgbClr val="F3F2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62207" y="9764673"/>
            <a:ext cx="18268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85" dirty="0">
                <a:solidFill>
                  <a:srgbClr val="8C9EAB"/>
                </a:solidFill>
                <a:latin typeface="Arial"/>
                <a:cs typeface="Arial"/>
              </a:rPr>
              <a:t>WIRELESS</a:t>
            </a:r>
            <a:r>
              <a:rPr sz="1200" spc="-26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60" dirty="0">
                <a:solidFill>
                  <a:srgbClr val="8C9EAB"/>
                </a:solidFill>
                <a:latin typeface="Arial"/>
                <a:cs typeface="Arial"/>
              </a:rPr>
              <a:t>MOBILE</a:t>
            </a:r>
            <a:r>
              <a:rPr sz="1200" spc="-185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90" dirty="0">
                <a:solidFill>
                  <a:srgbClr val="8C9EAB"/>
                </a:solidFill>
                <a:latin typeface="Arial"/>
                <a:cs typeface="Arial"/>
              </a:rPr>
              <a:t>MODEM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30940" y="9764673"/>
            <a:ext cx="1897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8C9EAB"/>
                </a:solidFill>
                <a:latin typeface="Arial"/>
                <a:cs typeface="Arial"/>
              </a:rPr>
              <a:t>L2 </a:t>
            </a:r>
            <a:r>
              <a:rPr sz="1200" dirty="0">
                <a:solidFill>
                  <a:srgbClr val="8C9EAB"/>
                </a:solidFill>
                <a:latin typeface="Arial"/>
                <a:cs typeface="Arial"/>
              </a:rPr>
              <a:t>&amp; </a:t>
            </a:r>
            <a:r>
              <a:rPr sz="1200" spc="-20" dirty="0">
                <a:solidFill>
                  <a:srgbClr val="8C9EAB"/>
                </a:solidFill>
                <a:latin typeface="Arial"/>
                <a:cs typeface="Arial"/>
              </a:rPr>
              <a:t>L7</a:t>
            </a:r>
            <a:r>
              <a:rPr sz="1200" spc="-16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95" dirty="0">
                <a:solidFill>
                  <a:srgbClr val="8C9EAB"/>
                </a:solidFill>
                <a:latin typeface="Arial"/>
                <a:cs typeface="Arial"/>
              </a:rPr>
              <a:t>SWITCHINGSYSTEM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85772" y="9764673"/>
            <a:ext cx="14141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65" dirty="0">
                <a:solidFill>
                  <a:srgbClr val="8C9EAB"/>
                </a:solidFill>
                <a:latin typeface="Arial"/>
                <a:cs typeface="Arial"/>
              </a:rPr>
              <a:t>NGN </a:t>
            </a:r>
            <a:r>
              <a:rPr sz="1200" dirty="0">
                <a:solidFill>
                  <a:srgbClr val="8C9EAB"/>
                </a:solidFill>
                <a:latin typeface="Arial"/>
                <a:cs typeface="Arial"/>
              </a:rPr>
              <a:t>/</a:t>
            </a:r>
            <a:r>
              <a:rPr sz="1200" spc="1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95" dirty="0">
                <a:solidFill>
                  <a:srgbClr val="8C9EAB"/>
                </a:solidFill>
                <a:latin typeface="Arial"/>
                <a:cs typeface="Arial"/>
              </a:rPr>
              <a:t>MSPPSYSTEM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85599" y="10016135"/>
            <a:ext cx="1382395" cy="25717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600" spc="-40" dirty="0">
                <a:solidFill>
                  <a:srgbClr val="9A9695"/>
                </a:solidFill>
                <a:latin typeface="Arial"/>
                <a:cs typeface="Arial"/>
              </a:rPr>
              <a:t>NEXT </a:t>
            </a:r>
            <a:r>
              <a:rPr sz="600" spc="-60" dirty="0">
                <a:solidFill>
                  <a:srgbClr val="9A9695"/>
                </a:solidFill>
                <a:latin typeface="Arial"/>
                <a:cs typeface="Arial"/>
              </a:rPr>
              <a:t>GENERATION</a:t>
            </a:r>
            <a:r>
              <a:rPr sz="600" spc="-100" dirty="0">
                <a:solidFill>
                  <a:srgbClr val="9A9695"/>
                </a:solidFill>
                <a:latin typeface="Arial"/>
                <a:cs typeface="Arial"/>
              </a:rPr>
              <a:t> </a:t>
            </a:r>
            <a:r>
              <a:rPr sz="600" spc="-50" dirty="0">
                <a:solidFill>
                  <a:srgbClr val="9A9695"/>
                </a:solidFill>
                <a:latin typeface="Arial"/>
                <a:cs typeface="Arial"/>
              </a:rPr>
              <a:t>NETWORK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600" spc="-50" dirty="0">
                <a:solidFill>
                  <a:srgbClr val="9A9695"/>
                </a:solidFill>
                <a:latin typeface="Arial"/>
                <a:cs typeface="Arial"/>
              </a:rPr>
              <a:t>MULTI-SERVICE PROVISIONAL</a:t>
            </a:r>
            <a:r>
              <a:rPr sz="600" spc="-105" dirty="0">
                <a:solidFill>
                  <a:srgbClr val="9A9695"/>
                </a:solidFill>
                <a:latin typeface="Arial"/>
                <a:cs typeface="Arial"/>
              </a:rPr>
              <a:t> </a:t>
            </a:r>
            <a:r>
              <a:rPr sz="600" spc="-55" dirty="0">
                <a:solidFill>
                  <a:srgbClr val="9A9695"/>
                </a:solidFill>
                <a:latin typeface="Arial"/>
                <a:cs typeface="Arial"/>
              </a:rPr>
              <a:t>PLATFORM</a:t>
            </a:r>
            <a:endParaRPr sz="6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3113531"/>
            <a:ext cx="7555992" cy="18089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620" y="7912620"/>
            <a:ext cx="7548372" cy="1808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719325" y="911286"/>
            <a:ext cx="307975" cy="307975"/>
            <a:chOff x="719325" y="911286"/>
            <a:chExt cx="307975" cy="307975"/>
          </a:xfrm>
        </p:grpSpPr>
        <p:sp>
          <p:nvSpPr>
            <p:cNvPr id="11" name="object 11"/>
            <p:cNvSpPr/>
            <p:nvPr/>
          </p:nvSpPr>
          <p:spPr>
            <a:xfrm>
              <a:off x="719325" y="911286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307404" y="0"/>
                  </a:moveTo>
                  <a:lnTo>
                    <a:pt x="0" y="0"/>
                  </a:lnTo>
                  <a:lnTo>
                    <a:pt x="0" y="307404"/>
                  </a:lnTo>
                  <a:lnTo>
                    <a:pt x="307404" y="307404"/>
                  </a:lnTo>
                  <a:lnTo>
                    <a:pt x="307404" y="0"/>
                  </a:lnTo>
                  <a:close/>
                </a:path>
              </a:pathLst>
            </a:custGeom>
            <a:solidFill>
              <a:srgbClr val="182E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63524" y="963180"/>
              <a:ext cx="219456" cy="2042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095861" y="456652"/>
            <a:ext cx="2331085" cy="74295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1600" spc="-50" dirty="0">
                <a:solidFill>
                  <a:srgbClr val="848082"/>
                </a:solidFill>
                <a:latin typeface="Arial"/>
                <a:cs typeface="Arial"/>
              </a:rPr>
              <a:t>EMS </a:t>
            </a:r>
            <a:r>
              <a:rPr sz="1600" spc="-45" dirty="0">
                <a:solidFill>
                  <a:srgbClr val="848082"/>
                </a:solidFill>
                <a:latin typeface="Arial"/>
                <a:cs typeface="Arial"/>
              </a:rPr>
              <a:t>Business</a:t>
            </a:r>
            <a:r>
              <a:rPr sz="1600" spc="-70" dirty="0">
                <a:solidFill>
                  <a:srgbClr val="848082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848082"/>
                </a:solidFill>
                <a:latin typeface="Arial"/>
                <a:cs typeface="Arial"/>
              </a:rPr>
              <a:t>Area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2100" spc="25" dirty="0">
                <a:solidFill>
                  <a:srgbClr val="182E88"/>
                </a:solidFill>
                <a:latin typeface="Arial"/>
                <a:cs typeface="Arial"/>
              </a:rPr>
              <a:t>MEDICAL</a:t>
            </a:r>
            <a:r>
              <a:rPr sz="2100" spc="85" dirty="0">
                <a:solidFill>
                  <a:srgbClr val="182E88"/>
                </a:solidFill>
                <a:latin typeface="Arial"/>
                <a:cs typeface="Arial"/>
              </a:rPr>
              <a:t> </a:t>
            </a:r>
            <a:r>
              <a:rPr sz="2100" spc="5" dirty="0">
                <a:solidFill>
                  <a:srgbClr val="182E88"/>
                </a:solidFill>
                <a:latin typeface="Arial"/>
                <a:cs typeface="Arial"/>
              </a:rPr>
              <a:t>DEVICE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552444" y="1045417"/>
            <a:ext cx="3285490" cy="33655"/>
            <a:chOff x="3552444" y="1045417"/>
            <a:chExt cx="3285490" cy="33655"/>
          </a:xfrm>
        </p:grpSpPr>
        <p:sp>
          <p:nvSpPr>
            <p:cNvPr id="15" name="object 15"/>
            <p:cNvSpPr/>
            <p:nvPr/>
          </p:nvSpPr>
          <p:spPr>
            <a:xfrm>
              <a:off x="3552444" y="1065275"/>
              <a:ext cx="3285490" cy="0"/>
            </a:xfrm>
            <a:custGeom>
              <a:avLst/>
              <a:gdLst/>
              <a:ahLst/>
              <a:cxnLst/>
              <a:rect l="l" t="t" r="r" b="b"/>
              <a:pathLst>
                <a:path w="3285490">
                  <a:moveTo>
                    <a:pt x="0" y="0"/>
                  </a:moveTo>
                  <a:lnTo>
                    <a:pt x="3285236" y="0"/>
                  </a:lnTo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952744" y="1045417"/>
              <a:ext cx="885190" cy="33655"/>
            </a:xfrm>
            <a:custGeom>
              <a:avLst/>
              <a:gdLst/>
              <a:ahLst/>
              <a:cxnLst/>
              <a:rect l="l" t="t" r="r" b="b"/>
              <a:pathLst>
                <a:path w="885190" h="33655">
                  <a:moveTo>
                    <a:pt x="885115" y="0"/>
                  </a:moveTo>
                  <a:lnTo>
                    <a:pt x="0" y="0"/>
                  </a:lnTo>
                  <a:lnTo>
                    <a:pt x="0" y="33193"/>
                  </a:lnTo>
                  <a:lnTo>
                    <a:pt x="885115" y="33193"/>
                  </a:lnTo>
                  <a:lnTo>
                    <a:pt x="885115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720854" y="5774375"/>
            <a:ext cx="307975" cy="307975"/>
            <a:chOff x="720854" y="5774375"/>
            <a:chExt cx="307975" cy="307975"/>
          </a:xfrm>
        </p:grpSpPr>
        <p:sp>
          <p:nvSpPr>
            <p:cNvPr id="18" name="object 18"/>
            <p:cNvSpPr/>
            <p:nvPr/>
          </p:nvSpPr>
          <p:spPr>
            <a:xfrm>
              <a:off x="720854" y="5774375"/>
              <a:ext cx="307975" cy="307975"/>
            </a:xfrm>
            <a:custGeom>
              <a:avLst/>
              <a:gdLst/>
              <a:ahLst/>
              <a:cxnLst/>
              <a:rect l="l" t="t" r="r" b="b"/>
              <a:pathLst>
                <a:path w="307975" h="307975">
                  <a:moveTo>
                    <a:pt x="307399" y="0"/>
                  </a:moveTo>
                  <a:lnTo>
                    <a:pt x="0" y="0"/>
                  </a:lnTo>
                  <a:lnTo>
                    <a:pt x="0" y="307399"/>
                  </a:lnTo>
                  <a:lnTo>
                    <a:pt x="307399" y="307399"/>
                  </a:lnTo>
                  <a:lnTo>
                    <a:pt x="307399" y="0"/>
                  </a:lnTo>
                  <a:close/>
                </a:path>
              </a:pathLst>
            </a:custGeom>
            <a:solidFill>
              <a:srgbClr val="182E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95527" y="5804915"/>
              <a:ext cx="156972" cy="24688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96465" y="5721857"/>
            <a:ext cx="425196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88795" algn="l"/>
              </a:tabLst>
            </a:pPr>
            <a:r>
              <a:rPr sz="2100" spc="60" dirty="0">
                <a:solidFill>
                  <a:srgbClr val="182E88"/>
                </a:solidFill>
                <a:latin typeface="Arial"/>
                <a:cs typeface="Arial"/>
              </a:rPr>
              <a:t>I</a:t>
            </a:r>
            <a:r>
              <a:rPr sz="2100" dirty="0">
                <a:solidFill>
                  <a:srgbClr val="182E88"/>
                </a:solidFill>
                <a:latin typeface="Arial"/>
                <a:cs typeface="Arial"/>
              </a:rPr>
              <a:t>T</a:t>
            </a:r>
            <a:r>
              <a:rPr sz="2100" spc="140" dirty="0">
                <a:solidFill>
                  <a:srgbClr val="182E88"/>
                </a:solidFill>
                <a:latin typeface="Times New Roman"/>
                <a:cs typeface="Times New Roman"/>
              </a:rPr>
              <a:t> </a:t>
            </a:r>
            <a:r>
              <a:rPr sz="2100" dirty="0">
                <a:solidFill>
                  <a:srgbClr val="182E88"/>
                </a:solidFill>
                <a:latin typeface="Arial"/>
                <a:cs typeface="Arial"/>
              </a:rPr>
              <a:t>&amp;</a:t>
            </a:r>
            <a:r>
              <a:rPr sz="2100" dirty="0">
                <a:solidFill>
                  <a:srgbClr val="182E88"/>
                </a:solidFill>
                <a:latin typeface="Times New Roman"/>
                <a:cs typeface="Times New Roman"/>
              </a:rPr>
              <a:t> </a:t>
            </a:r>
            <a:r>
              <a:rPr sz="2100" spc="-245" dirty="0">
                <a:solidFill>
                  <a:srgbClr val="182E88"/>
                </a:solidFill>
                <a:latin typeface="Times New Roman"/>
                <a:cs typeface="Times New Roman"/>
              </a:rPr>
              <a:t> </a:t>
            </a:r>
            <a:r>
              <a:rPr sz="2100" spc="20" dirty="0">
                <a:solidFill>
                  <a:srgbClr val="182E88"/>
                </a:solidFill>
                <a:latin typeface="Arial"/>
                <a:cs typeface="Arial"/>
              </a:rPr>
              <a:t>MO</a:t>
            </a:r>
            <a:r>
              <a:rPr sz="2100" spc="25" dirty="0">
                <a:solidFill>
                  <a:srgbClr val="182E88"/>
                </a:solidFill>
                <a:latin typeface="Arial"/>
                <a:cs typeface="Arial"/>
              </a:rPr>
              <a:t>BI</a:t>
            </a:r>
            <a:r>
              <a:rPr sz="2100" spc="15" dirty="0">
                <a:solidFill>
                  <a:srgbClr val="182E88"/>
                </a:solidFill>
                <a:latin typeface="Arial"/>
                <a:cs typeface="Arial"/>
              </a:rPr>
              <a:t>L</a:t>
            </a:r>
            <a:r>
              <a:rPr sz="2100" dirty="0">
                <a:solidFill>
                  <a:srgbClr val="182E88"/>
                </a:solidFill>
                <a:latin typeface="Arial"/>
                <a:cs typeface="Arial"/>
              </a:rPr>
              <a:t>E</a:t>
            </a:r>
            <a:r>
              <a:rPr sz="2100" dirty="0">
                <a:solidFill>
                  <a:srgbClr val="182E88"/>
                </a:solidFill>
                <a:latin typeface="Times New Roman"/>
                <a:cs typeface="Times New Roman"/>
              </a:rPr>
              <a:t>	</a:t>
            </a:r>
            <a:r>
              <a:rPr sz="2100" spc="-20" dirty="0">
                <a:solidFill>
                  <a:srgbClr val="182E88"/>
                </a:solidFill>
                <a:latin typeface="Arial"/>
                <a:cs typeface="Arial"/>
              </a:rPr>
              <a:t>C</a:t>
            </a:r>
            <a:r>
              <a:rPr sz="2100" spc="-15" dirty="0">
                <a:solidFill>
                  <a:srgbClr val="182E88"/>
                </a:solidFill>
                <a:latin typeface="Arial"/>
                <a:cs typeface="Arial"/>
              </a:rPr>
              <a:t>O</a:t>
            </a:r>
            <a:r>
              <a:rPr sz="2100" spc="-10" dirty="0">
                <a:solidFill>
                  <a:srgbClr val="182E88"/>
                </a:solidFill>
                <a:latin typeface="Arial"/>
                <a:cs typeface="Arial"/>
              </a:rPr>
              <a:t>MM</a:t>
            </a:r>
            <a:r>
              <a:rPr sz="2100" spc="-20" dirty="0">
                <a:solidFill>
                  <a:srgbClr val="182E88"/>
                </a:solidFill>
                <a:latin typeface="Arial"/>
                <a:cs typeface="Arial"/>
              </a:rPr>
              <a:t>UN</a:t>
            </a:r>
            <a:r>
              <a:rPr sz="2100" spc="-10" dirty="0">
                <a:solidFill>
                  <a:srgbClr val="182E88"/>
                </a:solidFill>
                <a:latin typeface="Arial"/>
                <a:cs typeface="Arial"/>
              </a:rPr>
              <a:t>I</a:t>
            </a:r>
            <a:r>
              <a:rPr sz="2100" spc="-20" dirty="0">
                <a:solidFill>
                  <a:srgbClr val="182E88"/>
                </a:solidFill>
                <a:latin typeface="Arial"/>
                <a:cs typeface="Arial"/>
              </a:rPr>
              <a:t>C</a:t>
            </a:r>
            <a:r>
              <a:rPr sz="2100" spc="-165" dirty="0">
                <a:solidFill>
                  <a:srgbClr val="182E88"/>
                </a:solidFill>
                <a:latin typeface="Arial"/>
                <a:cs typeface="Arial"/>
              </a:rPr>
              <a:t>A</a:t>
            </a:r>
            <a:r>
              <a:rPr sz="2100" spc="-10" dirty="0">
                <a:solidFill>
                  <a:srgbClr val="182E88"/>
                </a:solidFill>
                <a:latin typeface="Arial"/>
                <a:cs typeface="Arial"/>
              </a:rPr>
              <a:t>TI</a:t>
            </a:r>
            <a:r>
              <a:rPr sz="2100" spc="-15" dirty="0">
                <a:solidFill>
                  <a:srgbClr val="182E88"/>
                </a:solidFill>
                <a:latin typeface="Arial"/>
                <a:cs typeface="Arial"/>
              </a:rPr>
              <a:t>O</a:t>
            </a:r>
            <a:r>
              <a:rPr sz="2100" spc="-20" dirty="0">
                <a:solidFill>
                  <a:srgbClr val="182E88"/>
                </a:solidFill>
                <a:latin typeface="Arial"/>
                <a:cs typeface="Arial"/>
              </a:rPr>
              <a:t>N</a:t>
            </a:r>
            <a:r>
              <a:rPr sz="2100" dirty="0">
                <a:solidFill>
                  <a:srgbClr val="182E88"/>
                </a:solidFill>
                <a:latin typeface="Arial"/>
                <a:cs typeface="Arial"/>
              </a:rPr>
              <a:t>S</a:t>
            </a:r>
            <a:endParaRPr sz="21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542788" y="5908495"/>
            <a:ext cx="1296670" cy="33655"/>
            <a:chOff x="5542788" y="5908495"/>
            <a:chExt cx="1296670" cy="33655"/>
          </a:xfrm>
        </p:grpSpPr>
        <p:sp>
          <p:nvSpPr>
            <p:cNvPr id="22" name="object 22"/>
            <p:cNvSpPr/>
            <p:nvPr/>
          </p:nvSpPr>
          <p:spPr>
            <a:xfrm>
              <a:off x="5542788" y="5928359"/>
              <a:ext cx="1283335" cy="0"/>
            </a:xfrm>
            <a:custGeom>
              <a:avLst/>
              <a:gdLst/>
              <a:ahLst/>
              <a:cxnLst/>
              <a:rect l="l" t="t" r="r" b="b"/>
              <a:pathLst>
                <a:path w="1283334">
                  <a:moveTo>
                    <a:pt x="0" y="0"/>
                  </a:moveTo>
                  <a:lnTo>
                    <a:pt x="1283208" y="0"/>
                  </a:lnTo>
                </a:path>
              </a:pathLst>
            </a:custGeom>
            <a:ln w="6096">
              <a:solidFill>
                <a:srgbClr val="9A969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952744" y="5908495"/>
              <a:ext cx="887094" cy="33655"/>
            </a:xfrm>
            <a:custGeom>
              <a:avLst/>
              <a:gdLst/>
              <a:ahLst/>
              <a:cxnLst/>
              <a:rect l="l" t="t" r="r" b="b"/>
              <a:pathLst>
                <a:path w="887095" h="33654">
                  <a:moveTo>
                    <a:pt x="886639" y="0"/>
                  </a:moveTo>
                  <a:lnTo>
                    <a:pt x="0" y="0"/>
                  </a:lnTo>
                  <a:lnTo>
                    <a:pt x="0" y="33198"/>
                  </a:lnTo>
                  <a:lnTo>
                    <a:pt x="886639" y="33198"/>
                  </a:lnTo>
                  <a:lnTo>
                    <a:pt x="886639" y="0"/>
                  </a:lnTo>
                  <a:close/>
                </a:path>
              </a:pathLst>
            </a:custGeom>
            <a:solidFill>
              <a:srgbClr val="A09B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913259" y="5707125"/>
            <a:ext cx="103060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A09B9B"/>
                </a:solidFill>
                <a:latin typeface="Verdana"/>
                <a:cs typeface="Verdana"/>
              </a:rPr>
              <a:t>BEST BK</a:t>
            </a:r>
            <a:r>
              <a:rPr sz="900" spc="-105" dirty="0">
                <a:solidFill>
                  <a:srgbClr val="A09B9B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A09B9B"/>
                </a:solidFill>
                <a:latin typeface="Verdana"/>
                <a:cs typeface="Verdana"/>
              </a:rPr>
              <a:t>CO.,LTD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170910" y="860804"/>
            <a:ext cx="515302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 smtClean="0">
                <a:solidFill>
                  <a:srgbClr val="A09B9B"/>
                </a:solidFill>
                <a:latin typeface="Verdana"/>
                <a:cs typeface="Verdana"/>
              </a:rPr>
              <a:t>BBK</a:t>
            </a:r>
            <a:r>
              <a:rPr sz="900" spc="-105" dirty="0" smtClean="0">
                <a:solidFill>
                  <a:srgbClr val="A09B9B"/>
                </a:solidFill>
                <a:latin typeface="Verdana"/>
                <a:cs typeface="Verdana"/>
              </a:rPr>
              <a:t> </a:t>
            </a:r>
            <a:endParaRPr sz="900" dirty="0">
              <a:latin typeface="Verdana"/>
              <a:cs typeface="Verdana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199662" y="7154265"/>
            <a:ext cx="5126990" cy="560705"/>
            <a:chOff x="1199662" y="7154265"/>
            <a:chExt cx="5126990" cy="560705"/>
          </a:xfrm>
        </p:grpSpPr>
        <p:sp>
          <p:nvSpPr>
            <p:cNvPr id="27" name="object 27"/>
            <p:cNvSpPr/>
            <p:nvPr/>
          </p:nvSpPr>
          <p:spPr>
            <a:xfrm>
              <a:off x="1199662" y="7154265"/>
              <a:ext cx="1393576" cy="56059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274267" y="7228865"/>
              <a:ext cx="1244600" cy="411480"/>
            </a:xfrm>
            <a:custGeom>
              <a:avLst/>
              <a:gdLst/>
              <a:ahLst/>
              <a:cxnLst/>
              <a:rect l="l" t="t" r="r" b="b"/>
              <a:pathLst>
                <a:path w="1244600" h="411479">
                  <a:moveTo>
                    <a:pt x="10386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41"/>
                  </a:lnTo>
                  <a:lnTo>
                    <a:pt x="77106" y="45251"/>
                  </a:lnTo>
                  <a:lnTo>
                    <a:pt x="45237" y="77127"/>
                  </a:lnTo>
                  <a:lnTo>
                    <a:pt x="20934" y="115324"/>
                  </a:lnTo>
                  <a:lnTo>
                    <a:pt x="5440" y="158597"/>
                  </a:lnTo>
                  <a:lnTo>
                    <a:pt x="0" y="205701"/>
                  </a:lnTo>
                  <a:lnTo>
                    <a:pt x="5440" y="252800"/>
                  </a:lnTo>
                  <a:lnTo>
                    <a:pt x="20934" y="296068"/>
                  </a:lnTo>
                  <a:lnTo>
                    <a:pt x="45237" y="334260"/>
                  </a:lnTo>
                  <a:lnTo>
                    <a:pt x="77106" y="366132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1038682" y="411378"/>
                  </a:lnTo>
                  <a:lnTo>
                    <a:pt x="1085784" y="405936"/>
                  </a:lnTo>
                  <a:lnTo>
                    <a:pt x="1116900" y="394792"/>
                  </a:lnTo>
                  <a:lnTo>
                    <a:pt x="205676" y="394792"/>
                  </a:lnTo>
                  <a:lnTo>
                    <a:pt x="155459" y="388027"/>
                  </a:lnTo>
                  <a:lnTo>
                    <a:pt x="110299" y="368942"/>
                  </a:lnTo>
                  <a:lnTo>
                    <a:pt x="72013" y="339351"/>
                  </a:lnTo>
                  <a:lnTo>
                    <a:pt x="42417" y="301071"/>
                  </a:lnTo>
                  <a:lnTo>
                    <a:pt x="23327" y="255916"/>
                  </a:lnTo>
                  <a:lnTo>
                    <a:pt x="16560" y="205701"/>
                  </a:lnTo>
                  <a:lnTo>
                    <a:pt x="23327" y="155485"/>
                  </a:lnTo>
                  <a:lnTo>
                    <a:pt x="42417" y="110325"/>
                  </a:lnTo>
                  <a:lnTo>
                    <a:pt x="72013" y="72039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116894" y="16586"/>
                  </a:lnTo>
                  <a:lnTo>
                    <a:pt x="1085784" y="5442"/>
                  </a:lnTo>
                  <a:lnTo>
                    <a:pt x="1038682" y="0"/>
                  </a:lnTo>
                  <a:close/>
                </a:path>
                <a:path w="1244600" h="411479">
                  <a:moveTo>
                    <a:pt x="1116894" y="16586"/>
                  </a:moveTo>
                  <a:lnTo>
                    <a:pt x="1038682" y="16586"/>
                  </a:lnTo>
                  <a:lnTo>
                    <a:pt x="1088899" y="23353"/>
                  </a:lnTo>
                  <a:lnTo>
                    <a:pt x="1134058" y="42442"/>
                  </a:lnTo>
                  <a:lnTo>
                    <a:pt x="1172344" y="72039"/>
                  </a:lnTo>
                  <a:lnTo>
                    <a:pt x="1201941" y="110325"/>
                  </a:lnTo>
                  <a:lnTo>
                    <a:pt x="1221031" y="155485"/>
                  </a:lnTo>
                  <a:lnTo>
                    <a:pt x="1227797" y="205701"/>
                  </a:lnTo>
                  <a:lnTo>
                    <a:pt x="1221031" y="255916"/>
                  </a:lnTo>
                  <a:lnTo>
                    <a:pt x="1201941" y="301071"/>
                  </a:lnTo>
                  <a:lnTo>
                    <a:pt x="1172344" y="339351"/>
                  </a:lnTo>
                  <a:lnTo>
                    <a:pt x="1134058" y="368942"/>
                  </a:lnTo>
                  <a:lnTo>
                    <a:pt x="1088899" y="388027"/>
                  </a:lnTo>
                  <a:lnTo>
                    <a:pt x="1038682" y="394792"/>
                  </a:lnTo>
                  <a:lnTo>
                    <a:pt x="1116900" y="394792"/>
                  </a:lnTo>
                  <a:lnTo>
                    <a:pt x="1167246" y="366132"/>
                  </a:lnTo>
                  <a:lnTo>
                    <a:pt x="1199116" y="334260"/>
                  </a:lnTo>
                  <a:lnTo>
                    <a:pt x="1223421" y="296068"/>
                  </a:lnTo>
                  <a:lnTo>
                    <a:pt x="1238917" y="252800"/>
                  </a:lnTo>
                  <a:lnTo>
                    <a:pt x="1244358" y="205701"/>
                  </a:lnTo>
                  <a:lnTo>
                    <a:pt x="1238917" y="158597"/>
                  </a:lnTo>
                  <a:lnTo>
                    <a:pt x="1223421" y="115324"/>
                  </a:lnTo>
                  <a:lnTo>
                    <a:pt x="1199116" y="77127"/>
                  </a:lnTo>
                  <a:lnTo>
                    <a:pt x="1167246" y="45251"/>
                  </a:lnTo>
                  <a:lnTo>
                    <a:pt x="1129054" y="20941"/>
                  </a:lnTo>
                  <a:lnTo>
                    <a:pt x="1116894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520365" y="7154786"/>
              <a:ext cx="1304680" cy="56007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594978" y="7228865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79">
                  <a:moveTo>
                    <a:pt x="9497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41"/>
                  </a:lnTo>
                  <a:lnTo>
                    <a:pt x="77106" y="45251"/>
                  </a:lnTo>
                  <a:lnTo>
                    <a:pt x="45237" y="77127"/>
                  </a:lnTo>
                  <a:lnTo>
                    <a:pt x="20934" y="115324"/>
                  </a:lnTo>
                  <a:lnTo>
                    <a:pt x="5440" y="158597"/>
                  </a:lnTo>
                  <a:lnTo>
                    <a:pt x="0" y="205701"/>
                  </a:lnTo>
                  <a:lnTo>
                    <a:pt x="5440" y="252800"/>
                  </a:lnTo>
                  <a:lnTo>
                    <a:pt x="20934" y="296068"/>
                  </a:lnTo>
                  <a:lnTo>
                    <a:pt x="45237" y="334260"/>
                  </a:lnTo>
                  <a:lnTo>
                    <a:pt x="77106" y="366132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8" y="405936"/>
                  </a:lnTo>
                  <a:lnTo>
                    <a:pt x="1028005" y="394792"/>
                  </a:lnTo>
                  <a:lnTo>
                    <a:pt x="205676" y="394792"/>
                  </a:lnTo>
                  <a:lnTo>
                    <a:pt x="155459" y="388027"/>
                  </a:lnTo>
                  <a:lnTo>
                    <a:pt x="110299" y="368942"/>
                  </a:lnTo>
                  <a:lnTo>
                    <a:pt x="72013" y="339351"/>
                  </a:lnTo>
                  <a:lnTo>
                    <a:pt x="42417" y="301071"/>
                  </a:lnTo>
                  <a:lnTo>
                    <a:pt x="23327" y="255916"/>
                  </a:lnTo>
                  <a:lnTo>
                    <a:pt x="16560" y="205701"/>
                  </a:lnTo>
                  <a:lnTo>
                    <a:pt x="23327" y="155485"/>
                  </a:lnTo>
                  <a:lnTo>
                    <a:pt x="42417" y="110325"/>
                  </a:lnTo>
                  <a:lnTo>
                    <a:pt x="72013" y="72039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27999" y="16586"/>
                  </a:lnTo>
                  <a:lnTo>
                    <a:pt x="996888" y="5442"/>
                  </a:lnTo>
                  <a:lnTo>
                    <a:pt x="949782" y="0"/>
                  </a:lnTo>
                  <a:close/>
                </a:path>
                <a:path w="1155700" h="411479">
                  <a:moveTo>
                    <a:pt x="1027999" y="16586"/>
                  </a:moveTo>
                  <a:lnTo>
                    <a:pt x="949782" y="16586"/>
                  </a:lnTo>
                  <a:lnTo>
                    <a:pt x="999998" y="23353"/>
                  </a:lnTo>
                  <a:lnTo>
                    <a:pt x="1045155" y="42442"/>
                  </a:lnTo>
                  <a:lnTo>
                    <a:pt x="1083438" y="72039"/>
                  </a:lnTo>
                  <a:lnTo>
                    <a:pt x="1113031" y="110325"/>
                  </a:lnTo>
                  <a:lnTo>
                    <a:pt x="1132119" y="155485"/>
                  </a:lnTo>
                  <a:lnTo>
                    <a:pt x="1138885" y="205701"/>
                  </a:lnTo>
                  <a:lnTo>
                    <a:pt x="1132119" y="255916"/>
                  </a:lnTo>
                  <a:lnTo>
                    <a:pt x="1113031" y="301071"/>
                  </a:lnTo>
                  <a:lnTo>
                    <a:pt x="1083438" y="339351"/>
                  </a:lnTo>
                  <a:lnTo>
                    <a:pt x="1045155" y="368942"/>
                  </a:lnTo>
                  <a:lnTo>
                    <a:pt x="999998" y="388027"/>
                  </a:lnTo>
                  <a:lnTo>
                    <a:pt x="949782" y="394792"/>
                  </a:lnTo>
                  <a:lnTo>
                    <a:pt x="1028005" y="394792"/>
                  </a:lnTo>
                  <a:lnTo>
                    <a:pt x="1078351" y="366132"/>
                  </a:lnTo>
                  <a:lnTo>
                    <a:pt x="1110220" y="334260"/>
                  </a:lnTo>
                  <a:lnTo>
                    <a:pt x="1134524" y="296068"/>
                  </a:lnTo>
                  <a:lnTo>
                    <a:pt x="1150017" y="252800"/>
                  </a:lnTo>
                  <a:lnTo>
                    <a:pt x="1155458" y="205701"/>
                  </a:lnTo>
                  <a:lnTo>
                    <a:pt x="1150017" y="158597"/>
                  </a:lnTo>
                  <a:lnTo>
                    <a:pt x="1134524" y="115324"/>
                  </a:lnTo>
                  <a:lnTo>
                    <a:pt x="1110220" y="77127"/>
                  </a:lnTo>
                  <a:lnTo>
                    <a:pt x="1078351" y="45251"/>
                  </a:lnTo>
                  <a:lnTo>
                    <a:pt x="1040159" y="20941"/>
                  </a:lnTo>
                  <a:lnTo>
                    <a:pt x="1027999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745815" y="7154265"/>
              <a:ext cx="1304682" cy="56059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820426" y="7228865"/>
              <a:ext cx="1155700" cy="411480"/>
            </a:xfrm>
            <a:custGeom>
              <a:avLst/>
              <a:gdLst/>
              <a:ahLst/>
              <a:cxnLst/>
              <a:rect l="l" t="t" r="r" b="b"/>
              <a:pathLst>
                <a:path w="1155700" h="411479">
                  <a:moveTo>
                    <a:pt x="949782" y="0"/>
                  </a:moveTo>
                  <a:lnTo>
                    <a:pt x="205676" y="0"/>
                  </a:lnTo>
                  <a:lnTo>
                    <a:pt x="158573" y="5442"/>
                  </a:lnTo>
                  <a:lnTo>
                    <a:pt x="115304" y="20941"/>
                  </a:lnTo>
                  <a:lnTo>
                    <a:pt x="77112" y="45251"/>
                  </a:lnTo>
                  <a:lnTo>
                    <a:pt x="45241" y="77127"/>
                  </a:lnTo>
                  <a:lnTo>
                    <a:pt x="20936" y="115324"/>
                  </a:lnTo>
                  <a:lnTo>
                    <a:pt x="5441" y="158597"/>
                  </a:lnTo>
                  <a:lnTo>
                    <a:pt x="0" y="205701"/>
                  </a:lnTo>
                  <a:lnTo>
                    <a:pt x="5441" y="252800"/>
                  </a:lnTo>
                  <a:lnTo>
                    <a:pt x="20936" y="296068"/>
                  </a:lnTo>
                  <a:lnTo>
                    <a:pt x="45241" y="334260"/>
                  </a:lnTo>
                  <a:lnTo>
                    <a:pt x="77112" y="366132"/>
                  </a:lnTo>
                  <a:lnTo>
                    <a:pt x="115304" y="390439"/>
                  </a:lnTo>
                  <a:lnTo>
                    <a:pt x="158573" y="405936"/>
                  </a:lnTo>
                  <a:lnTo>
                    <a:pt x="205676" y="411378"/>
                  </a:lnTo>
                  <a:lnTo>
                    <a:pt x="949782" y="411378"/>
                  </a:lnTo>
                  <a:lnTo>
                    <a:pt x="996888" y="405936"/>
                  </a:lnTo>
                  <a:lnTo>
                    <a:pt x="1028005" y="394792"/>
                  </a:lnTo>
                  <a:lnTo>
                    <a:pt x="205676" y="394792"/>
                  </a:lnTo>
                  <a:lnTo>
                    <a:pt x="155459" y="388027"/>
                  </a:lnTo>
                  <a:lnTo>
                    <a:pt x="110299" y="368942"/>
                  </a:lnTo>
                  <a:lnTo>
                    <a:pt x="72013" y="339351"/>
                  </a:lnTo>
                  <a:lnTo>
                    <a:pt x="42417" y="301071"/>
                  </a:lnTo>
                  <a:lnTo>
                    <a:pt x="23327" y="255916"/>
                  </a:lnTo>
                  <a:lnTo>
                    <a:pt x="16560" y="205701"/>
                  </a:lnTo>
                  <a:lnTo>
                    <a:pt x="23327" y="155485"/>
                  </a:lnTo>
                  <a:lnTo>
                    <a:pt x="42417" y="110325"/>
                  </a:lnTo>
                  <a:lnTo>
                    <a:pt x="72013" y="72039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27999" y="16586"/>
                  </a:lnTo>
                  <a:lnTo>
                    <a:pt x="996888" y="5442"/>
                  </a:lnTo>
                  <a:lnTo>
                    <a:pt x="949782" y="0"/>
                  </a:lnTo>
                  <a:close/>
                </a:path>
                <a:path w="1155700" h="411479">
                  <a:moveTo>
                    <a:pt x="1027999" y="16586"/>
                  </a:moveTo>
                  <a:lnTo>
                    <a:pt x="949782" y="16586"/>
                  </a:lnTo>
                  <a:lnTo>
                    <a:pt x="999998" y="23353"/>
                  </a:lnTo>
                  <a:lnTo>
                    <a:pt x="1045155" y="42442"/>
                  </a:lnTo>
                  <a:lnTo>
                    <a:pt x="1083438" y="72039"/>
                  </a:lnTo>
                  <a:lnTo>
                    <a:pt x="1113031" y="110325"/>
                  </a:lnTo>
                  <a:lnTo>
                    <a:pt x="1132119" y="155485"/>
                  </a:lnTo>
                  <a:lnTo>
                    <a:pt x="1138885" y="205701"/>
                  </a:lnTo>
                  <a:lnTo>
                    <a:pt x="1132119" y="255916"/>
                  </a:lnTo>
                  <a:lnTo>
                    <a:pt x="1113031" y="301071"/>
                  </a:lnTo>
                  <a:lnTo>
                    <a:pt x="1083438" y="339351"/>
                  </a:lnTo>
                  <a:lnTo>
                    <a:pt x="1045155" y="368942"/>
                  </a:lnTo>
                  <a:lnTo>
                    <a:pt x="999998" y="388027"/>
                  </a:lnTo>
                  <a:lnTo>
                    <a:pt x="949782" y="394792"/>
                  </a:lnTo>
                  <a:lnTo>
                    <a:pt x="1028005" y="394792"/>
                  </a:lnTo>
                  <a:lnTo>
                    <a:pt x="1078351" y="366132"/>
                  </a:lnTo>
                  <a:lnTo>
                    <a:pt x="1110220" y="334260"/>
                  </a:lnTo>
                  <a:lnTo>
                    <a:pt x="1134524" y="296068"/>
                  </a:lnTo>
                  <a:lnTo>
                    <a:pt x="1150017" y="252800"/>
                  </a:lnTo>
                  <a:lnTo>
                    <a:pt x="1155458" y="205701"/>
                  </a:lnTo>
                  <a:lnTo>
                    <a:pt x="1150017" y="158597"/>
                  </a:lnTo>
                  <a:lnTo>
                    <a:pt x="1134524" y="115324"/>
                  </a:lnTo>
                  <a:lnTo>
                    <a:pt x="1110220" y="77127"/>
                  </a:lnTo>
                  <a:lnTo>
                    <a:pt x="1078351" y="45251"/>
                  </a:lnTo>
                  <a:lnTo>
                    <a:pt x="1040159" y="20941"/>
                  </a:lnTo>
                  <a:lnTo>
                    <a:pt x="1027999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971345" y="7154265"/>
              <a:ext cx="1355303" cy="56059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045887" y="7228865"/>
              <a:ext cx="1206500" cy="411480"/>
            </a:xfrm>
            <a:custGeom>
              <a:avLst/>
              <a:gdLst/>
              <a:ahLst/>
              <a:cxnLst/>
              <a:rect l="l" t="t" r="r" b="b"/>
              <a:pathLst>
                <a:path w="1206500" h="411479">
                  <a:moveTo>
                    <a:pt x="1000582" y="0"/>
                  </a:moveTo>
                  <a:lnTo>
                    <a:pt x="205676" y="0"/>
                  </a:lnTo>
                  <a:lnTo>
                    <a:pt x="158569" y="5442"/>
                  </a:lnTo>
                  <a:lnTo>
                    <a:pt x="115298" y="20941"/>
                  </a:lnTo>
                  <a:lnTo>
                    <a:pt x="77106" y="45251"/>
                  </a:lnTo>
                  <a:lnTo>
                    <a:pt x="45237" y="77127"/>
                  </a:lnTo>
                  <a:lnTo>
                    <a:pt x="20934" y="115324"/>
                  </a:lnTo>
                  <a:lnTo>
                    <a:pt x="5440" y="158597"/>
                  </a:lnTo>
                  <a:lnTo>
                    <a:pt x="0" y="205701"/>
                  </a:lnTo>
                  <a:lnTo>
                    <a:pt x="5440" y="252800"/>
                  </a:lnTo>
                  <a:lnTo>
                    <a:pt x="20934" y="296068"/>
                  </a:lnTo>
                  <a:lnTo>
                    <a:pt x="45237" y="334260"/>
                  </a:lnTo>
                  <a:lnTo>
                    <a:pt x="77106" y="366132"/>
                  </a:lnTo>
                  <a:lnTo>
                    <a:pt x="115298" y="390439"/>
                  </a:lnTo>
                  <a:lnTo>
                    <a:pt x="158569" y="405936"/>
                  </a:lnTo>
                  <a:lnTo>
                    <a:pt x="205676" y="411378"/>
                  </a:lnTo>
                  <a:lnTo>
                    <a:pt x="1000582" y="411378"/>
                  </a:lnTo>
                  <a:lnTo>
                    <a:pt x="1047684" y="405936"/>
                  </a:lnTo>
                  <a:lnTo>
                    <a:pt x="1078800" y="394792"/>
                  </a:lnTo>
                  <a:lnTo>
                    <a:pt x="205676" y="394792"/>
                  </a:lnTo>
                  <a:lnTo>
                    <a:pt x="155459" y="388027"/>
                  </a:lnTo>
                  <a:lnTo>
                    <a:pt x="110299" y="368942"/>
                  </a:lnTo>
                  <a:lnTo>
                    <a:pt x="72013" y="339351"/>
                  </a:lnTo>
                  <a:lnTo>
                    <a:pt x="42417" y="301071"/>
                  </a:lnTo>
                  <a:lnTo>
                    <a:pt x="23327" y="255916"/>
                  </a:lnTo>
                  <a:lnTo>
                    <a:pt x="16560" y="205701"/>
                  </a:lnTo>
                  <a:lnTo>
                    <a:pt x="23327" y="155485"/>
                  </a:lnTo>
                  <a:lnTo>
                    <a:pt x="42417" y="110325"/>
                  </a:lnTo>
                  <a:lnTo>
                    <a:pt x="72013" y="72039"/>
                  </a:lnTo>
                  <a:lnTo>
                    <a:pt x="110299" y="42442"/>
                  </a:lnTo>
                  <a:lnTo>
                    <a:pt x="155459" y="23353"/>
                  </a:lnTo>
                  <a:lnTo>
                    <a:pt x="205676" y="16586"/>
                  </a:lnTo>
                  <a:lnTo>
                    <a:pt x="1078794" y="16586"/>
                  </a:lnTo>
                  <a:lnTo>
                    <a:pt x="1047684" y="5442"/>
                  </a:lnTo>
                  <a:lnTo>
                    <a:pt x="1000582" y="0"/>
                  </a:lnTo>
                  <a:close/>
                </a:path>
                <a:path w="1206500" h="411479">
                  <a:moveTo>
                    <a:pt x="1078794" y="16586"/>
                  </a:moveTo>
                  <a:lnTo>
                    <a:pt x="1000582" y="16586"/>
                  </a:lnTo>
                  <a:lnTo>
                    <a:pt x="1050798" y="23353"/>
                  </a:lnTo>
                  <a:lnTo>
                    <a:pt x="1095955" y="42442"/>
                  </a:lnTo>
                  <a:lnTo>
                    <a:pt x="1134238" y="72039"/>
                  </a:lnTo>
                  <a:lnTo>
                    <a:pt x="1163831" y="110325"/>
                  </a:lnTo>
                  <a:lnTo>
                    <a:pt x="1182919" y="155485"/>
                  </a:lnTo>
                  <a:lnTo>
                    <a:pt x="1189685" y="205701"/>
                  </a:lnTo>
                  <a:lnTo>
                    <a:pt x="1182919" y="255916"/>
                  </a:lnTo>
                  <a:lnTo>
                    <a:pt x="1163831" y="301071"/>
                  </a:lnTo>
                  <a:lnTo>
                    <a:pt x="1134238" y="339351"/>
                  </a:lnTo>
                  <a:lnTo>
                    <a:pt x="1095955" y="368942"/>
                  </a:lnTo>
                  <a:lnTo>
                    <a:pt x="1050798" y="388027"/>
                  </a:lnTo>
                  <a:lnTo>
                    <a:pt x="1000582" y="394792"/>
                  </a:lnTo>
                  <a:lnTo>
                    <a:pt x="1078800" y="394792"/>
                  </a:lnTo>
                  <a:lnTo>
                    <a:pt x="1129146" y="366132"/>
                  </a:lnTo>
                  <a:lnTo>
                    <a:pt x="1161016" y="334260"/>
                  </a:lnTo>
                  <a:lnTo>
                    <a:pt x="1185321" y="296068"/>
                  </a:lnTo>
                  <a:lnTo>
                    <a:pt x="1200817" y="252800"/>
                  </a:lnTo>
                  <a:lnTo>
                    <a:pt x="1206258" y="205701"/>
                  </a:lnTo>
                  <a:lnTo>
                    <a:pt x="1200817" y="158597"/>
                  </a:lnTo>
                  <a:lnTo>
                    <a:pt x="1185321" y="115324"/>
                  </a:lnTo>
                  <a:lnTo>
                    <a:pt x="1161016" y="77127"/>
                  </a:lnTo>
                  <a:lnTo>
                    <a:pt x="1129146" y="45251"/>
                  </a:lnTo>
                  <a:lnTo>
                    <a:pt x="1090954" y="20941"/>
                  </a:lnTo>
                  <a:lnTo>
                    <a:pt x="1078794" y="16586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1264412" y="2235416"/>
            <a:ext cx="1572260" cy="632460"/>
            <a:chOff x="1264412" y="2235416"/>
            <a:chExt cx="1572260" cy="632460"/>
          </a:xfrm>
        </p:grpSpPr>
        <p:sp>
          <p:nvSpPr>
            <p:cNvPr id="36" name="object 36"/>
            <p:cNvSpPr/>
            <p:nvPr/>
          </p:nvSpPr>
          <p:spPr>
            <a:xfrm>
              <a:off x="1264412" y="2235416"/>
              <a:ext cx="1572153" cy="63246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350860" y="2318638"/>
              <a:ext cx="1399540" cy="465455"/>
            </a:xfrm>
            <a:custGeom>
              <a:avLst/>
              <a:gdLst/>
              <a:ahLst/>
              <a:cxnLst/>
              <a:rect l="l" t="t" r="r" b="b"/>
              <a:pathLst>
                <a:path w="1399539" h="465455">
                  <a:moveTo>
                    <a:pt x="1160627" y="0"/>
                  </a:moveTo>
                  <a:lnTo>
                    <a:pt x="238582" y="0"/>
                  </a:lnTo>
                  <a:lnTo>
                    <a:pt x="190558" y="4731"/>
                  </a:lnTo>
                  <a:lnTo>
                    <a:pt x="145802" y="18298"/>
                  </a:lnTo>
                  <a:lnTo>
                    <a:pt x="105279" y="39757"/>
                  </a:lnTo>
                  <a:lnTo>
                    <a:pt x="69956" y="68167"/>
                  </a:lnTo>
                  <a:lnTo>
                    <a:pt x="40800" y="102584"/>
                  </a:lnTo>
                  <a:lnTo>
                    <a:pt x="18777" y="142067"/>
                  </a:lnTo>
                  <a:lnTo>
                    <a:pt x="4855" y="185673"/>
                  </a:lnTo>
                  <a:lnTo>
                    <a:pt x="0" y="232460"/>
                  </a:lnTo>
                  <a:lnTo>
                    <a:pt x="4855" y="279250"/>
                  </a:lnTo>
                  <a:lnTo>
                    <a:pt x="18777" y="322857"/>
                  </a:lnTo>
                  <a:lnTo>
                    <a:pt x="40800" y="362338"/>
                  </a:lnTo>
                  <a:lnTo>
                    <a:pt x="69956" y="396752"/>
                  </a:lnTo>
                  <a:lnTo>
                    <a:pt x="105279" y="425158"/>
                  </a:lnTo>
                  <a:lnTo>
                    <a:pt x="145802" y="446614"/>
                  </a:lnTo>
                  <a:lnTo>
                    <a:pt x="190558" y="460178"/>
                  </a:lnTo>
                  <a:lnTo>
                    <a:pt x="238582" y="464908"/>
                  </a:lnTo>
                  <a:lnTo>
                    <a:pt x="1160627" y="464908"/>
                  </a:lnTo>
                  <a:lnTo>
                    <a:pt x="1208651" y="460178"/>
                  </a:lnTo>
                  <a:lnTo>
                    <a:pt x="1253409" y="446614"/>
                  </a:lnTo>
                  <a:lnTo>
                    <a:pt x="1254236" y="446176"/>
                  </a:lnTo>
                  <a:lnTo>
                    <a:pt x="238582" y="446176"/>
                  </a:lnTo>
                  <a:lnTo>
                    <a:pt x="188345" y="440522"/>
                  </a:lnTo>
                  <a:lnTo>
                    <a:pt x="142196" y="424423"/>
                  </a:lnTo>
                  <a:lnTo>
                    <a:pt x="101462" y="399170"/>
                  </a:lnTo>
                  <a:lnTo>
                    <a:pt x="67470" y="366055"/>
                  </a:lnTo>
                  <a:lnTo>
                    <a:pt x="41546" y="326370"/>
                  </a:lnTo>
                  <a:lnTo>
                    <a:pt x="25019" y="281408"/>
                  </a:lnTo>
                  <a:lnTo>
                    <a:pt x="19215" y="232460"/>
                  </a:lnTo>
                  <a:lnTo>
                    <a:pt x="25019" y="183516"/>
                  </a:lnTo>
                  <a:lnTo>
                    <a:pt x="41546" y="138554"/>
                  </a:lnTo>
                  <a:lnTo>
                    <a:pt x="67470" y="98866"/>
                  </a:lnTo>
                  <a:lnTo>
                    <a:pt x="101462" y="65747"/>
                  </a:lnTo>
                  <a:lnTo>
                    <a:pt x="142196" y="40490"/>
                  </a:lnTo>
                  <a:lnTo>
                    <a:pt x="188345" y="24387"/>
                  </a:lnTo>
                  <a:lnTo>
                    <a:pt x="238582" y="18732"/>
                  </a:lnTo>
                  <a:lnTo>
                    <a:pt x="1254229" y="18732"/>
                  </a:lnTo>
                  <a:lnTo>
                    <a:pt x="1253409" y="18298"/>
                  </a:lnTo>
                  <a:lnTo>
                    <a:pt x="1208651" y="4731"/>
                  </a:lnTo>
                  <a:lnTo>
                    <a:pt x="1160627" y="0"/>
                  </a:lnTo>
                  <a:close/>
                </a:path>
                <a:path w="1399539" h="465455">
                  <a:moveTo>
                    <a:pt x="1254229" y="18732"/>
                  </a:moveTo>
                  <a:lnTo>
                    <a:pt x="1160627" y="18732"/>
                  </a:lnTo>
                  <a:lnTo>
                    <a:pt x="1210868" y="24387"/>
                  </a:lnTo>
                  <a:lnTo>
                    <a:pt x="1257018" y="40490"/>
                  </a:lnTo>
                  <a:lnTo>
                    <a:pt x="1297752" y="65747"/>
                  </a:lnTo>
                  <a:lnTo>
                    <a:pt x="1331743" y="98866"/>
                  </a:lnTo>
                  <a:lnTo>
                    <a:pt x="1357665" y="138554"/>
                  </a:lnTo>
                  <a:lnTo>
                    <a:pt x="1374191" y="183516"/>
                  </a:lnTo>
                  <a:lnTo>
                    <a:pt x="1379994" y="232460"/>
                  </a:lnTo>
                  <a:lnTo>
                    <a:pt x="1374191" y="281408"/>
                  </a:lnTo>
                  <a:lnTo>
                    <a:pt x="1357665" y="326370"/>
                  </a:lnTo>
                  <a:lnTo>
                    <a:pt x="1331743" y="366055"/>
                  </a:lnTo>
                  <a:lnTo>
                    <a:pt x="1297752" y="399170"/>
                  </a:lnTo>
                  <a:lnTo>
                    <a:pt x="1257018" y="424423"/>
                  </a:lnTo>
                  <a:lnTo>
                    <a:pt x="1210868" y="440522"/>
                  </a:lnTo>
                  <a:lnTo>
                    <a:pt x="1160627" y="446176"/>
                  </a:lnTo>
                  <a:lnTo>
                    <a:pt x="1254236" y="446176"/>
                  </a:lnTo>
                  <a:lnTo>
                    <a:pt x="1293934" y="425158"/>
                  </a:lnTo>
                  <a:lnTo>
                    <a:pt x="1329259" y="396752"/>
                  </a:lnTo>
                  <a:lnTo>
                    <a:pt x="1358418" y="362338"/>
                  </a:lnTo>
                  <a:lnTo>
                    <a:pt x="1380442" y="322857"/>
                  </a:lnTo>
                  <a:lnTo>
                    <a:pt x="1394366" y="279250"/>
                  </a:lnTo>
                  <a:lnTo>
                    <a:pt x="1399222" y="232460"/>
                  </a:lnTo>
                  <a:lnTo>
                    <a:pt x="1394366" y="185673"/>
                  </a:lnTo>
                  <a:lnTo>
                    <a:pt x="1380442" y="142067"/>
                  </a:lnTo>
                  <a:lnTo>
                    <a:pt x="1358418" y="102584"/>
                  </a:lnTo>
                  <a:lnTo>
                    <a:pt x="1329259" y="68167"/>
                  </a:lnTo>
                  <a:lnTo>
                    <a:pt x="1293934" y="39757"/>
                  </a:lnTo>
                  <a:lnTo>
                    <a:pt x="1254229" y="18732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4733969" y="2235416"/>
            <a:ext cx="1572260" cy="632460"/>
            <a:chOff x="4733969" y="2235416"/>
            <a:chExt cx="1572260" cy="632460"/>
          </a:xfrm>
        </p:grpSpPr>
        <p:sp>
          <p:nvSpPr>
            <p:cNvPr id="39" name="object 39"/>
            <p:cNvSpPr/>
            <p:nvPr/>
          </p:nvSpPr>
          <p:spPr>
            <a:xfrm>
              <a:off x="4733969" y="2235416"/>
              <a:ext cx="1572139" cy="63246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820399" y="2318638"/>
              <a:ext cx="1399540" cy="465455"/>
            </a:xfrm>
            <a:custGeom>
              <a:avLst/>
              <a:gdLst/>
              <a:ahLst/>
              <a:cxnLst/>
              <a:rect l="l" t="t" r="r" b="b"/>
              <a:pathLst>
                <a:path w="1399539" h="465455">
                  <a:moveTo>
                    <a:pt x="1160640" y="0"/>
                  </a:moveTo>
                  <a:lnTo>
                    <a:pt x="238582" y="0"/>
                  </a:lnTo>
                  <a:lnTo>
                    <a:pt x="190558" y="4731"/>
                  </a:lnTo>
                  <a:lnTo>
                    <a:pt x="145802" y="18298"/>
                  </a:lnTo>
                  <a:lnTo>
                    <a:pt x="105279" y="39757"/>
                  </a:lnTo>
                  <a:lnTo>
                    <a:pt x="69956" y="68167"/>
                  </a:lnTo>
                  <a:lnTo>
                    <a:pt x="40800" y="102584"/>
                  </a:lnTo>
                  <a:lnTo>
                    <a:pt x="18777" y="142067"/>
                  </a:lnTo>
                  <a:lnTo>
                    <a:pt x="4855" y="185673"/>
                  </a:lnTo>
                  <a:lnTo>
                    <a:pt x="0" y="232460"/>
                  </a:lnTo>
                  <a:lnTo>
                    <a:pt x="4855" y="279250"/>
                  </a:lnTo>
                  <a:lnTo>
                    <a:pt x="18777" y="322857"/>
                  </a:lnTo>
                  <a:lnTo>
                    <a:pt x="40800" y="362338"/>
                  </a:lnTo>
                  <a:lnTo>
                    <a:pt x="69956" y="396752"/>
                  </a:lnTo>
                  <a:lnTo>
                    <a:pt x="105279" y="425158"/>
                  </a:lnTo>
                  <a:lnTo>
                    <a:pt x="145802" y="446614"/>
                  </a:lnTo>
                  <a:lnTo>
                    <a:pt x="190558" y="460178"/>
                  </a:lnTo>
                  <a:lnTo>
                    <a:pt x="238582" y="464908"/>
                  </a:lnTo>
                  <a:lnTo>
                    <a:pt x="1160640" y="464908"/>
                  </a:lnTo>
                  <a:lnTo>
                    <a:pt x="1208663" y="460178"/>
                  </a:lnTo>
                  <a:lnTo>
                    <a:pt x="1253420" y="446614"/>
                  </a:lnTo>
                  <a:lnTo>
                    <a:pt x="1254247" y="446176"/>
                  </a:lnTo>
                  <a:lnTo>
                    <a:pt x="238582" y="446176"/>
                  </a:lnTo>
                  <a:lnTo>
                    <a:pt x="188345" y="440522"/>
                  </a:lnTo>
                  <a:lnTo>
                    <a:pt x="142196" y="424423"/>
                  </a:lnTo>
                  <a:lnTo>
                    <a:pt x="101462" y="399170"/>
                  </a:lnTo>
                  <a:lnTo>
                    <a:pt x="67470" y="366055"/>
                  </a:lnTo>
                  <a:lnTo>
                    <a:pt x="41546" y="326370"/>
                  </a:lnTo>
                  <a:lnTo>
                    <a:pt x="25019" y="281408"/>
                  </a:lnTo>
                  <a:lnTo>
                    <a:pt x="19215" y="232460"/>
                  </a:lnTo>
                  <a:lnTo>
                    <a:pt x="25019" y="183516"/>
                  </a:lnTo>
                  <a:lnTo>
                    <a:pt x="41546" y="138554"/>
                  </a:lnTo>
                  <a:lnTo>
                    <a:pt x="67470" y="98866"/>
                  </a:lnTo>
                  <a:lnTo>
                    <a:pt x="101462" y="65747"/>
                  </a:lnTo>
                  <a:lnTo>
                    <a:pt x="142196" y="40490"/>
                  </a:lnTo>
                  <a:lnTo>
                    <a:pt x="188345" y="24387"/>
                  </a:lnTo>
                  <a:lnTo>
                    <a:pt x="238582" y="18732"/>
                  </a:lnTo>
                  <a:lnTo>
                    <a:pt x="1254240" y="18732"/>
                  </a:lnTo>
                  <a:lnTo>
                    <a:pt x="1253420" y="18298"/>
                  </a:lnTo>
                  <a:lnTo>
                    <a:pt x="1208663" y="4731"/>
                  </a:lnTo>
                  <a:lnTo>
                    <a:pt x="1160640" y="0"/>
                  </a:lnTo>
                  <a:close/>
                </a:path>
                <a:path w="1399539" h="465455">
                  <a:moveTo>
                    <a:pt x="1254240" y="18732"/>
                  </a:moveTo>
                  <a:lnTo>
                    <a:pt x="1160640" y="18732"/>
                  </a:lnTo>
                  <a:lnTo>
                    <a:pt x="1210876" y="24387"/>
                  </a:lnTo>
                  <a:lnTo>
                    <a:pt x="1257023" y="40490"/>
                  </a:lnTo>
                  <a:lnTo>
                    <a:pt x="1297755" y="65747"/>
                  </a:lnTo>
                  <a:lnTo>
                    <a:pt x="1331744" y="98866"/>
                  </a:lnTo>
                  <a:lnTo>
                    <a:pt x="1357665" y="138554"/>
                  </a:lnTo>
                  <a:lnTo>
                    <a:pt x="1374191" y="183516"/>
                  </a:lnTo>
                  <a:lnTo>
                    <a:pt x="1379994" y="232460"/>
                  </a:lnTo>
                  <a:lnTo>
                    <a:pt x="1374191" y="281408"/>
                  </a:lnTo>
                  <a:lnTo>
                    <a:pt x="1357665" y="326370"/>
                  </a:lnTo>
                  <a:lnTo>
                    <a:pt x="1331744" y="366055"/>
                  </a:lnTo>
                  <a:lnTo>
                    <a:pt x="1297755" y="399170"/>
                  </a:lnTo>
                  <a:lnTo>
                    <a:pt x="1257023" y="424423"/>
                  </a:lnTo>
                  <a:lnTo>
                    <a:pt x="1210876" y="440522"/>
                  </a:lnTo>
                  <a:lnTo>
                    <a:pt x="1160640" y="446176"/>
                  </a:lnTo>
                  <a:lnTo>
                    <a:pt x="1254247" y="446176"/>
                  </a:lnTo>
                  <a:lnTo>
                    <a:pt x="1293943" y="425158"/>
                  </a:lnTo>
                  <a:lnTo>
                    <a:pt x="1329266" y="396752"/>
                  </a:lnTo>
                  <a:lnTo>
                    <a:pt x="1358422" y="362338"/>
                  </a:lnTo>
                  <a:lnTo>
                    <a:pt x="1380444" y="322857"/>
                  </a:lnTo>
                  <a:lnTo>
                    <a:pt x="1394366" y="279250"/>
                  </a:lnTo>
                  <a:lnTo>
                    <a:pt x="1399222" y="232460"/>
                  </a:lnTo>
                  <a:lnTo>
                    <a:pt x="1394366" y="185673"/>
                  </a:lnTo>
                  <a:lnTo>
                    <a:pt x="1380444" y="142067"/>
                  </a:lnTo>
                  <a:lnTo>
                    <a:pt x="1358422" y="102584"/>
                  </a:lnTo>
                  <a:lnTo>
                    <a:pt x="1329266" y="68167"/>
                  </a:lnTo>
                  <a:lnTo>
                    <a:pt x="1293943" y="39757"/>
                  </a:lnTo>
                  <a:lnTo>
                    <a:pt x="1254240" y="18732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2999181" y="2235416"/>
            <a:ext cx="1572260" cy="632460"/>
            <a:chOff x="2999181" y="2235416"/>
            <a:chExt cx="1572260" cy="632460"/>
          </a:xfrm>
        </p:grpSpPr>
        <p:sp>
          <p:nvSpPr>
            <p:cNvPr id="42" name="object 42"/>
            <p:cNvSpPr/>
            <p:nvPr/>
          </p:nvSpPr>
          <p:spPr>
            <a:xfrm>
              <a:off x="2999181" y="2235416"/>
              <a:ext cx="1572106" cy="63246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085630" y="2318638"/>
              <a:ext cx="1399540" cy="465455"/>
            </a:xfrm>
            <a:custGeom>
              <a:avLst/>
              <a:gdLst/>
              <a:ahLst/>
              <a:cxnLst/>
              <a:rect l="l" t="t" r="r" b="b"/>
              <a:pathLst>
                <a:path w="1399539" h="465455">
                  <a:moveTo>
                    <a:pt x="1160640" y="0"/>
                  </a:moveTo>
                  <a:lnTo>
                    <a:pt x="238582" y="0"/>
                  </a:lnTo>
                  <a:lnTo>
                    <a:pt x="190558" y="4731"/>
                  </a:lnTo>
                  <a:lnTo>
                    <a:pt x="145802" y="18298"/>
                  </a:lnTo>
                  <a:lnTo>
                    <a:pt x="105279" y="39757"/>
                  </a:lnTo>
                  <a:lnTo>
                    <a:pt x="69956" y="68167"/>
                  </a:lnTo>
                  <a:lnTo>
                    <a:pt x="40800" y="102584"/>
                  </a:lnTo>
                  <a:lnTo>
                    <a:pt x="18777" y="142067"/>
                  </a:lnTo>
                  <a:lnTo>
                    <a:pt x="4855" y="185673"/>
                  </a:lnTo>
                  <a:lnTo>
                    <a:pt x="0" y="232460"/>
                  </a:lnTo>
                  <a:lnTo>
                    <a:pt x="4855" y="279250"/>
                  </a:lnTo>
                  <a:lnTo>
                    <a:pt x="18777" y="322857"/>
                  </a:lnTo>
                  <a:lnTo>
                    <a:pt x="40800" y="362338"/>
                  </a:lnTo>
                  <a:lnTo>
                    <a:pt x="69956" y="396752"/>
                  </a:lnTo>
                  <a:lnTo>
                    <a:pt x="105279" y="425158"/>
                  </a:lnTo>
                  <a:lnTo>
                    <a:pt x="145802" y="446614"/>
                  </a:lnTo>
                  <a:lnTo>
                    <a:pt x="190558" y="460178"/>
                  </a:lnTo>
                  <a:lnTo>
                    <a:pt x="238582" y="464908"/>
                  </a:lnTo>
                  <a:lnTo>
                    <a:pt x="1160640" y="464908"/>
                  </a:lnTo>
                  <a:lnTo>
                    <a:pt x="1208663" y="460178"/>
                  </a:lnTo>
                  <a:lnTo>
                    <a:pt x="1253420" y="446614"/>
                  </a:lnTo>
                  <a:lnTo>
                    <a:pt x="1254247" y="446176"/>
                  </a:lnTo>
                  <a:lnTo>
                    <a:pt x="238582" y="446176"/>
                  </a:lnTo>
                  <a:lnTo>
                    <a:pt x="188345" y="440522"/>
                  </a:lnTo>
                  <a:lnTo>
                    <a:pt x="142196" y="424423"/>
                  </a:lnTo>
                  <a:lnTo>
                    <a:pt x="101462" y="399170"/>
                  </a:lnTo>
                  <a:lnTo>
                    <a:pt x="67470" y="366055"/>
                  </a:lnTo>
                  <a:lnTo>
                    <a:pt x="41546" y="326370"/>
                  </a:lnTo>
                  <a:lnTo>
                    <a:pt x="25019" y="281408"/>
                  </a:lnTo>
                  <a:lnTo>
                    <a:pt x="19215" y="232460"/>
                  </a:lnTo>
                  <a:lnTo>
                    <a:pt x="25019" y="183516"/>
                  </a:lnTo>
                  <a:lnTo>
                    <a:pt x="41546" y="138554"/>
                  </a:lnTo>
                  <a:lnTo>
                    <a:pt x="67470" y="98866"/>
                  </a:lnTo>
                  <a:lnTo>
                    <a:pt x="101462" y="65747"/>
                  </a:lnTo>
                  <a:lnTo>
                    <a:pt x="142196" y="40490"/>
                  </a:lnTo>
                  <a:lnTo>
                    <a:pt x="188345" y="24387"/>
                  </a:lnTo>
                  <a:lnTo>
                    <a:pt x="238582" y="18732"/>
                  </a:lnTo>
                  <a:lnTo>
                    <a:pt x="1254240" y="18732"/>
                  </a:lnTo>
                  <a:lnTo>
                    <a:pt x="1253420" y="18298"/>
                  </a:lnTo>
                  <a:lnTo>
                    <a:pt x="1208663" y="4731"/>
                  </a:lnTo>
                  <a:lnTo>
                    <a:pt x="1160640" y="0"/>
                  </a:lnTo>
                  <a:close/>
                </a:path>
                <a:path w="1399539" h="465455">
                  <a:moveTo>
                    <a:pt x="1254240" y="18732"/>
                  </a:moveTo>
                  <a:lnTo>
                    <a:pt x="1160640" y="18732"/>
                  </a:lnTo>
                  <a:lnTo>
                    <a:pt x="1210876" y="24387"/>
                  </a:lnTo>
                  <a:lnTo>
                    <a:pt x="1257023" y="40490"/>
                  </a:lnTo>
                  <a:lnTo>
                    <a:pt x="1297755" y="65747"/>
                  </a:lnTo>
                  <a:lnTo>
                    <a:pt x="1331744" y="98866"/>
                  </a:lnTo>
                  <a:lnTo>
                    <a:pt x="1357665" y="138554"/>
                  </a:lnTo>
                  <a:lnTo>
                    <a:pt x="1374191" y="183516"/>
                  </a:lnTo>
                  <a:lnTo>
                    <a:pt x="1379994" y="232460"/>
                  </a:lnTo>
                  <a:lnTo>
                    <a:pt x="1374191" y="281408"/>
                  </a:lnTo>
                  <a:lnTo>
                    <a:pt x="1357665" y="326370"/>
                  </a:lnTo>
                  <a:lnTo>
                    <a:pt x="1331744" y="366055"/>
                  </a:lnTo>
                  <a:lnTo>
                    <a:pt x="1297755" y="399170"/>
                  </a:lnTo>
                  <a:lnTo>
                    <a:pt x="1257023" y="424423"/>
                  </a:lnTo>
                  <a:lnTo>
                    <a:pt x="1210876" y="440522"/>
                  </a:lnTo>
                  <a:lnTo>
                    <a:pt x="1160640" y="446176"/>
                  </a:lnTo>
                  <a:lnTo>
                    <a:pt x="1254247" y="446176"/>
                  </a:lnTo>
                  <a:lnTo>
                    <a:pt x="1293943" y="425158"/>
                  </a:lnTo>
                  <a:lnTo>
                    <a:pt x="1329266" y="396752"/>
                  </a:lnTo>
                  <a:lnTo>
                    <a:pt x="1358422" y="362338"/>
                  </a:lnTo>
                  <a:lnTo>
                    <a:pt x="1380444" y="322857"/>
                  </a:lnTo>
                  <a:lnTo>
                    <a:pt x="1394366" y="279250"/>
                  </a:lnTo>
                  <a:lnTo>
                    <a:pt x="1399222" y="232460"/>
                  </a:lnTo>
                  <a:lnTo>
                    <a:pt x="1394366" y="185673"/>
                  </a:lnTo>
                  <a:lnTo>
                    <a:pt x="1380444" y="142067"/>
                  </a:lnTo>
                  <a:lnTo>
                    <a:pt x="1358422" y="102584"/>
                  </a:lnTo>
                  <a:lnTo>
                    <a:pt x="1329266" y="68167"/>
                  </a:lnTo>
                  <a:lnTo>
                    <a:pt x="1293943" y="39757"/>
                  </a:lnTo>
                  <a:lnTo>
                    <a:pt x="1254240" y="18732"/>
                  </a:lnTo>
                  <a:close/>
                </a:path>
              </a:pathLst>
            </a:custGeom>
            <a:solidFill>
              <a:srgbClr val="736C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496580" y="2447162"/>
            <a:ext cx="11226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Laser</a:t>
            </a:r>
            <a:r>
              <a:rPr sz="1100" spc="-65" dirty="0">
                <a:solidFill>
                  <a:srgbClr val="1B1417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1B1417"/>
                </a:solidFill>
                <a:latin typeface="Arial"/>
                <a:cs typeface="Arial"/>
              </a:rPr>
              <a:t>Technology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287887" y="2401596"/>
            <a:ext cx="990600" cy="32956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35255" marR="5080" indent="-123189">
              <a:lnSpc>
                <a:spcPts val="1070"/>
              </a:lnSpc>
              <a:spcBef>
                <a:spcPts val="345"/>
              </a:spcBef>
            </a:pPr>
            <a:r>
              <a:rPr sz="1100" spc="-80" dirty="0">
                <a:solidFill>
                  <a:srgbClr val="1B1417"/>
                </a:solidFill>
                <a:latin typeface="Arial"/>
                <a:cs typeface="Arial"/>
              </a:rPr>
              <a:t>R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ad</a:t>
            </a: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i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o</a:t>
            </a:r>
            <a:r>
              <a:rPr sz="1100" spc="5" dirty="0">
                <a:solidFill>
                  <a:srgbClr val="1B1417"/>
                </a:solidFill>
                <a:latin typeface="Arial"/>
                <a:cs typeface="Arial"/>
              </a:rPr>
              <a:t>f</a:t>
            </a:r>
            <a:r>
              <a:rPr sz="1100" spc="-35" dirty="0">
                <a:solidFill>
                  <a:srgbClr val="1B1417"/>
                </a:solidFill>
                <a:latin typeface="Arial"/>
                <a:cs typeface="Arial"/>
              </a:rPr>
              <a:t>r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spc="20" dirty="0">
                <a:solidFill>
                  <a:srgbClr val="1B1417"/>
                </a:solidFill>
                <a:latin typeface="Arial"/>
                <a:cs typeface="Arial"/>
              </a:rPr>
              <a:t>q</a:t>
            </a:r>
            <a:r>
              <a:rPr sz="1100" spc="5" dirty="0">
                <a:solidFill>
                  <a:srgbClr val="1B1417"/>
                </a:solidFill>
                <a:latin typeface="Arial"/>
                <a:cs typeface="Arial"/>
              </a:rPr>
              <a:t>ue</a:t>
            </a:r>
            <a:r>
              <a:rPr sz="1100" spc="15" dirty="0">
                <a:solidFill>
                  <a:srgbClr val="1B1417"/>
                </a:solidFill>
                <a:latin typeface="Arial"/>
                <a:cs typeface="Arial"/>
              </a:rPr>
              <a:t>n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y </a:t>
            </a:r>
            <a:r>
              <a:rPr sz="1100" dirty="0">
                <a:solidFill>
                  <a:srgbClr val="1B1417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1B1417"/>
                </a:solidFill>
                <a:latin typeface="Arial"/>
                <a:cs typeface="Arial"/>
              </a:rPr>
              <a:t>Technology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147192" y="2331488"/>
            <a:ext cx="748030" cy="4095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2225">
              <a:lnSpc>
                <a:spcPct val="114599"/>
              </a:lnSpc>
              <a:spcBef>
                <a:spcPts val="95"/>
              </a:spcBef>
            </a:pP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Ultrasound  </a:t>
            </a:r>
            <a:r>
              <a:rPr sz="1100" spc="-90" dirty="0">
                <a:solidFill>
                  <a:srgbClr val="1B1417"/>
                </a:solidFill>
                <a:latin typeface="Arial"/>
                <a:cs typeface="Arial"/>
              </a:rPr>
              <a:t>T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c</a:t>
            </a:r>
            <a:r>
              <a:rPr sz="1100" spc="-5" dirty="0">
                <a:solidFill>
                  <a:srgbClr val="1B1417"/>
                </a:solidFill>
                <a:latin typeface="Arial"/>
                <a:cs typeface="Arial"/>
              </a:rPr>
              <a:t>hno</a:t>
            </a:r>
            <a:r>
              <a:rPr sz="1100" spc="-10" dirty="0">
                <a:solidFill>
                  <a:srgbClr val="1B1417"/>
                </a:solidFill>
                <a:latin typeface="Arial"/>
                <a:cs typeface="Arial"/>
              </a:rPr>
              <a:t>l</a:t>
            </a:r>
            <a:r>
              <a:rPr sz="1100" spc="-5" dirty="0">
                <a:solidFill>
                  <a:srgbClr val="1B1417"/>
                </a:solidFill>
                <a:latin typeface="Arial"/>
                <a:cs typeface="Arial"/>
              </a:rPr>
              <a:t>o</a:t>
            </a:r>
            <a:r>
              <a:rPr sz="1100" spc="90" dirty="0">
                <a:solidFill>
                  <a:srgbClr val="1B1417"/>
                </a:solidFill>
                <a:latin typeface="Arial"/>
                <a:cs typeface="Arial"/>
              </a:rPr>
              <a:t>g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618992" y="7410815"/>
            <a:ext cx="5956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N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spc="-10" dirty="0">
                <a:solidFill>
                  <a:srgbClr val="1B1417"/>
                </a:solidFill>
                <a:latin typeface="Arial"/>
                <a:cs typeface="Arial"/>
              </a:rPr>
              <a:t>t</a:t>
            </a:r>
            <a:r>
              <a:rPr sz="1100" spc="-30" dirty="0">
                <a:solidFill>
                  <a:srgbClr val="1B1417"/>
                </a:solidFill>
                <a:latin typeface="Arial"/>
                <a:cs typeface="Arial"/>
              </a:rPr>
              <a:t>w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o</a:t>
            </a:r>
            <a:r>
              <a:rPr sz="1100" spc="-10" dirty="0">
                <a:solidFill>
                  <a:srgbClr val="1B1417"/>
                </a:solidFill>
                <a:latin typeface="Arial"/>
                <a:cs typeface="Arial"/>
              </a:rPr>
              <a:t>r</a:t>
            </a: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k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07019" y="7410815"/>
            <a:ext cx="514984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30" dirty="0">
                <a:solidFill>
                  <a:srgbClr val="1B1417"/>
                </a:solidFill>
                <a:latin typeface="Arial"/>
                <a:cs typeface="Arial"/>
              </a:rPr>
              <a:t>D</a:t>
            </a:r>
            <a:r>
              <a:rPr sz="1100" spc="-50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v</a:t>
            </a:r>
            <a:r>
              <a:rPr sz="1100" spc="5" dirty="0">
                <a:solidFill>
                  <a:srgbClr val="1B1417"/>
                </a:solidFill>
                <a:latin typeface="Arial"/>
                <a:cs typeface="Arial"/>
              </a:rPr>
              <a:t>i</a:t>
            </a:r>
            <a:r>
              <a:rPr sz="1100" spc="35" dirty="0">
                <a:solidFill>
                  <a:srgbClr val="1B1417"/>
                </a:solidFill>
                <a:latin typeface="Arial"/>
                <a:cs typeface="Arial"/>
              </a:rPr>
              <a:t>c</a:t>
            </a:r>
            <a:r>
              <a:rPr sz="1100" spc="-40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149188" y="7424835"/>
            <a:ext cx="521334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Security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722332" y="7243264"/>
            <a:ext cx="38163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40" dirty="0">
                <a:solidFill>
                  <a:srgbClr val="1B1417"/>
                </a:solidFill>
                <a:latin typeface="Arial"/>
                <a:cs typeface="Arial"/>
              </a:rPr>
              <a:t>S</a:t>
            </a:r>
            <a:r>
              <a:rPr sz="1100" spc="-35" dirty="0">
                <a:solidFill>
                  <a:srgbClr val="1B1417"/>
                </a:solidFill>
                <a:latin typeface="Arial"/>
                <a:cs typeface="Arial"/>
              </a:rPr>
              <a:t>m</a:t>
            </a:r>
            <a:r>
              <a:rPr sz="1100" spc="-40" dirty="0">
                <a:solidFill>
                  <a:srgbClr val="1B1417"/>
                </a:solidFill>
                <a:latin typeface="Arial"/>
                <a:cs typeface="Arial"/>
              </a:rPr>
              <a:t>a</a:t>
            </a:r>
            <a:r>
              <a:rPr sz="1100" spc="-35" dirty="0">
                <a:solidFill>
                  <a:srgbClr val="1B1417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t</a:t>
            </a:r>
            <a:endParaRPr sz="11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36194" y="7243264"/>
            <a:ext cx="467359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100" spc="-30" dirty="0">
                <a:solidFill>
                  <a:srgbClr val="1B1417"/>
                </a:solidFill>
                <a:latin typeface="Arial"/>
                <a:cs typeface="Arial"/>
              </a:rPr>
              <a:t>Di</a:t>
            </a:r>
            <a:r>
              <a:rPr sz="1100" spc="-40" dirty="0">
                <a:solidFill>
                  <a:srgbClr val="1B1417"/>
                </a:solidFill>
                <a:latin typeface="Arial"/>
                <a:cs typeface="Arial"/>
              </a:rPr>
              <a:t>v</a:t>
            </a:r>
            <a:r>
              <a:rPr sz="1100" spc="-30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r</a:t>
            </a: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e</a:t>
            </a:r>
            <a:endParaRPr sz="11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210545" y="7252378"/>
            <a:ext cx="41148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100" spc="-25" dirty="0">
                <a:solidFill>
                  <a:srgbClr val="1B1417"/>
                </a:solidFill>
                <a:latin typeface="Arial"/>
                <a:cs typeface="Arial"/>
              </a:rPr>
              <a:t>Strong</a:t>
            </a:r>
            <a:endParaRPr sz="11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261599" y="7243264"/>
            <a:ext cx="762000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09220">
              <a:lnSpc>
                <a:spcPct val="100000"/>
              </a:lnSpc>
              <a:spcBef>
                <a:spcPts val="105"/>
              </a:spcBef>
            </a:pP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Powerful  </a:t>
            </a: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A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pp</a:t>
            </a: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li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ca</a:t>
            </a:r>
            <a:r>
              <a:rPr sz="1100" spc="-10" dirty="0">
                <a:solidFill>
                  <a:srgbClr val="1B1417"/>
                </a:solidFill>
                <a:latin typeface="Arial"/>
                <a:cs typeface="Arial"/>
              </a:rPr>
              <a:t>t</a:t>
            </a:r>
            <a:r>
              <a:rPr sz="1100" spc="-20" dirty="0">
                <a:solidFill>
                  <a:srgbClr val="1B1417"/>
                </a:solidFill>
                <a:latin typeface="Arial"/>
                <a:cs typeface="Arial"/>
              </a:rPr>
              <a:t>i</a:t>
            </a:r>
            <a:r>
              <a:rPr sz="1100" spc="-15" dirty="0">
                <a:solidFill>
                  <a:srgbClr val="1B1417"/>
                </a:solidFill>
                <a:latin typeface="Arial"/>
                <a:cs typeface="Arial"/>
              </a:rPr>
              <a:t>on</a:t>
            </a:r>
            <a:r>
              <a:rPr sz="1100" dirty="0">
                <a:solidFill>
                  <a:srgbClr val="1B1417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084004" y="1475087"/>
            <a:ext cx="5383530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9700"/>
              </a:lnSpc>
              <a:spcBef>
                <a:spcPts val="100"/>
              </a:spcBef>
            </a:pPr>
            <a:r>
              <a:rPr sz="900" dirty="0">
                <a:latin typeface="Verdana"/>
                <a:cs typeface="Verdana"/>
              </a:rPr>
              <a:t>We, BK </a:t>
            </a:r>
            <a:r>
              <a:rPr sz="900" spc="-5" dirty="0">
                <a:latin typeface="Verdana"/>
                <a:cs typeface="Verdana"/>
              </a:rPr>
              <a:t>Electronics, </a:t>
            </a:r>
            <a:r>
              <a:rPr sz="900" dirty="0">
                <a:latin typeface="Verdana"/>
                <a:cs typeface="Verdana"/>
              </a:rPr>
              <a:t>BBK </a:t>
            </a:r>
            <a:r>
              <a:rPr sz="900" spc="-5" dirty="0">
                <a:latin typeface="Verdana"/>
                <a:cs typeface="Verdana"/>
              </a:rPr>
              <a:t>provide highest quality ensure competitive advantages </a:t>
            </a:r>
            <a:r>
              <a:rPr sz="900" dirty="0">
                <a:latin typeface="Verdana"/>
                <a:cs typeface="Verdana"/>
              </a:rPr>
              <a:t>and </a:t>
            </a:r>
            <a:r>
              <a:rPr sz="900" spc="-5" dirty="0">
                <a:latin typeface="Verdana"/>
                <a:cs typeface="Verdana"/>
              </a:rPr>
              <a:t>satisfied  </a:t>
            </a:r>
            <a:r>
              <a:rPr sz="900" dirty="0">
                <a:latin typeface="Verdana"/>
                <a:cs typeface="Verdana"/>
              </a:rPr>
              <a:t>customers </a:t>
            </a:r>
            <a:r>
              <a:rPr sz="900" spc="-5" dirty="0">
                <a:latin typeface="Verdana"/>
                <a:cs typeface="Verdana"/>
              </a:rPr>
              <a:t>through continuous innovation </a:t>
            </a:r>
            <a:r>
              <a:rPr sz="900" dirty="0">
                <a:latin typeface="Verdana"/>
                <a:cs typeface="Verdana"/>
              </a:rPr>
              <a:t>and</a:t>
            </a:r>
            <a:r>
              <a:rPr sz="900" spc="10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improvements.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090176" y="6242779"/>
            <a:ext cx="5678170" cy="737235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900" dirty="0">
                <a:latin typeface="Verdana"/>
                <a:cs typeface="Verdana"/>
              </a:rPr>
              <a:t>BK </a:t>
            </a:r>
            <a:r>
              <a:rPr sz="900" spc="-5" dirty="0">
                <a:latin typeface="Verdana"/>
                <a:cs typeface="Verdana"/>
              </a:rPr>
              <a:t>Electronics provides </a:t>
            </a:r>
            <a:r>
              <a:rPr sz="900" dirty="0">
                <a:latin typeface="Verdana"/>
                <a:cs typeface="Verdana"/>
              </a:rPr>
              <a:t>a </a:t>
            </a:r>
            <a:r>
              <a:rPr sz="900" spc="-5" dirty="0">
                <a:latin typeface="Verdana"/>
                <a:cs typeface="Verdana"/>
              </a:rPr>
              <a:t>complete business communication</a:t>
            </a:r>
            <a:r>
              <a:rPr sz="900" spc="2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solution.</a:t>
            </a:r>
            <a:endParaRPr sz="900">
              <a:latin typeface="Verdana"/>
              <a:cs typeface="Verdana"/>
            </a:endParaRPr>
          </a:p>
          <a:p>
            <a:pPr marL="12700" marR="5080">
              <a:lnSpc>
                <a:spcPct val="129700"/>
              </a:lnSpc>
            </a:pPr>
            <a:r>
              <a:rPr sz="900" spc="-5" dirty="0">
                <a:latin typeface="Verdana"/>
                <a:cs typeface="Verdana"/>
              </a:rPr>
              <a:t>Our networking </a:t>
            </a:r>
            <a:r>
              <a:rPr sz="900" dirty="0">
                <a:latin typeface="Verdana"/>
                <a:cs typeface="Verdana"/>
              </a:rPr>
              <a:t>and </a:t>
            </a:r>
            <a:r>
              <a:rPr sz="900" spc="-5" dirty="0">
                <a:latin typeface="Verdana"/>
                <a:cs typeface="Verdana"/>
              </a:rPr>
              <a:t>voice solutions </a:t>
            </a:r>
            <a:r>
              <a:rPr sz="900" dirty="0">
                <a:latin typeface="Verdana"/>
                <a:cs typeface="Verdana"/>
              </a:rPr>
              <a:t>are </a:t>
            </a:r>
            <a:r>
              <a:rPr sz="900" spc="-5" dirty="0">
                <a:latin typeface="Verdana"/>
                <a:cs typeface="Verdana"/>
              </a:rPr>
              <a:t>designed </a:t>
            </a:r>
            <a:r>
              <a:rPr sz="900" dirty="0">
                <a:latin typeface="Verdana"/>
                <a:cs typeface="Verdana"/>
              </a:rPr>
              <a:t>to meet the </a:t>
            </a:r>
            <a:r>
              <a:rPr sz="900" spc="-5" dirty="0">
                <a:latin typeface="Verdana"/>
                <a:cs typeface="Verdana"/>
              </a:rPr>
              <a:t>needs </a:t>
            </a:r>
            <a:r>
              <a:rPr sz="900" dirty="0">
                <a:latin typeface="Verdana"/>
                <a:cs typeface="Verdana"/>
              </a:rPr>
              <a:t>of </a:t>
            </a:r>
            <a:r>
              <a:rPr sz="900" spc="-5" dirty="0">
                <a:latin typeface="Verdana"/>
                <a:cs typeface="Verdana"/>
              </a:rPr>
              <a:t>tomorrow, provide resilient  Connectivity in </a:t>
            </a:r>
            <a:r>
              <a:rPr sz="900" dirty="0">
                <a:latin typeface="Verdana"/>
                <a:cs typeface="Verdana"/>
              </a:rPr>
              <a:t>any </a:t>
            </a:r>
            <a:r>
              <a:rPr sz="900" spc="-5" dirty="0">
                <a:latin typeface="Verdana"/>
                <a:cs typeface="Verdana"/>
              </a:rPr>
              <a:t>setting </a:t>
            </a:r>
            <a:r>
              <a:rPr sz="900" dirty="0">
                <a:latin typeface="Verdana"/>
                <a:cs typeface="Verdana"/>
              </a:rPr>
              <a:t>and </a:t>
            </a:r>
            <a:r>
              <a:rPr sz="900" spc="-5" dirty="0">
                <a:latin typeface="Verdana"/>
                <a:cs typeface="Verdana"/>
              </a:rPr>
              <a:t>deliver experiences </a:t>
            </a:r>
            <a:r>
              <a:rPr sz="900" dirty="0">
                <a:latin typeface="Verdana"/>
                <a:cs typeface="Verdana"/>
              </a:rPr>
              <a:t>that </a:t>
            </a:r>
            <a:r>
              <a:rPr sz="900" spc="-5" dirty="0">
                <a:latin typeface="Verdana"/>
                <a:cs typeface="Verdana"/>
              </a:rPr>
              <a:t>increase productivity </a:t>
            </a:r>
            <a:r>
              <a:rPr sz="900" dirty="0">
                <a:latin typeface="Verdana"/>
                <a:cs typeface="Verdana"/>
              </a:rPr>
              <a:t>and </a:t>
            </a:r>
            <a:r>
              <a:rPr sz="900" spc="-5" dirty="0">
                <a:latin typeface="Verdana"/>
                <a:cs typeface="Verdana"/>
              </a:rPr>
              <a:t>customer  satisfaction.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83599" y="4966207"/>
            <a:ext cx="12782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8C9EAB"/>
                </a:solidFill>
                <a:latin typeface="Arial"/>
                <a:cs typeface="Arial"/>
              </a:rPr>
              <a:t>LASER</a:t>
            </a:r>
            <a:r>
              <a:rPr sz="1200" spc="-12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35" dirty="0">
                <a:solidFill>
                  <a:srgbClr val="8C9EAB"/>
                </a:solidFill>
                <a:latin typeface="Arial"/>
                <a:cs typeface="Arial"/>
              </a:rPr>
              <a:t>SKINCARE</a:t>
            </a:r>
            <a:endParaRPr sz="12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013971" y="4966207"/>
            <a:ext cx="14954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8C9EAB"/>
                </a:solidFill>
                <a:latin typeface="Arial"/>
                <a:cs typeface="Arial"/>
              </a:rPr>
              <a:t>X-RAY</a:t>
            </a:r>
            <a:r>
              <a:rPr sz="1200" spc="-8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50" dirty="0">
                <a:solidFill>
                  <a:srgbClr val="8C9EAB"/>
                </a:solidFill>
                <a:latin typeface="Arial"/>
                <a:cs typeface="Arial"/>
              </a:rPr>
              <a:t>CONTROLLER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320297" y="4966207"/>
            <a:ext cx="3530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spc="-45" dirty="0">
                <a:solidFill>
                  <a:srgbClr val="8C9EAB"/>
                </a:solidFill>
                <a:latin typeface="Arial"/>
                <a:cs typeface="Arial"/>
              </a:rPr>
              <a:t>OP</a:t>
            </a:r>
            <a:r>
              <a:rPr sz="1200" spc="-40" dirty="0">
                <a:solidFill>
                  <a:srgbClr val="8C9EAB"/>
                </a:solidFill>
                <a:latin typeface="Arial"/>
                <a:cs typeface="Arial"/>
              </a:rPr>
              <a:t>T</a:t>
            </a:r>
            <a:r>
              <a:rPr sz="1200" dirty="0">
                <a:solidFill>
                  <a:srgbClr val="8C9EAB"/>
                </a:solidFill>
                <a:latin typeface="Arial"/>
                <a:cs typeface="Arial"/>
              </a:rPr>
              <a:t>I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642035" y="4966207"/>
            <a:ext cx="15290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8C9EAB"/>
                </a:solidFill>
                <a:latin typeface="Arial"/>
                <a:cs typeface="Arial"/>
              </a:rPr>
              <a:t>CS </a:t>
            </a:r>
            <a:r>
              <a:rPr sz="1200" spc="-25" dirty="0">
                <a:solidFill>
                  <a:srgbClr val="8C9EAB"/>
                </a:solidFill>
                <a:latin typeface="Arial"/>
                <a:cs typeface="Arial"/>
              </a:rPr>
              <a:t>MEDICAL</a:t>
            </a:r>
            <a:r>
              <a:rPr sz="1200" spc="-195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200" spc="-45" dirty="0">
                <a:solidFill>
                  <a:srgbClr val="8C9EAB"/>
                </a:solidFill>
                <a:latin typeface="Arial"/>
                <a:cs typeface="Arial"/>
              </a:rPr>
              <a:t>DEVICE</a:t>
            </a:r>
            <a:endParaRPr sz="1200">
              <a:latin typeface="Arial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645994" y="2747529"/>
            <a:ext cx="3042285" cy="4616450"/>
          </a:xfrm>
          <a:custGeom>
            <a:avLst/>
            <a:gdLst/>
            <a:ahLst/>
            <a:cxnLst/>
            <a:rect l="l" t="t" r="r" b="b"/>
            <a:pathLst>
              <a:path w="3042285" h="4616450">
                <a:moveTo>
                  <a:pt x="3041688" y="0"/>
                </a:moveTo>
                <a:lnTo>
                  <a:pt x="0" y="0"/>
                </a:lnTo>
                <a:lnTo>
                  <a:pt x="0" y="544830"/>
                </a:lnTo>
                <a:lnTo>
                  <a:pt x="0" y="1809750"/>
                </a:lnTo>
                <a:lnTo>
                  <a:pt x="0" y="2355850"/>
                </a:lnTo>
                <a:lnTo>
                  <a:pt x="0" y="4070350"/>
                </a:lnTo>
                <a:lnTo>
                  <a:pt x="0" y="4616450"/>
                </a:lnTo>
                <a:lnTo>
                  <a:pt x="3041688" y="4616450"/>
                </a:lnTo>
                <a:lnTo>
                  <a:pt x="3041688" y="4070350"/>
                </a:lnTo>
                <a:lnTo>
                  <a:pt x="613943" y="4070350"/>
                </a:lnTo>
                <a:lnTo>
                  <a:pt x="613943" y="2355850"/>
                </a:lnTo>
                <a:lnTo>
                  <a:pt x="3041688" y="2355850"/>
                </a:lnTo>
                <a:lnTo>
                  <a:pt x="3041688" y="1809750"/>
                </a:lnTo>
                <a:lnTo>
                  <a:pt x="613943" y="1809750"/>
                </a:lnTo>
                <a:lnTo>
                  <a:pt x="613943" y="544830"/>
                </a:lnTo>
                <a:lnTo>
                  <a:pt x="3041688" y="544830"/>
                </a:lnTo>
                <a:lnTo>
                  <a:pt x="3041688" y="0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marL="1532890">
              <a:lnSpc>
                <a:spcPct val="100000"/>
              </a:lnSpc>
              <a:spcBef>
                <a:spcPts val="1215"/>
              </a:spcBef>
              <a:tabLst>
                <a:tab pos="4736465" algn="l"/>
                <a:tab pos="5374640" algn="l"/>
              </a:tabLst>
            </a:pPr>
            <a:r>
              <a:rPr lang="en-US" dirty="0" smtClean="0"/>
              <a:t>Success partner f</a:t>
            </a:r>
            <a:r>
              <a:rPr dirty="0" smtClean="0"/>
              <a:t>or </a:t>
            </a:r>
            <a:r>
              <a:rPr spc="5" dirty="0" smtClean="0"/>
              <a:t>customer</a:t>
            </a:r>
            <a:r>
              <a:rPr lang="en-US" spc="5" dirty="0" smtClean="0"/>
              <a:t>s</a:t>
            </a:r>
            <a:r>
              <a:rPr spc="420" dirty="0" smtClean="0"/>
              <a:t> </a:t>
            </a:r>
            <a:r>
              <a:rPr sz="4500" b="1" spc="120" baseline="-10185" dirty="0" smtClean="0">
                <a:solidFill>
                  <a:srgbClr val="182E88"/>
                </a:solidFill>
                <a:latin typeface="Trebuchet MS"/>
                <a:cs typeface="Trebuchet MS"/>
              </a:rPr>
              <a:t>BBK</a:t>
            </a:r>
            <a:endParaRPr sz="4500" baseline="-10185" dirty="0">
              <a:latin typeface="Trebuchet MS"/>
              <a:cs typeface="Trebuchet MS"/>
            </a:endParaRPr>
          </a:p>
          <a:p>
            <a:pPr marL="776605">
              <a:lnSpc>
                <a:spcPct val="100000"/>
              </a:lnSpc>
              <a:spcBef>
                <a:spcPts val="670"/>
              </a:spcBef>
            </a:pPr>
            <a:r>
              <a:rPr sz="1800" spc="30" dirty="0">
                <a:solidFill>
                  <a:srgbClr val="1B1417"/>
                </a:solidFill>
                <a:latin typeface="Trebuchet MS"/>
                <a:cs typeface="Trebuchet MS"/>
              </a:rPr>
              <a:t>BBK</a:t>
            </a:r>
            <a:r>
              <a:rPr sz="1800" spc="90" dirty="0">
                <a:solidFill>
                  <a:srgbClr val="1B1417"/>
                </a:solidFill>
                <a:latin typeface="Trebuchet MS"/>
                <a:cs typeface="Trebuchet MS"/>
              </a:rPr>
              <a:t> </a:t>
            </a:r>
            <a:r>
              <a:rPr sz="1800" spc="-60" dirty="0">
                <a:solidFill>
                  <a:srgbClr val="1B1417"/>
                </a:solidFill>
                <a:latin typeface="Trebuchet MS"/>
                <a:cs typeface="Trebuchet MS"/>
              </a:rPr>
              <a:t>(Vietnam)</a:t>
            </a:r>
            <a:endParaRPr sz="18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30055" y="3839943"/>
            <a:ext cx="2246630" cy="67881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200" b="1" spc="-55" dirty="0">
                <a:solidFill>
                  <a:srgbClr val="3B3438"/>
                </a:solidFill>
                <a:latin typeface="Trebuchet MS"/>
                <a:cs typeface="Trebuchet MS"/>
              </a:rPr>
              <a:t>Location</a:t>
            </a:r>
            <a:endParaRPr sz="1200" dirty="0">
              <a:latin typeface="Trebuchet MS"/>
              <a:cs typeface="Trebuchet MS"/>
            </a:endParaRPr>
          </a:p>
          <a:p>
            <a:pPr marL="109855" indent="-97790">
              <a:lnSpc>
                <a:spcPct val="100000"/>
              </a:lnSpc>
              <a:spcBef>
                <a:spcPts val="400"/>
              </a:spcBef>
              <a:buClr>
                <a:srgbClr val="3B3438"/>
              </a:buClr>
              <a:buAutoNum type="arabicPlain"/>
              <a:tabLst>
                <a:tab pos="110489" algn="l"/>
              </a:tabLst>
            </a:pPr>
            <a:r>
              <a:rPr sz="1000" spc="-20" dirty="0">
                <a:solidFill>
                  <a:srgbClr val="544F53"/>
                </a:solidFill>
                <a:latin typeface="Arial"/>
                <a:cs typeface="Arial"/>
              </a:rPr>
              <a:t>Excellent</a:t>
            </a:r>
            <a:r>
              <a:rPr sz="1000" spc="-110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-15" dirty="0">
                <a:solidFill>
                  <a:srgbClr val="544F53"/>
                </a:solidFill>
                <a:latin typeface="Arial"/>
                <a:cs typeface="Arial"/>
              </a:rPr>
              <a:t>accessiblitity</a:t>
            </a:r>
            <a:r>
              <a:rPr sz="1000" spc="-55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44F53"/>
                </a:solidFill>
                <a:latin typeface="Arial"/>
                <a:cs typeface="Arial"/>
              </a:rPr>
              <a:t>from</a:t>
            </a:r>
            <a:r>
              <a:rPr sz="1000" spc="-65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-35" dirty="0">
                <a:solidFill>
                  <a:srgbClr val="544F53"/>
                </a:solidFill>
                <a:latin typeface="Arial"/>
                <a:cs typeface="Arial"/>
              </a:rPr>
              <a:t>Ha</a:t>
            </a:r>
            <a:r>
              <a:rPr sz="1000" spc="-114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544F53"/>
                </a:solidFill>
                <a:latin typeface="Arial"/>
                <a:cs typeface="Arial"/>
              </a:rPr>
              <a:t>Noi</a:t>
            </a:r>
            <a:r>
              <a:rPr sz="1000" spc="-70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-25" dirty="0">
                <a:solidFill>
                  <a:srgbClr val="544F53"/>
                </a:solidFill>
                <a:latin typeface="Arial"/>
                <a:cs typeface="Arial"/>
              </a:rPr>
              <a:t>City</a:t>
            </a:r>
            <a:endParaRPr sz="1000" dirty="0">
              <a:latin typeface="Arial"/>
              <a:cs typeface="Arial"/>
            </a:endParaRPr>
          </a:p>
          <a:p>
            <a:pPr marL="109855" indent="-97790">
              <a:lnSpc>
                <a:spcPct val="100000"/>
              </a:lnSpc>
              <a:spcBef>
                <a:spcPts val="409"/>
              </a:spcBef>
              <a:buAutoNum type="arabicPlain"/>
              <a:tabLst>
                <a:tab pos="110489" algn="l"/>
              </a:tabLst>
            </a:pPr>
            <a:r>
              <a:rPr sz="1000" spc="-55" dirty="0">
                <a:solidFill>
                  <a:srgbClr val="544F53"/>
                </a:solidFill>
                <a:latin typeface="Arial"/>
                <a:cs typeface="Arial"/>
              </a:rPr>
              <a:t>Have </a:t>
            </a:r>
            <a:r>
              <a:rPr sz="1000" spc="5" dirty="0">
                <a:solidFill>
                  <a:srgbClr val="544F53"/>
                </a:solidFill>
                <a:latin typeface="Arial"/>
                <a:cs typeface="Arial"/>
              </a:rPr>
              <a:t>rich</a:t>
            </a:r>
            <a:r>
              <a:rPr sz="1000" spc="-60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44F53"/>
                </a:solidFill>
                <a:latin typeface="Arial"/>
                <a:cs typeface="Arial"/>
              </a:rPr>
              <a:t>infrastructure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83683" y="3803728"/>
            <a:ext cx="538480" cy="424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1000"/>
              </a:lnSpc>
              <a:spcBef>
                <a:spcPts val="100"/>
              </a:spcBef>
            </a:pPr>
            <a:r>
              <a:rPr sz="1000" b="1" spc="-40" dirty="0">
                <a:solidFill>
                  <a:srgbClr val="3B3438"/>
                </a:solidFill>
                <a:latin typeface="Trebuchet MS"/>
                <a:cs typeface="Trebuchet MS"/>
              </a:rPr>
              <a:t>Co</a:t>
            </a:r>
            <a:r>
              <a:rPr sz="1000" b="1" spc="-50" dirty="0">
                <a:solidFill>
                  <a:srgbClr val="3B3438"/>
                </a:solidFill>
                <a:latin typeface="Trebuchet MS"/>
                <a:cs typeface="Trebuchet MS"/>
              </a:rPr>
              <a:t>m</a:t>
            </a:r>
            <a:r>
              <a:rPr sz="1000" b="1" spc="-45" dirty="0">
                <a:solidFill>
                  <a:srgbClr val="3B3438"/>
                </a:solidFill>
                <a:latin typeface="Trebuchet MS"/>
                <a:cs typeface="Trebuchet MS"/>
              </a:rPr>
              <a:t>pan</a:t>
            </a:r>
            <a:r>
              <a:rPr sz="1000" b="1" spc="-5" dirty="0">
                <a:solidFill>
                  <a:srgbClr val="3B3438"/>
                </a:solidFill>
                <a:latin typeface="Trebuchet MS"/>
                <a:cs typeface="Trebuchet MS"/>
              </a:rPr>
              <a:t>y </a:t>
            </a:r>
            <a:r>
              <a:rPr sz="1000" spc="-5" dirty="0">
                <a:solidFill>
                  <a:srgbClr val="3B3438"/>
                </a:solidFill>
                <a:latin typeface="Times New Roman"/>
                <a:cs typeface="Times New Roman"/>
              </a:rPr>
              <a:t> </a:t>
            </a:r>
            <a:r>
              <a:rPr sz="1000" b="1" spc="-25" dirty="0">
                <a:solidFill>
                  <a:srgbClr val="3B3438"/>
                </a:solidFill>
                <a:latin typeface="Trebuchet MS"/>
                <a:cs typeface="Trebuchet MS"/>
              </a:rPr>
              <a:t>Address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6574" y="5090426"/>
            <a:ext cx="3195955" cy="574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37900"/>
              </a:lnSpc>
              <a:spcBef>
                <a:spcPts val="100"/>
              </a:spcBef>
            </a:pPr>
            <a:r>
              <a:rPr sz="1400" spc="-3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We,</a:t>
            </a:r>
            <a:r>
              <a:rPr sz="1400" spc="-13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400" spc="-2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BBK</a:t>
            </a:r>
            <a:r>
              <a:rPr sz="14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,</a:t>
            </a:r>
            <a:r>
              <a:rPr sz="1400" spc="-6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promise</a:t>
            </a:r>
            <a:r>
              <a:rPr sz="1400" spc="-10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provide  </a:t>
            </a:r>
            <a:r>
              <a:rPr sz="140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you </a:t>
            </a:r>
            <a:r>
              <a:rPr sz="1400" spc="-2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optimized</a:t>
            </a:r>
            <a:r>
              <a:rPr sz="1400" spc="1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400" spc="-35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solution</a:t>
            </a:r>
            <a:r>
              <a:rPr lang="en-US" sz="1400" spc="-35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200" spc="-6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(Korea</a:t>
            </a:r>
            <a:r>
              <a:rPr sz="1200" spc="-60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,</a:t>
            </a:r>
            <a:r>
              <a:rPr sz="1200" spc="-15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1200" spc="-5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Vietnam)</a:t>
            </a:r>
            <a:endParaRPr sz="12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95861" y="5161635"/>
            <a:ext cx="6426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30" dirty="0">
                <a:solidFill>
                  <a:srgbClr val="484E9B"/>
                </a:solidFill>
                <a:latin typeface="Trebuchet MS"/>
                <a:cs typeface="Trebuchet MS"/>
              </a:rPr>
              <a:t>CUSTOMER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76118" y="6457258"/>
            <a:ext cx="686435" cy="328930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1000" b="1" spc="-30" dirty="0">
                <a:solidFill>
                  <a:srgbClr val="484E9B"/>
                </a:solidFill>
                <a:latin typeface="Trebuchet MS"/>
                <a:cs typeface="Trebuchet MS"/>
              </a:rPr>
              <a:t>BBK</a:t>
            </a:r>
            <a:r>
              <a:rPr sz="1200" b="1" spc="-44" baseline="3472" dirty="0">
                <a:solidFill>
                  <a:srgbClr val="484E9B"/>
                </a:solidFill>
                <a:latin typeface="Trebuchet MS"/>
                <a:cs typeface="Trebuchet MS"/>
              </a:rPr>
              <a:t>(Vietnam)</a:t>
            </a:r>
            <a:endParaRPr sz="1200" baseline="3472">
              <a:latin typeface="Trebuchet MS"/>
              <a:cs typeface="Trebuchet MS"/>
            </a:endParaRPr>
          </a:p>
          <a:p>
            <a:pPr marL="29209">
              <a:lnSpc>
                <a:spcPct val="100000"/>
              </a:lnSpc>
              <a:spcBef>
                <a:spcPts val="105"/>
              </a:spcBef>
            </a:pPr>
            <a:r>
              <a:rPr sz="800" spc="-15" dirty="0">
                <a:solidFill>
                  <a:srgbClr val="544F53"/>
                </a:solidFill>
                <a:latin typeface="Arial"/>
                <a:cs typeface="Arial"/>
              </a:rPr>
              <a:t>Manufacturing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94641" y="6344075"/>
            <a:ext cx="847090" cy="45529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4"/>
              </a:spcBef>
            </a:pPr>
            <a:r>
              <a:rPr sz="1000" b="1" spc="-10" dirty="0">
                <a:solidFill>
                  <a:srgbClr val="484E9B"/>
                </a:solidFill>
                <a:latin typeface="Trebuchet MS"/>
                <a:cs typeface="Trebuchet MS"/>
              </a:rPr>
              <a:t>BKEC</a:t>
            </a:r>
            <a:endParaRPr sz="1000">
              <a:latin typeface="Trebuchet MS"/>
              <a:cs typeface="Trebuchet MS"/>
            </a:endParaRPr>
          </a:p>
          <a:p>
            <a:pPr marL="12065" marR="5080" algn="ctr">
              <a:lnSpc>
                <a:spcPct val="106200"/>
              </a:lnSpc>
              <a:spcBef>
                <a:spcPts val="35"/>
              </a:spcBef>
            </a:pPr>
            <a:r>
              <a:rPr sz="800" spc="-15" dirty="0">
                <a:solidFill>
                  <a:srgbClr val="544F53"/>
                </a:solidFill>
                <a:latin typeface="Arial"/>
                <a:cs typeface="Arial"/>
              </a:rPr>
              <a:t>Technical</a:t>
            </a:r>
            <a:r>
              <a:rPr sz="800" spc="-75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544F53"/>
                </a:solidFill>
                <a:latin typeface="Arial"/>
                <a:cs typeface="Arial"/>
              </a:rPr>
              <a:t>surpport  </a:t>
            </a:r>
            <a:r>
              <a:rPr sz="800" dirty="0">
                <a:solidFill>
                  <a:srgbClr val="544F53"/>
                </a:solidFill>
                <a:latin typeface="Arial"/>
                <a:cs typeface="Arial"/>
              </a:rPr>
              <a:t>&amp;</a:t>
            </a:r>
            <a:r>
              <a:rPr sz="800" spc="-60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800" spc="-15" dirty="0">
                <a:solidFill>
                  <a:srgbClr val="544F53"/>
                </a:solidFill>
                <a:latin typeface="Arial"/>
                <a:cs typeface="Arial"/>
              </a:rPr>
              <a:t>Manufacturing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94644" y="1762048"/>
            <a:ext cx="27368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45" dirty="0">
                <a:solidFill>
                  <a:srgbClr val="3B3438"/>
                </a:solidFill>
                <a:latin typeface="Arial"/>
                <a:cs typeface="Arial"/>
              </a:rPr>
              <a:t>AIRPORT</a:t>
            </a:r>
            <a:endParaRPr sz="5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63205" y="3416337"/>
            <a:ext cx="14922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solidFill>
                  <a:srgbClr val="3B3438"/>
                </a:solidFill>
                <a:latin typeface="Arial"/>
                <a:cs typeface="Arial"/>
              </a:rPr>
              <a:t>B</a:t>
            </a:r>
            <a:r>
              <a:rPr sz="500" spc="-40" dirty="0">
                <a:solidFill>
                  <a:srgbClr val="3B3438"/>
                </a:solidFill>
                <a:latin typeface="Arial"/>
                <a:cs typeface="Arial"/>
              </a:rPr>
              <a:t>B</a:t>
            </a:r>
            <a:r>
              <a:rPr sz="500" dirty="0">
                <a:solidFill>
                  <a:srgbClr val="3B3438"/>
                </a:solidFill>
                <a:latin typeface="Arial"/>
                <a:cs typeface="Arial"/>
              </a:rPr>
              <a:t>K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633090" y="2908819"/>
            <a:ext cx="18097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60" dirty="0">
                <a:solidFill>
                  <a:srgbClr val="3B3438"/>
                </a:solidFill>
                <a:latin typeface="Arial"/>
                <a:cs typeface="Arial"/>
              </a:rPr>
              <a:t>PO</a:t>
            </a:r>
            <a:r>
              <a:rPr sz="500" spc="-65" dirty="0">
                <a:solidFill>
                  <a:srgbClr val="3B3438"/>
                </a:solidFill>
                <a:latin typeface="Arial"/>
                <a:cs typeface="Arial"/>
              </a:rPr>
              <a:t>R</a:t>
            </a:r>
            <a:r>
              <a:rPr sz="500" dirty="0">
                <a:solidFill>
                  <a:srgbClr val="3B3438"/>
                </a:solidFill>
                <a:latin typeface="Arial"/>
                <a:cs typeface="Arial"/>
              </a:rPr>
              <a:t>T</a:t>
            </a:r>
            <a:endParaRPr sz="5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20463" y="1950364"/>
            <a:ext cx="488950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solidFill>
                  <a:srgbClr val="FFFFF4"/>
                </a:solidFill>
                <a:latin typeface="Arial"/>
                <a:cs typeface="Arial"/>
              </a:rPr>
              <a:t>30km/40minutes</a:t>
            </a:r>
            <a:endParaRPr sz="5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21489" y="2046373"/>
            <a:ext cx="438784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solidFill>
                  <a:srgbClr val="FFFFF4"/>
                </a:solidFill>
                <a:latin typeface="Arial"/>
                <a:cs typeface="Arial"/>
              </a:rPr>
              <a:t>120km/</a:t>
            </a:r>
            <a:r>
              <a:rPr sz="500" spc="-80" dirty="0">
                <a:solidFill>
                  <a:srgbClr val="FFFFF4"/>
                </a:solidFill>
                <a:latin typeface="Arial"/>
                <a:cs typeface="Arial"/>
              </a:rPr>
              <a:t> </a:t>
            </a:r>
            <a:r>
              <a:rPr sz="500" spc="-5" dirty="0">
                <a:solidFill>
                  <a:srgbClr val="FFFFF4"/>
                </a:solidFill>
                <a:latin typeface="Arial"/>
                <a:cs typeface="Arial"/>
              </a:rPr>
              <a:t>2hours</a:t>
            </a:r>
            <a:endParaRPr sz="5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08904" y="2837771"/>
            <a:ext cx="488950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solidFill>
                  <a:srgbClr val="FFFFF4"/>
                </a:solidFill>
                <a:latin typeface="Arial"/>
                <a:cs typeface="Arial"/>
              </a:rPr>
              <a:t>50km/60minutes</a:t>
            </a:r>
            <a:endParaRPr sz="5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01121" y="1278165"/>
            <a:ext cx="199638" cy="132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49833" y="9426512"/>
            <a:ext cx="9340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45" dirty="0">
                <a:solidFill>
                  <a:srgbClr val="8C9EAB"/>
                </a:solidFill>
                <a:latin typeface="Arial"/>
                <a:cs typeface="Arial"/>
              </a:rPr>
              <a:t>ACCURACY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75789" y="9426512"/>
            <a:ext cx="100139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60" dirty="0">
                <a:solidFill>
                  <a:srgbClr val="8C9EAB"/>
                </a:solidFill>
                <a:latin typeface="Arial"/>
                <a:cs typeface="Arial"/>
              </a:rPr>
              <a:t>PA</a:t>
            </a:r>
            <a:r>
              <a:rPr sz="1200" spc="55" dirty="0">
                <a:solidFill>
                  <a:srgbClr val="8C9EAB"/>
                </a:solidFill>
                <a:latin typeface="Arial"/>
                <a:cs typeface="Arial"/>
              </a:rPr>
              <a:t>R</a:t>
            </a:r>
            <a:r>
              <a:rPr sz="1200" spc="60" dirty="0">
                <a:solidFill>
                  <a:srgbClr val="8C9EAB"/>
                </a:solidFill>
                <a:latin typeface="Arial"/>
                <a:cs typeface="Arial"/>
              </a:rPr>
              <a:t>SIMO</a:t>
            </a:r>
            <a:r>
              <a:rPr sz="1200" spc="55" dirty="0">
                <a:solidFill>
                  <a:srgbClr val="8C9EAB"/>
                </a:solidFill>
                <a:latin typeface="Arial"/>
                <a:cs typeface="Arial"/>
              </a:rPr>
              <a:t>N</a:t>
            </a:r>
            <a:r>
              <a:rPr sz="1200" dirty="0">
                <a:solidFill>
                  <a:srgbClr val="8C9EAB"/>
                </a:solidFill>
                <a:latin typeface="Arial"/>
                <a:cs typeface="Arial"/>
              </a:rPr>
              <a:t>Y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47569" y="9426512"/>
            <a:ext cx="15462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solidFill>
                  <a:srgbClr val="8C9EAB"/>
                </a:solidFill>
                <a:latin typeface="Arial"/>
                <a:cs typeface="Arial"/>
              </a:rPr>
              <a:t>METICULOUSNESS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68683" y="5981877"/>
            <a:ext cx="46799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00" marR="5080" indent="-51435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544F53"/>
                </a:solidFill>
                <a:latin typeface="Arial"/>
                <a:cs typeface="Arial"/>
              </a:rPr>
              <a:t>Cu</a:t>
            </a:r>
            <a:r>
              <a:rPr sz="800" dirty="0">
                <a:solidFill>
                  <a:srgbClr val="544F53"/>
                </a:solidFill>
                <a:latin typeface="Arial"/>
                <a:cs typeface="Arial"/>
              </a:rPr>
              <a:t>st</a:t>
            </a:r>
            <a:r>
              <a:rPr sz="800" spc="-5" dirty="0">
                <a:solidFill>
                  <a:srgbClr val="544F53"/>
                </a:solidFill>
                <a:latin typeface="Arial"/>
                <a:cs typeface="Arial"/>
              </a:rPr>
              <a:t>o</a:t>
            </a:r>
            <a:r>
              <a:rPr sz="800" dirty="0">
                <a:solidFill>
                  <a:srgbClr val="544F53"/>
                </a:solidFill>
                <a:latin typeface="Arial"/>
                <a:cs typeface="Arial"/>
              </a:rPr>
              <a:t>m</a:t>
            </a:r>
            <a:r>
              <a:rPr sz="800" spc="-5" dirty="0">
                <a:solidFill>
                  <a:srgbClr val="544F53"/>
                </a:solidFill>
                <a:latin typeface="Arial"/>
                <a:cs typeface="Arial"/>
              </a:rPr>
              <a:t>e</a:t>
            </a:r>
            <a:r>
              <a:rPr sz="800" dirty="0">
                <a:solidFill>
                  <a:srgbClr val="544F53"/>
                </a:solidFill>
                <a:latin typeface="Arial"/>
                <a:cs typeface="Arial"/>
              </a:rPr>
              <a:t>r </a:t>
            </a:r>
            <a:r>
              <a:rPr sz="800" dirty="0">
                <a:solidFill>
                  <a:srgbClr val="544F53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544F53"/>
                </a:solidFill>
                <a:latin typeface="Arial"/>
                <a:cs typeface="Arial"/>
              </a:rPr>
              <a:t>Service</a:t>
            </a:r>
            <a:endParaRPr sz="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42821" y="3798802"/>
            <a:ext cx="2520950" cy="6350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1000" spc="-5" dirty="0">
                <a:solidFill>
                  <a:srgbClr val="544F53"/>
                </a:solidFill>
                <a:latin typeface="Arial"/>
                <a:cs typeface="Arial"/>
              </a:rPr>
              <a:t>BEST BK CO.,LTD (BBK)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spc="-5" dirty="0">
                <a:solidFill>
                  <a:srgbClr val="544F53"/>
                </a:solidFill>
                <a:latin typeface="Arial"/>
                <a:cs typeface="Arial"/>
              </a:rPr>
              <a:t>HOA MAC Industrial Zone - Duytien</a:t>
            </a:r>
            <a:r>
              <a:rPr sz="1000" spc="225" dirty="0">
                <a:solidFill>
                  <a:srgbClr val="544F53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544F53"/>
                </a:solidFill>
                <a:latin typeface="Arial"/>
                <a:cs typeface="Arial"/>
              </a:rPr>
              <a:t>District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000" spc="-5" dirty="0">
                <a:solidFill>
                  <a:srgbClr val="544F53"/>
                </a:solidFill>
                <a:latin typeface="Arial"/>
                <a:cs typeface="Arial"/>
              </a:rPr>
              <a:t>- </a:t>
            </a:r>
            <a:r>
              <a:rPr sz="1000" spc="-10" dirty="0">
                <a:solidFill>
                  <a:srgbClr val="544F53"/>
                </a:solidFill>
                <a:latin typeface="Arial"/>
                <a:cs typeface="Arial"/>
              </a:rPr>
              <a:t>Hanam </a:t>
            </a:r>
            <a:r>
              <a:rPr sz="1000" spc="-5" dirty="0">
                <a:solidFill>
                  <a:srgbClr val="544F53"/>
                </a:solidFill>
                <a:latin typeface="Arial"/>
                <a:cs typeface="Arial"/>
              </a:rPr>
              <a:t>Province – Vietnam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86169" y="2746908"/>
            <a:ext cx="1069975" cy="546100"/>
          </a:xfrm>
          <a:custGeom>
            <a:avLst/>
            <a:gdLst/>
            <a:ahLst/>
            <a:cxnLst/>
            <a:rect l="l" t="t" r="r" b="b"/>
            <a:pathLst>
              <a:path w="1069975" h="546100">
                <a:moveTo>
                  <a:pt x="0" y="0"/>
                </a:moveTo>
                <a:lnTo>
                  <a:pt x="1069822" y="0"/>
                </a:lnTo>
                <a:lnTo>
                  <a:pt x="1069822" y="545705"/>
                </a:lnTo>
                <a:lnTo>
                  <a:pt x="0" y="545705"/>
                </a:lnTo>
                <a:lnTo>
                  <a:pt x="0" y="0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457894"/>
            <a:ext cx="7537450" cy="299085"/>
          </a:xfrm>
          <a:custGeom>
            <a:avLst/>
            <a:gdLst/>
            <a:ahLst/>
            <a:cxnLst/>
            <a:rect l="l" t="t" r="r" b="b"/>
            <a:pathLst>
              <a:path w="7537450" h="299085">
                <a:moveTo>
                  <a:pt x="7537450" y="0"/>
                </a:moveTo>
                <a:lnTo>
                  <a:pt x="0" y="0"/>
                </a:lnTo>
                <a:lnTo>
                  <a:pt x="0" y="298637"/>
                </a:lnTo>
                <a:lnTo>
                  <a:pt x="7537450" y="298637"/>
                </a:lnTo>
                <a:lnTo>
                  <a:pt x="7537450" y="0"/>
                </a:lnTo>
                <a:close/>
              </a:path>
            </a:pathLst>
          </a:custGeom>
          <a:solidFill>
            <a:srgbClr val="F3F2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96313" y="8197882"/>
            <a:ext cx="5134737" cy="21794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50" spc="-15" dirty="0" smtClean="0">
                <a:solidFill>
                  <a:srgbClr val="1B1417"/>
                </a:solidFill>
                <a:latin typeface="Arial"/>
                <a:cs typeface="Arial"/>
              </a:rPr>
              <a:t>B</a:t>
            </a:r>
            <a:r>
              <a:rPr lang="en-US" sz="1850" spc="-15" dirty="0" smtClean="0">
                <a:solidFill>
                  <a:srgbClr val="1B1417"/>
                </a:solidFill>
                <a:latin typeface="Arial"/>
                <a:cs typeface="Arial"/>
              </a:rPr>
              <a:t>B</a:t>
            </a:r>
            <a:r>
              <a:rPr sz="1850" spc="-15" dirty="0" smtClean="0">
                <a:solidFill>
                  <a:srgbClr val="1B1417"/>
                </a:solidFill>
                <a:latin typeface="Arial"/>
                <a:cs typeface="Arial"/>
              </a:rPr>
              <a:t>K </a:t>
            </a:r>
            <a:r>
              <a:rPr lang="en-US" sz="1850" spc="-15" dirty="0" smtClean="0">
                <a:solidFill>
                  <a:srgbClr val="1B1417"/>
                </a:solidFill>
                <a:latin typeface="Arial"/>
                <a:cs typeface="Arial"/>
              </a:rPr>
              <a:t>(Vietnam)</a:t>
            </a:r>
          </a:p>
          <a:p>
            <a:pPr marL="29209">
              <a:lnSpc>
                <a:spcPct val="100000"/>
              </a:lnSpc>
              <a:spcBef>
                <a:spcPts val="695"/>
              </a:spcBef>
            </a:pPr>
            <a:r>
              <a:rPr sz="900" spc="5" dirty="0" smtClean="0">
                <a:solidFill>
                  <a:srgbClr val="1B1417"/>
                </a:solidFill>
                <a:latin typeface="Verdana"/>
                <a:cs typeface="Verdana"/>
              </a:rPr>
              <a:t>ADD</a:t>
            </a: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: Vietnam Office : (84</a:t>
            </a:r>
            <a:r>
              <a:rPr sz="900" spc="5" dirty="0" smtClean="0">
                <a:solidFill>
                  <a:srgbClr val="1B1417"/>
                </a:solidFill>
                <a:latin typeface="Verdana"/>
                <a:cs typeface="Verdana"/>
              </a:rPr>
              <a:t>)</a:t>
            </a:r>
            <a:r>
              <a:rPr lang="en-US" sz="900" spc="5" dirty="0" smtClean="0">
                <a:solidFill>
                  <a:srgbClr val="1B1417"/>
                </a:solidFill>
                <a:latin typeface="Verdana"/>
                <a:cs typeface="Verdana"/>
              </a:rPr>
              <a:t> 0226 3522 565</a:t>
            </a:r>
            <a:endParaRPr sz="900" dirty="0">
              <a:latin typeface="Verdana"/>
              <a:cs typeface="Verdana"/>
            </a:endParaRPr>
          </a:p>
          <a:p>
            <a:pPr marL="29209">
              <a:lnSpc>
                <a:spcPct val="100000"/>
              </a:lnSpc>
              <a:spcBef>
                <a:spcPts val="320"/>
              </a:spcBef>
            </a:pP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Hoa Mac Industrial Zone - Duytien District - Hanam Province –</a:t>
            </a:r>
            <a:r>
              <a:rPr sz="900" spc="-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Vietnam</a:t>
            </a:r>
            <a:endParaRPr sz="900" dirty="0">
              <a:latin typeface="Verdana"/>
              <a:cs typeface="Verdana"/>
            </a:endParaRPr>
          </a:p>
          <a:p>
            <a:pPr marL="29209">
              <a:lnSpc>
                <a:spcPct val="100000"/>
              </a:lnSpc>
              <a:spcBef>
                <a:spcPts val="320"/>
              </a:spcBef>
            </a:pP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KCN Hòa Mạc- Duy Tiên - Hà </a:t>
            </a:r>
            <a:r>
              <a:rPr sz="900" spc="10" dirty="0">
                <a:solidFill>
                  <a:srgbClr val="1B1417"/>
                </a:solidFill>
                <a:latin typeface="Verdana"/>
                <a:cs typeface="Verdana"/>
              </a:rPr>
              <a:t>Nam </a:t>
            </a: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- Việt</a:t>
            </a:r>
            <a:r>
              <a:rPr sz="900" spc="-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10" dirty="0">
                <a:solidFill>
                  <a:srgbClr val="1B1417"/>
                </a:solidFill>
                <a:latin typeface="Verdana"/>
                <a:cs typeface="Verdana"/>
              </a:rPr>
              <a:t>Nam</a:t>
            </a:r>
            <a:endParaRPr sz="900" dirty="0">
              <a:latin typeface="Verdana"/>
              <a:cs typeface="Verdana"/>
            </a:endParaRPr>
          </a:p>
          <a:p>
            <a:pPr marL="29209">
              <a:lnSpc>
                <a:spcPct val="100000"/>
              </a:lnSpc>
              <a:spcBef>
                <a:spcPts val="320"/>
              </a:spcBef>
            </a:pP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TEL: (84) </a:t>
            </a:r>
            <a:r>
              <a:rPr lang="en-US" sz="900" spc="5" dirty="0" smtClean="0">
                <a:solidFill>
                  <a:srgbClr val="1B1417"/>
                </a:solidFill>
                <a:latin typeface="Verdana"/>
                <a:cs typeface="Verdana"/>
              </a:rPr>
              <a:t>2263 552 565</a:t>
            </a:r>
            <a:r>
              <a:rPr sz="900" spc="325" dirty="0" smtClean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5" dirty="0">
                <a:solidFill>
                  <a:srgbClr val="1B1417"/>
                </a:solidFill>
                <a:latin typeface="Verdana"/>
                <a:cs typeface="Verdana"/>
                <a:hlinkClick r:id="rId2"/>
              </a:rPr>
              <a:t>http://</a:t>
            </a:r>
            <a:r>
              <a:rPr sz="900" spc="5" dirty="0" smtClean="0">
                <a:solidFill>
                  <a:srgbClr val="1B1417"/>
                </a:solidFill>
                <a:latin typeface="Verdana"/>
                <a:cs typeface="Verdana"/>
                <a:hlinkClick r:id="rId2"/>
              </a:rPr>
              <a:t>www.b</a:t>
            </a:r>
            <a:r>
              <a:rPr lang="en-US" sz="900" spc="5" dirty="0" smtClean="0">
                <a:solidFill>
                  <a:srgbClr val="1B1417"/>
                </a:solidFill>
                <a:latin typeface="Verdana"/>
                <a:cs typeface="Verdana"/>
                <a:hlinkClick r:id="rId2"/>
              </a:rPr>
              <a:t>bk</a:t>
            </a:r>
            <a:r>
              <a:rPr sz="900" spc="5" dirty="0" smtClean="0">
                <a:solidFill>
                  <a:srgbClr val="1B1417"/>
                </a:solidFill>
                <a:latin typeface="Verdana"/>
                <a:cs typeface="Verdana"/>
                <a:hlinkClick r:id="rId2"/>
              </a:rPr>
              <a:t>ec.</a:t>
            </a:r>
            <a:r>
              <a:rPr lang="en-US" sz="900" spc="5" dirty="0" smtClean="0">
                <a:solidFill>
                  <a:srgbClr val="1B1417"/>
                </a:solidFill>
                <a:latin typeface="Verdana"/>
                <a:cs typeface="Verdana"/>
              </a:rPr>
              <a:t>con</a:t>
            </a:r>
            <a:r>
              <a:rPr sz="900" spc="5" dirty="0" smtClean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sz="900" spc="5" dirty="0" smtClean="0">
                <a:solidFill>
                  <a:srgbClr val="1B1417"/>
                </a:solidFill>
                <a:latin typeface="Verdana"/>
                <a:cs typeface="Verdana"/>
              </a:rPr>
              <a:t>/ </a:t>
            </a:r>
            <a:r>
              <a:rPr sz="900" dirty="0" err="1" smtClean="0">
                <a:solidFill>
                  <a:srgbClr val="1B1417"/>
                </a:solidFill>
                <a:latin typeface="Verdana"/>
                <a:cs typeface="Verdana"/>
              </a:rPr>
              <a:t>Emaill</a:t>
            </a:r>
            <a:r>
              <a:rPr sz="900" dirty="0" smtClean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sz="900" spc="5" dirty="0">
                <a:solidFill>
                  <a:srgbClr val="1B1417"/>
                </a:solidFill>
                <a:latin typeface="Verdana"/>
                <a:cs typeface="Verdana"/>
              </a:rPr>
              <a:t>:</a:t>
            </a:r>
            <a:r>
              <a:rPr sz="900" spc="1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sz="900" spc="15" dirty="0" smtClean="0">
                <a:solidFill>
                  <a:srgbClr val="1B1417"/>
                </a:solidFill>
                <a:latin typeface="Verdana"/>
                <a:cs typeface="Verdana"/>
                <a:hlinkClick r:id="rId3"/>
              </a:rPr>
              <a:t>bbk</a:t>
            </a:r>
            <a:r>
              <a:rPr sz="900" spc="5" dirty="0" smtClean="0">
                <a:solidFill>
                  <a:srgbClr val="1B1417"/>
                </a:solidFill>
                <a:latin typeface="Verdana"/>
                <a:cs typeface="Verdana"/>
                <a:hlinkClick r:id="rId3"/>
              </a:rPr>
              <a:t>@bkec.co.kr</a:t>
            </a:r>
            <a:endParaRPr lang="en-US" sz="900" spc="5" dirty="0" smtClean="0">
              <a:solidFill>
                <a:srgbClr val="1B1417"/>
              </a:solidFill>
              <a:latin typeface="Verdana"/>
              <a:cs typeface="Verdana"/>
            </a:endParaRPr>
          </a:p>
          <a:p>
            <a:pPr marL="29209">
              <a:lnSpc>
                <a:spcPct val="100000"/>
              </a:lnSpc>
              <a:spcBef>
                <a:spcPts val="320"/>
              </a:spcBef>
            </a:pPr>
            <a:endParaRPr lang="en-US" sz="900" spc="5" dirty="0">
              <a:solidFill>
                <a:srgbClr val="1B1417"/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ko-KR" sz="1850" spc="-15" dirty="0" smtClean="0">
                <a:solidFill>
                  <a:srgbClr val="1B1417"/>
                </a:solidFill>
                <a:latin typeface="Verdana" pitchFamily="34" charset="0"/>
                <a:ea typeface="Verdana" pitchFamily="34" charset="0"/>
                <a:cs typeface="Arial"/>
              </a:rPr>
              <a:t>BK Electronics (South Korea)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lang="en-US" altLang="ko-KR" sz="900" spc="-65" dirty="0" smtClean="0">
              <a:solidFill>
                <a:srgbClr val="1B1417"/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altLang="ko-KR" sz="900" spc="-65" dirty="0" smtClean="0">
                <a:solidFill>
                  <a:srgbClr val="1B1417"/>
                </a:solidFill>
                <a:latin typeface="Verdana"/>
                <a:cs typeface="Verdana"/>
              </a:rPr>
              <a:t>ADD</a:t>
            </a:r>
            <a:r>
              <a:rPr lang="en-US" altLang="ko-KR" sz="900" spc="-65" dirty="0">
                <a:solidFill>
                  <a:srgbClr val="1B1417"/>
                </a:solidFill>
                <a:latin typeface="Verdana"/>
                <a:cs typeface="Verdana"/>
              </a:rPr>
              <a:t>:</a:t>
            </a:r>
            <a:r>
              <a:rPr lang="en-US" altLang="ko-KR" sz="900" spc="-18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60" dirty="0">
                <a:solidFill>
                  <a:srgbClr val="1B1417"/>
                </a:solidFill>
                <a:latin typeface="Verdana"/>
                <a:cs typeface="Verdana"/>
              </a:rPr>
              <a:t>88,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 err="1">
                <a:solidFill>
                  <a:srgbClr val="1B1417"/>
                </a:solidFill>
                <a:latin typeface="Verdana"/>
                <a:cs typeface="Verdana"/>
              </a:rPr>
              <a:t>Iljik-ro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,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 err="1">
                <a:solidFill>
                  <a:srgbClr val="1B1417"/>
                </a:solidFill>
                <a:latin typeface="Verdana"/>
                <a:cs typeface="Verdana"/>
              </a:rPr>
              <a:t>Manan-gu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,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Anyang-</a:t>
            </a:r>
            <a:r>
              <a:rPr lang="en-US" altLang="ko-KR" sz="900" spc="-80" dirty="0" err="1">
                <a:solidFill>
                  <a:srgbClr val="1B1417"/>
                </a:solidFill>
                <a:latin typeface="Verdana"/>
                <a:cs typeface="Verdana"/>
              </a:rPr>
              <a:t>si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,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 err="1">
                <a:solidFill>
                  <a:srgbClr val="1B1417"/>
                </a:solidFill>
                <a:latin typeface="Verdana"/>
                <a:cs typeface="Verdana"/>
              </a:rPr>
              <a:t>Gyeonggi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-do,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Republic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45" dirty="0">
                <a:solidFill>
                  <a:srgbClr val="1B1417"/>
                </a:solidFill>
                <a:latin typeface="Verdana"/>
                <a:cs typeface="Verdana"/>
              </a:rPr>
              <a:t>of</a:t>
            </a:r>
            <a:r>
              <a:rPr lang="en-US" altLang="ko-KR" sz="900" spc="-18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70" dirty="0">
                <a:solidFill>
                  <a:srgbClr val="1B1417"/>
                </a:solidFill>
                <a:latin typeface="Verdana"/>
                <a:cs typeface="Verdana"/>
              </a:rPr>
              <a:t>Korea</a:t>
            </a:r>
            <a:endParaRPr lang="en-US" altLang="ko-KR" sz="900" dirty="0">
              <a:latin typeface="Verdana"/>
              <a:cs typeface="Verdana"/>
            </a:endParaRPr>
          </a:p>
          <a:p>
            <a:pPr marL="29209">
              <a:lnSpc>
                <a:spcPct val="100000"/>
              </a:lnSpc>
              <a:spcBef>
                <a:spcPts val="320"/>
              </a:spcBef>
            </a:pPr>
            <a:r>
              <a:rPr lang="en-US" altLang="ko-KR" sz="900" spc="-65" dirty="0">
                <a:solidFill>
                  <a:srgbClr val="1B1417"/>
                </a:solidFill>
                <a:latin typeface="Verdana"/>
                <a:cs typeface="Verdana"/>
              </a:rPr>
              <a:t>TEL: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+82-31-456-2580</a:t>
            </a:r>
            <a:r>
              <a:rPr lang="en-US" altLang="ko-KR" sz="900" spc="-17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65" dirty="0">
                <a:solidFill>
                  <a:srgbClr val="1B1417"/>
                </a:solidFill>
                <a:latin typeface="Verdana"/>
                <a:cs typeface="Verdana"/>
              </a:rPr>
              <a:t>FAX: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0" dirty="0">
                <a:solidFill>
                  <a:srgbClr val="1B1417"/>
                </a:solidFill>
                <a:latin typeface="Verdana"/>
                <a:cs typeface="Verdana"/>
              </a:rPr>
              <a:t>+82-31-425-2563</a:t>
            </a:r>
            <a:r>
              <a:rPr lang="en-US" altLang="ko-KR" sz="900" spc="-175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5" dirty="0">
                <a:solidFill>
                  <a:srgbClr val="1B1417"/>
                </a:solidFill>
                <a:latin typeface="Verdana"/>
                <a:cs typeface="Verdana"/>
                <a:hlinkClick r:id="rId4"/>
              </a:rPr>
              <a:t>http://www.bkec.co.kr</a:t>
            </a:r>
            <a:r>
              <a:rPr lang="en-US" altLang="ko-KR" sz="900" spc="-175" dirty="0">
                <a:solidFill>
                  <a:srgbClr val="1B1417"/>
                </a:solidFill>
                <a:latin typeface="Verdana"/>
                <a:cs typeface="Verdana"/>
                <a:hlinkClick r:id="rId4"/>
              </a:rPr>
              <a:t> </a:t>
            </a:r>
            <a:r>
              <a:rPr lang="en-US" altLang="ko-KR" sz="900" spc="-175" dirty="0">
                <a:solidFill>
                  <a:srgbClr val="1B1417"/>
                </a:solidFill>
                <a:latin typeface="Verdana"/>
                <a:cs typeface="Verdana"/>
              </a:rPr>
              <a:t> /  </a:t>
            </a:r>
            <a:r>
              <a:rPr lang="en-US" altLang="ko-KR" sz="900" spc="-75" dirty="0">
                <a:solidFill>
                  <a:srgbClr val="1B1417"/>
                </a:solidFill>
                <a:latin typeface="Verdana"/>
                <a:cs typeface="Verdana"/>
              </a:rPr>
              <a:t>E-mail:</a:t>
            </a:r>
            <a:r>
              <a:rPr lang="en-US" altLang="ko-KR" sz="900" spc="-180" dirty="0">
                <a:solidFill>
                  <a:srgbClr val="1B1417"/>
                </a:solidFill>
                <a:latin typeface="Verdana"/>
                <a:cs typeface="Verdana"/>
              </a:rPr>
              <a:t> </a:t>
            </a:r>
            <a:r>
              <a:rPr lang="en-US" altLang="ko-KR" sz="900" spc="-85" dirty="0">
                <a:solidFill>
                  <a:srgbClr val="1B1417"/>
                </a:solidFill>
                <a:latin typeface="Verdana"/>
                <a:cs typeface="Verdana"/>
                <a:hlinkClick r:id="rId5"/>
              </a:rPr>
              <a:t>bksales00@bkec.co.kr</a:t>
            </a:r>
            <a:endParaRPr lang="en-US" altLang="ko-KR" sz="900" dirty="0">
              <a:latin typeface="Verdana"/>
              <a:cs typeface="Verdana"/>
            </a:endParaRPr>
          </a:p>
          <a:p>
            <a:pPr marL="29209">
              <a:lnSpc>
                <a:spcPct val="100000"/>
              </a:lnSpc>
              <a:spcBef>
                <a:spcPts val="320"/>
              </a:spcBef>
            </a:pPr>
            <a:endParaRPr sz="900" dirty="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41119" y="8244345"/>
            <a:ext cx="18415" cy="679450"/>
          </a:xfrm>
          <a:custGeom>
            <a:avLst/>
            <a:gdLst/>
            <a:ahLst/>
            <a:cxnLst/>
            <a:rect l="l" t="t" r="r" b="b"/>
            <a:pathLst>
              <a:path w="18414" h="679450">
                <a:moveTo>
                  <a:pt x="18023" y="0"/>
                </a:moveTo>
                <a:lnTo>
                  <a:pt x="0" y="0"/>
                </a:lnTo>
                <a:lnTo>
                  <a:pt x="0" y="678889"/>
                </a:lnTo>
                <a:lnTo>
                  <a:pt x="18023" y="678889"/>
                </a:lnTo>
                <a:lnTo>
                  <a:pt x="18023" y="0"/>
                </a:lnTo>
                <a:close/>
              </a:path>
            </a:pathLst>
          </a:custGeom>
          <a:solidFill>
            <a:srgbClr val="9A96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48358" y="9388701"/>
            <a:ext cx="18415" cy="681355"/>
          </a:xfrm>
          <a:custGeom>
            <a:avLst/>
            <a:gdLst/>
            <a:ahLst/>
            <a:cxnLst/>
            <a:rect l="l" t="t" r="r" b="b"/>
            <a:pathLst>
              <a:path w="18414" h="681354">
                <a:moveTo>
                  <a:pt x="18023" y="0"/>
                </a:moveTo>
                <a:lnTo>
                  <a:pt x="0" y="0"/>
                </a:lnTo>
                <a:lnTo>
                  <a:pt x="0" y="680899"/>
                </a:lnTo>
                <a:lnTo>
                  <a:pt x="18023" y="680899"/>
                </a:lnTo>
                <a:lnTo>
                  <a:pt x="18023" y="0"/>
                </a:lnTo>
                <a:close/>
              </a:path>
            </a:pathLst>
          </a:custGeom>
          <a:solidFill>
            <a:srgbClr val="9A969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735508" y="9390606"/>
            <a:ext cx="989330" cy="679450"/>
            <a:chOff x="701575" y="8244345"/>
            <a:chExt cx="989330" cy="679450"/>
          </a:xfrm>
        </p:grpSpPr>
        <p:sp>
          <p:nvSpPr>
            <p:cNvPr id="7" name="object 7"/>
            <p:cNvSpPr/>
            <p:nvPr/>
          </p:nvSpPr>
          <p:spPr>
            <a:xfrm>
              <a:off x="701575" y="8244345"/>
              <a:ext cx="989330" cy="679450"/>
            </a:xfrm>
            <a:custGeom>
              <a:avLst/>
              <a:gdLst/>
              <a:ahLst/>
              <a:cxnLst/>
              <a:rect l="l" t="t" r="r" b="b"/>
              <a:pathLst>
                <a:path w="989330" h="679450">
                  <a:moveTo>
                    <a:pt x="989251" y="0"/>
                  </a:moveTo>
                  <a:lnTo>
                    <a:pt x="0" y="0"/>
                  </a:lnTo>
                  <a:lnTo>
                    <a:pt x="0" y="678889"/>
                  </a:lnTo>
                  <a:lnTo>
                    <a:pt x="989251" y="678889"/>
                  </a:lnTo>
                  <a:lnTo>
                    <a:pt x="989251" y="0"/>
                  </a:lnTo>
                  <a:close/>
                </a:path>
              </a:pathLst>
            </a:custGeom>
            <a:solidFill>
              <a:srgbClr val="EFEE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51636" y="8288451"/>
              <a:ext cx="889000" cy="592455"/>
            </a:xfrm>
            <a:custGeom>
              <a:avLst/>
              <a:gdLst/>
              <a:ahLst/>
              <a:cxnLst/>
              <a:rect l="l" t="t" r="r" b="b"/>
              <a:pathLst>
                <a:path w="889000" h="592454">
                  <a:moveTo>
                    <a:pt x="888757" y="0"/>
                  </a:moveTo>
                  <a:lnTo>
                    <a:pt x="0" y="0"/>
                  </a:lnTo>
                  <a:lnTo>
                    <a:pt x="0" y="592226"/>
                  </a:lnTo>
                  <a:lnTo>
                    <a:pt x="888757" y="592226"/>
                  </a:lnTo>
                  <a:lnTo>
                    <a:pt x="888757" y="0"/>
                  </a:lnTo>
                  <a:close/>
                </a:path>
              </a:pathLst>
            </a:custGeom>
            <a:solidFill>
              <a:srgbClr val="FFFFF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87826" y="8344441"/>
              <a:ext cx="618845" cy="47865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736778" y="8229414"/>
            <a:ext cx="989330" cy="681355"/>
            <a:chOff x="701575" y="9151581"/>
            <a:chExt cx="989330" cy="681355"/>
          </a:xfrm>
        </p:grpSpPr>
        <p:sp>
          <p:nvSpPr>
            <p:cNvPr id="11" name="object 11"/>
            <p:cNvSpPr/>
            <p:nvPr/>
          </p:nvSpPr>
          <p:spPr>
            <a:xfrm>
              <a:off x="701575" y="9151581"/>
              <a:ext cx="989330" cy="681355"/>
            </a:xfrm>
            <a:custGeom>
              <a:avLst/>
              <a:gdLst/>
              <a:ahLst/>
              <a:cxnLst/>
              <a:rect l="l" t="t" r="r" b="b"/>
              <a:pathLst>
                <a:path w="989330" h="681354">
                  <a:moveTo>
                    <a:pt x="989251" y="0"/>
                  </a:moveTo>
                  <a:lnTo>
                    <a:pt x="0" y="0"/>
                  </a:lnTo>
                  <a:lnTo>
                    <a:pt x="0" y="680899"/>
                  </a:lnTo>
                  <a:lnTo>
                    <a:pt x="989251" y="680899"/>
                  </a:lnTo>
                  <a:lnTo>
                    <a:pt x="989251" y="0"/>
                  </a:lnTo>
                  <a:close/>
                </a:path>
              </a:pathLst>
            </a:custGeom>
            <a:solidFill>
              <a:srgbClr val="EFEE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51636" y="9195690"/>
              <a:ext cx="889000" cy="592455"/>
            </a:xfrm>
            <a:custGeom>
              <a:avLst/>
              <a:gdLst/>
              <a:ahLst/>
              <a:cxnLst/>
              <a:rect l="l" t="t" r="r" b="b"/>
              <a:pathLst>
                <a:path w="889000" h="592454">
                  <a:moveTo>
                    <a:pt x="888757" y="0"/>
                  </a:moveTo>
                  <a:lnTo>
                    <a:pt x="0" y="0"/>
                  </a:lnTo>
                  <a:lnTo>
                    <a:pt x="0" y="592226"/>
                  </a:lnTo>
                  <a:lnTo>
                    <a:pt x="888757" y="592226"/>
                  </a:lnTo>
                  <a:lnTo>
                    <a:pt x="888757" y="0"/>
                  </a:lnTo>
                  <a:close/>
                </a:path>
              </a:pathLst>
            </a:custGeom>
            <a:solidFill>
              <a:srgbClr val="FA45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52056" y="9355823"/>
              <a:ext cx="288389" cy="27236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90131" y="3503167"/>
            <a:ext cx="6826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8C9EAB"/>
                </a:solidFill>
                <a:latin typeface="Arial"/>
                <a:cs typeface="Arial"/>
              </a:rPr>
              <a:t>Head</a:t>
            </a:r>
            <a:r>
              <a:rPr sz="1000" spc="-11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8C9EAB"/>
                </a:solidFill>
                <a:latin typeface="Arial"/>
                <a:cs typeface="Arial"/>
              </a:rPr>
              <a:t>Office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02026" y="3477871"/>
            <a:ext cx="11296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8C9EAB"/>
                </a:solidFill>
                <a:latin typeface="Arial"/>
                <a:cs typeface="Arial"/>
              </a:rPr>
              <a:t>BEST BK CO.,</a:t>
            </a:r>
            <a:r>
              <a:rPr sz="1000" spc="-7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8C9EAB"/>
                </a:solidFill>
                <a:latin typeface="Arial"/>
                <a:cs typeface="Arial"/>
              </a:rPr>
              <a:t>LTD</a:t>
            </a:r>
            <a:endParaRPr sz="10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19327" y="1322831"/>
            <a:ext cx="199644" cy="1325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55649" y="1201673"/>
            <a:ext cx="1461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30" dirty="0">
                <a:solidFill>
                  <a:srgbClr val="1B1417"/>
                </a:solidFill>
                <a:latin typeface="Trebuchet MS"/>
                <a:cs typeface="Trebuchet MS"/>
              </a:rPr>
              <a:t>BBK</a:t>
            </a:r>
            <a:r>
              <a:rPr sz="1800" spc="15" dirty="0">
                <a:solidFill>
                  <a:srgbClr val="1B1417"/>
                </a:solidFill>
                <a:latin typeface="Trebuchet MS"/>
                <a:cs typeface="Trebuchet MS"/>
              </a:rPr>
              <a:t> </a:t>
            </a:r>
            <a:r>
              <a:rPr sz="1800" spc="-60" dirty="0">
                <a:solidFill>
                  <a:srgbClr val="1B1417"/>
                </a:solidFill>
                <a:latin typeface="Trebuchet MS"/>
                <a:cs typeface="Trebuchet MS"/>
              </a:rPr>
              <a:t>(Vietnam)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822950" y="3477895"/>
            <a:ext cx="11296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8C9EAB"/>
                </a:solidFill>
                <a:latin typeface="Arial"/>
                <a:cs typeface="Arial"/>
              </a:rPr>
              <a:t>BEST BK CO.,</a:t>
            </a:r>
            <a:r>
              <a:rPr sz="1000" spc="-70" dirty="0">
                <a:solidFill>
                  <a:srgbClr val="8C9EA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8C9EAB"/>
                </a:solidFill>
                <a:latin typeface="Arial"/>
                <a:cs typeface="Arial"/>
              </a:rPr>
              <a:t>LTD</a:t>
            </a:r>
            <a:endParaRPr sz="10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722377" y="4912302"/>
            <a:ext cx="4502150" cy="3054985"/>
            <a:chOff x="722377" y="4912302"/>
            <a:chExt cx="4502150" cy="3054985"/>
          </a:xfrm>
        </p:grpSpPr>
        <p:sp>
          <p:nvSpPr>
            <p:cNvPr id="20" name="object 20"/>
            <p:cNvSpPr/>
            <p:nvPr/>
          </p:nvSpPr>
          <p:spPr>
            <a:xfrm>
              <a:off x="722377" y="4912302"/>
              <a:ext cx="4501704" cy="305466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125534" y="4932826"/>
              <a:ext cx="539129" cy="81848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164965" y="4968569"/>
              <a:ext cx="464972" cy="47078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138028" y="4942039"/>
              <a:ext cx="516788" cy="51678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341612" y="5849804"/>
              <a:ext cx="539750" cy="818515"/>
            </a:xfrm>
            <a:custGeom>
              <a:avLst/>
              <a:gdLst/>
              <a:ahLst/>
              <a:cxnLst/>
              <a:rect l="l" t="t" r="r" b="b"/>
              <a:pathLst>
                <a:path w="539750" h="818515">
                  <a:moveTo>
                    <a:pt x="291538" y="0"/>
                  </a:moveTo>
                  <a:lnTo>
                    <a:pt x="246811" y="222"/>
                  </a:lnTo>
                  <a:lnTo>
                    <a:pt x="202581" y="7988"/>
                  </a:lnTo>
                  <a:lnTo>
                    <a:pt x="159913" y="23292"/>
                  </a:lnTo>
                  <a:lnTo>
                    <a:pt x="119877" y="46131"/>
                  </a:lnTo>
                  <a:lnTo>
                    <a:pt x="83539" y="76497"/>
                  </a:lnTo>
                  <a:lnTo>
                    <a:pt x="53649" y="111631"/>
                  </a:lnTo>
                  <a:lnTo>
                    <a:pt x="30346" y="150098"/>
                  </a:lnTo>
                  <a:lnTo>
                    <a:pt x="13634" y="191058"/>
                  </a:lnTo>
                  <a:lnTo>
                    <a:pt x="3517" y="233669"/>
                  </a:lnTo>
                  <a:lnTo>
                    <a:pt x="0" y="277089"/>
                  </a:lnTo>
                  <a:lnTo>
                    <a:pt x="3086" y="320476"/>
                  </a:lnTo>
                  <a:lnTo>
                    <a:pt x="12781" y="362987"/>
                  </a:lnTo>
                  <a:lnTo>
                    <a:pt x="29088" y="403782"/>
                  </a:lnTo>
                  <a:lnTo>
                    <a:pt x="52012" y="442018"/>
                  </a:lnTo>
                  <a:lnTo>
                    <a:pt x="81557" y="476852"/>
                  </a:lnTo>
                  <a:lnTo>
                    <a:pt x="265885" y="818482"/>
                  </a:lnTo>
                  <a:lnTo>
                    <a:pt x="459560" y="467518"/>
                  </a:lnTo>
                  <a:lnTo>
                    <a:pt x="491144" y="429721"/>
                  </a:lnTo>
                  <a:lnTo>
                    <a:pt x="514897" y="388074"/>
                  </a:lnTo>
                  <a:lnTo>
                    <a:pt x="530816" y="343687"/>
                  </a:lnTo>
                  <a:lnTo>
                    <a:pt x="538894" y="297672"/>
                  </a:lnTo>
                  <a:lnTo>
                    <a:pt x="539125" y="251141"/>
                  </a:lnTo>
                  <a:lnTo>
                    <a:pt x="531505" y="205205"/>
                  </a:lnTo>
                  <a:lnTo>
                    <a:pt x="516027" y="160977"/>
                  </a:lnTo>
                  <a:lnTo>
                    <a:pt x="492687" y="119566"/>
                  </a:lnTo>
                  <a:lnTo>
                    <a:pt x="461478" y="82085"/>
                  </a:lnTo>
                  <a:lnTo>
                    <a:pt x="418015" y="44650"/>
                  </a:lnTo>
                  <a:lnTo>
                    <a:pt x="378207" y="22208"/>
                  </a:lnTo>
                  <a:lnTo>
                    <a:pt x="335692" y="7327"/>
                  </a:lnTo>
                  <a:lnTo>
                    <a:pt x="291538" y="0"/>
                  </a:lnTo>
                  <a:close/>
                </a:path>
              </a:pathLst>
            </a:custGeom>
            <a:solidFill>
              <a:srgbClr val="F4F1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341612" y="5849804"/>
              <a:ext cx="539750" cy="818515"/>
            </a:xfrm>
            <a:custGeom>
              <a:avLst/>
              <a:gdLst/>
              <a:ahLst/>
              <a:cxnLst/>
              <a:rect l="l" t="t" r="r" b="b"/>
              <a:pathLst>
                <a:path w="539750" h="818515">
                  <a:moveTo>
                    <a:pt x="454048" y="74656"/>
                  </a:moveTo>
                  <a:lnTo>
                    <a:pt x="492687" y="119566"/>
                  </a:lnTo>
                  <a:lnTo>
                    <a:pt x="516027" y="160977"/>
                  </a:lnTo>
                  <a:lnTo>
                    <a:pt x="531505" y="205205"/>
                  </a:lnTo>
                  <a:lnTo>
                    <a:pt x="539125" y="251141"/>
                  </a:lnTo>
                  <a:lnTo>
                    <a:pt x="538894" y="297672"/>
                  </a:lnTo>
                  <a:lnTo>
                    <a:pt x="530816" y="343687"/>
                  </a:lnTo>
                  <a:lnTo>
                    <a:pt x="514897" y="388074"/>
                  </a:lnTo>
                  <a:lnTo>
                    <a:pt x="491144" y="429721"/>
                  </a:lnTo>
                  <a:lnTo>
                    <a:pt x="459560" y="467518"/>
                  </a:lnTo>
                  <a:lnTo>
                    <a:pt x="265885" y="818482"/>
                  </a:lnTo>
                  <a:lnTo>
                    <a:pt x="81557" y="476852"/>
                  </a:lnTo>
                  <a:lnTo>
                    <a:pt x="52012" y="442018"/>
                  </a:lnTo>
                  <a:lnTo>
                    <a:pt x="29088" y="403782"/>
                  </a:lnTo>
                  <a:lnTo>
                    <a:pt x="12781" y="362987"/>
                  </a:lnTo>
                  <a:lnTo>
                    <a:pt x="3086" y="320476"/>
                  </a:lnTo>
                  <a:lnTo>
                    <a:pt x="0" y="277089"/>
                  </a:lnTo>
                  <a:lnTo>
                    <a:pt x="3517" y="233669"/>
                  </a:lnTo>
                  <a:lnTo>
                    <a:pt x="13634" y="191058"/>
                  </a:lnTo>
                  <a:lnTo>
                    <a:pt x="30346" y="150098"/>
                  </a:lnTo>
                  <a:lnTo>
                    <a:pt x="53649" y="111631"/>
                  </a:lnTo>
                  <a:lnTo>
                    <a:pt x="83539" y="76497"/>
                  </a:lnTo>
                  <a:lnTo>
                    <a:pt x="119877" y="46131"/>
                  </a:lnTo>
                  <a:lnTo>
                    <a:pt x="159913" y="23292"/>
                  </a:lnTo>
                  <a:lnTo>
                    <a:pt x="202581" y="7988"/>
                  </a:lnTo>
                  <a:lnTo>
                    <a:pt x="246811" y="222"/>
                  </a:lnTo>
                  <a:lnTo>
                    <a:pt x="291538" y="0"/>
                  </a:lnTo>
                  <a:lnTo>
                    <a:pt x="335692" y="7327"/>
                  </a:lnTo>
                  <a:lnTo>
                    <a:pt x="378207" y="22208"/>
                  </a:lnTo>
                  <a:lnTo>
                    <a:pt x="418015" y="44650"/>
                  </a:lnTo>
                  <a:lnTo>
                    <a:pt x="454048" y="74656"/>
                  </a:lnTo>
                  <a:close/>
                </a:path>
              </a:pathLst>
            </a:custGeom>
            <a:ln w="41046">
              <a:solidFill>
                <a:srgbClr val="B3B3B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341612" y="5849804"/>
              <a:ext cx="539750" cy="818515"/>
            </a:xfrm>
            <a:custGeom>
              <a:avLst/>
              <a:gdLst/>
              <a:ahLst/>
              <a:cxnLst/>
              <a:rect l="l" t="t" r="r" b="b"/>
              <a:pathLst>
                <a:path w="539750" h="818515">
                  <a:moveTo>
                    <a:pt x="291538" y="0"/>
                  </a:moveTo>
                  <a:lnTo>
                    <a:pt x="246811" y="222"/>
                  </a:lnTo>
                  <a:lnTo>
                    <a:pt x="202581" y="7988"/>
                  </a:lnTo>
                  <a:lnTo>
                    <a:pt x="159913" y="23292"/>
                  </a:lnTo>
                  <a:lnTo>
                    <a:pt x="119877" y="46131"/>
                  </a:lnTo>
                  <a:lnTo>
                    <a:pt x="83539" y="76497"/>
                  </a:lnTo>
                  <a:lnTo>
                    <a:pt x="53649" y="111631"/>
                  </a:lnTo>
                  <a:lnTo>
                    <a:pt x="30346" y="150098"/>
                  </a:lnTo>
                  <a:lnTo>
                    <a:pt x="13634" y="191058"/>
                  </a:lnTo>
                  <a:lnTo>
                    <a:pt x="3517" y="233669"/>
                  </a:lnTo>
                  <a:lnTo>
                    <a:pt x="0" y="277089"/>
                  </a:lnTo>
                  <a:lnTo>
                    <a:pt x="3086" y="320476"/>
                  </a:lnTo>
                  <a:lnTo>
                    <a:pt x="12781" y="362987"/>
                  </a:lnTo>
                  <a:lnTo>
                    <a:pt x="29088" y="403782"/>
                  </a:lnTo>
                  <a:lnTo>
                    <a:pt x="52012" y="442018"/>
                  </a:lnTo>
                  <a:lnTo>
                    <a:pt x="81557" y="476852"/>
                  </a:lnTo>
                  <a:lnTo>
                    <a:pt x="265885" y="818482"/>
                  </a:lnTo>
                  <a:lnTo>
                    <a:pt x="459560" y="467518"/>
                  </a:lnTo>
                  <a:lnTo>
                    <a:pt x="491144" y="429721"/>
                  </a:lnTo>
                  <a:lnTo>
                    <a:pt x="514897" y="388074"/>
                  </a:lnTo>
                  <a:lnTo>
                    <a:pt x="530816" y="343687"/>
                  </a:lnTo>
                  <a:lnTo>
                    <a:pt x="538894" y="297672"/>
                  </a:lnTo>
                  <a:lnTo>
                    <a:pt x="539125" y="251141"/>
                  </a:lnTo>
                  <a:lnTo>
                    <a:pt x="531505" y="205205"/>
                  </a:lnTo>
                  <a:lnTo>
                    <a:pt x="516027" y="160977"/>
                  </a:lnTo>
                  <a:lnTo>
                    <a:pt x="492687" y="119566"/>
                  </a:lnTo>
                  <a:lnTo>
                    <a:pt x="461478" y="82085"/>
                  </a:lnTo>
                  <a:lnTo>
                    <a:pt x="418015" y="44650"/>
                  </a:lnTo>
                  <a:lnTo>
                    <a:pt x="378207" y="22208"/>
                  </a:lnTo>
                  <a:lnTo>
                    <a:pt x="335692" y="7327"/>
                  </a:lnTo>
                  <a:lnTo>
                    <a:pt x="291538" y="0"/>
                  </a:lnTo>
                  <a:close/>
                </a:path>
              </a:pathLst>
            </a:custGeom>
            <a:solidFill>
              <a:srgbClr val="F4F1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41611" y="5849804"/>
              <a:ext cx="539125" cy="81848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381032" y="5885547"/>
              <a:ext cx="464985" cy="47078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354095" y="5859017"/>
              <a:ext cx="516788" cy="51678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706934" y="4007865"/>
            <a:ext cx="5518785" cy="7435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20" smtClean="0">
                <a:solidFill>
                  <a:srgbClr val="071B4B"/>
                </a:solidFill>
                <a:latin typeface="Arial"/>
                <a:cs typeface="Arial"/>
              </a:rPr>
              <a:t>B</a:t>
            </a:r>
            <a:r>
              <a:rPr lang="en-US" sz="1300" spc="-20" smtClean="0">
                <a:solidFill>
                  <a:srgbClr val="071B4B"/>
                </a:solidFill>
                <a:latin typeface="Arial"/>
                <a:cs typeface="Arial"/>
              </a:rPr>
              <a:t>BK (Best BK)</a:t>
            </a:r>
            <a:r>
              <a:rPr sz="1300" spc="180" smtClean="0">
                <a:solidFill>
                  <a:srgbClr val="071B4B"/>
                </a:solidFill>
                <a:latin typeface="Arial"/>
                <a:cs typeface="Arial"/>
              </a:rPr>
              <a:t> </a:t>
            </a:r>
            <a:r>
              <a:rPr sz="1300" spc="-35" dirty="0">
                <a:solidFill>
                  <a:srgbClr val="071B4B"/>
                </a:solidFill>
                <a:latin typeface="Arial"/>
                <a:cs typeface="Arial"/>
              </a:rPr>
              <a:t>is</a:t>
            </a:r>
            <a:endParaRPr sz="13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 dirty="0">
              <a:latin typeface="Arial"/>
              <a:cs typeface="Arial"/>
            </a:endParaRPr>
          </a:p>
          <a:p>
            <a:pPr marL="40005" marR="5080">
              <a:lnSpc>
                <a:spcPct val="129700"/>
              </a:lnSpc>
              <a:spcBef>
                <a:spcPts val="5"/>
              </a:spcBef>
            </a:pPr>
            <a:r>
              <a:rPr sz="900" dirty="0">
                <a:latin typeface="Verdana"/>
                <a:cs typeface="Verdana"/>
              </a:rPr>
              <a:t>An </a:t>
            </a:r>
            <a:r>
              <a:rPr sz="900" spc="-5" dirty="0">
                <a:latin typeface="Verdana"/>
                <a:cs typeface="Verdana"/>
              </a:rPr>
              <a:t>enthusiastic enterprise </a:t>
            </a:r>
            <a:r>
              <a:rPr sz="900" dirty="0">
                <a:latin typeface="Verdana"/>
                <a:cs typeface="Verdana"/>
              </a:rPr>
              <a:t>that has </a:t>
            </a:r>
            <a:r>
              <a:rPr sz="900" spc="-5" dirty="0">
                <a:latin typeface="Verdana"/>
                <a:cs typeface="Verdana"/>
              </a:rPr>
              <a:t>production bases located in South Korea, Vietnam </a:t>
            </a:r>
            <a:r>
              <a:rPr sz="900" dirty="0">
                <a:latin typeface="Verdana"/>
                <a:cs typeface="Verdana"/>
              </a:rPr>
              <a:t>and  </a:t>
            </a:r>
            <a:r>
              <a:rPr sz="900" spc="-5" dirty="0">
                <a:latin typeface="Verdana"/>
                <a:cs typeface="Verdana"/>
              </a:rPr>
              <a:t>Gaesung Industrial Complex </a:t>
            </a:r>
            <a:r>
              <a:rPr sz="900" dirty="0">
                <a:latin typeface="Verdana"/>
                <a:cs typeface="Verdana"/>
              </a:rPr>
              <a:t>and </a:t>
            </a:r>
            <a:r>
              <a:rPr sz="900" spc="-5" dirty="0">
                <a:latin typeface="Verdana"/>
                <a:cs typeface="Verdana"/>
              </a:rPr>
              <a:t>endeavor to improve its customers’</a:t>
            </a:r>
            <a:r>
              <a:rPr sz="900" spc="85" dirty="0">
                <a:latin typeface="Verdana"/>
                <a:cs typeface="Verdana"/>
              </a:rPr>
              <a:t> </a:t>
            </a:r>
            <a:r>
              <a:rPr sz="900" spc="-5" dirty="0">
                <a:latin typeface="Verdana"/>
                <a:cs typeface="Verdana"/>
              </a:rPr>
              <a:t>competitiveness.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0" y="1610854"/>
            <a:ext cx="7555992" cy="184703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0" y="2746920"/>
            <a:ext cx="2589530" cy="4617085"/>
          </a:xfrm>
          <a:custGeom>
            <a:avLst/>
            <a:gdLst/>
            <a:ahLst/>
            <a:cxnLst/>
            <a:rect l="l" t="t" r="r" b="b"/>
            <a:pathLst>
              <a:path w="2589530" h="4617084">
                <a:moveTo>
                  <a:pt x="2589098" y="0"/>
                </a:moveTo>
                <a:lnTo>
                  <a:pt x="0" y="0"/>
                </a:lnTo>
                <a:lnTo>
                  <a:pt x="0" y="545693"/>
                </a:lnTo>
                <a:lnTo>
                  <a:pt x="325666" y="545693"/>
                </a:lnTo>
                <a:lnTo>
                  <a:pt x="325666" y="4616767"/>
                </a:lnTo>
                <a:lnTo>
                  <a:pt x="939596" y="4616767"/>
                </a:lnTo>
                <a:lnTo>
                  <a:pt x="939596" y="545693"/>
                </a:lnTo>
                <a:lnTo>
                  <a:pt x="2589098" y="545693"/>
                </a:lnTo>
                <a:lnTo>
                  <a:pt x="2589098" y="0"/>
                </a:lnTo>
                <a:close/>
              </a:path>
            </a:pathLst>
          </a:custGeom>
          <a:solidFill>
            <a:srgbClr val="7895AA">
              <a:alpha val="2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B1417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727</Words>
  <Application>Microsoft Office PowerPoint</Application>
  <PresentationFormat>사용자 지정</PresentationFormat>
  <Paragraphs>162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Theme</vt:lpstr>
      <vt:lpstr>Beyond expectations                    B B K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Success partner for customers BBK BBK (Vietnam)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</dc:title>
  <dc:creator>Jay_Park</dc:creator>
  <cp:lastModifiedBy>Jay_Park</cp:lastModifiedBy>
  <cp:revision>14</cp:revision>
  <dcterms:created xsi:type="dcterms:W3CDTF">2022-08-23T09:54:45Z</dcterms:created>
  <dcterms:modified xsi:type="dcterms:W3CDTF">2022-08-24T09:11:14Z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2022-08-22T00:00:00Z</vt:filetime>
  </property>
  <property fmtid="{D5CDD505-2E9C-101B-9397-08002B2CF9AE}" pid="3" name="Creator">
    <vt:lpwstr>UnknownApplication</vt:lpwstr>
  </property>
  <property fmtid="{D5CDD505-2E9C-101B-9397-08002B2CF9AE}" pid="4" name="LastSaved">
    <vt:filetime>2022-08-23T00:00:00Z</vt:filetime>
  </property>
</Properties>
</file>