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media/image106.jpg" ContentType="image/jpg"/>
  <Override PartName="/ppt/media/image131.jpg" ContentType="image/jpg"/>
  <Override PartName="/ppt/media/image133.jpg" ContentType="image/jpg"/>
  <Override PartName="/ppt/media/image134.jpg" ContentType="image/jpg"/>
  <Override PartName="/ppt/media/image155.jpg" ContentType="image/jpg"/>
  <Override PartName="/ppt/media/image156.jpg" ContentType="image/jpg"/>
  <Override PartName="/ppt/media/image161.jpg" ContentType="image/jpg"/>
  <Override PartName="/ppt/media/image162.jpg" ContentType="image/jpg"/>
  <Override PartName="/ppt/media/image170.jpg" ContentType="image/jpg"/>
  <Override PartName="/ppt/media/image178.jpg" ContentType="image/jpg"/>
  <Override PartName="/ppt/media/image181.jpg" ContentType="image/jpg"/>
  <Override PartName="/ppt/media/image189.jpg" ContentType="image/jpg"/>
  <Override PartName="/ppt/media/image190.jpg" ContentType="image/jpg"/>
  <Override PartName="/ppt/media/image193.jpg" ContentType="image/jpg"/>
  <Override PartName="/ppt/media/image194.jpg" ContentType="image/jpg"/>
  <Override PartName="/ppt/media/image195.jpg" ContentType="image/jpg"/>
  <Override PartName="/ppt/media/image211.jpg" ContentType="image/jpg"/>
  <Override PartName="/ppt/media/image212.jpg" ContentType="image/jpg"/>
  <Override PartName="/ppt/media/image213.jpg" ContentType="image/jpg"/>
  <Override PartName="/ppt/media/image214.jpg" ContentType="image/jpg"/>
  <Override PartName="/ppt/media/image216.jpg" ContentType="image/jpg"/>
  <Override PartName="/ppt/media/image221.jpg" ContentType="image/jpg"/>
  <Override PartName="/ppt/media/image239.jpg" ContentType="image/jpg"/>
  <Override PartName="/ppt/media/image244.jpg" ContentType="image/jpg"/>
  <Override PartName="/ppt/media/image246.jpg" ContentType="image/jpg"/>
  <Override PartName="/ppt/media/image252.jpg" ContentType="image/jp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883" r:id="rId1"/>
  </p:sldMasterIdLst>
  <p:notesMasterIdLst>
    <p:notesMasterId r:id="rId15"/>
  </p:notesMasterIdLst>
  <p:sldIdLst>
    <p:sldId id="256" r:id="rId2"/>
    <p:sldId id="295" r:id="rId3"/>
    <p:sldId id="287" r:id="rId4"/>
    <p:sldId id="270" r:id="rId5"/>
    <p:sldId id="291" r:id="rId6"/>
    <p:sldId id="292" r:id="rId7"/>
    <p:sldId id="293" r:id="rId8"/>
    <p:sldId id="294" r:id="rId9"/>
    <p:sldId id="257" r:id="rId10"/>
    <p:sldId id="265" r:id="rId11"/>
    <p:sldId id="299" r:id="rId12"/>
    <p:sldId id="262" r:id="rId13"/>
    <p:sldId id="284" r:id="rId14"/>
  </p:sldIdLst>
  <p:sldSz cx="14757400" cy="10693400"/>
  <p:notesSz cx="14757400" cy="10693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>
    <p:extLst>
      <p:ext uri="{19B8F6BF-5375-455C-9EA6-DF929625EA0E}">
        <p15:presenceInfo xmlns:p15="http://schemas.microsoft.com/office/powerpoint/2012/main" userId="Adm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7" autoAdjust="0"/>
    <p:restoredTop sz="95974" autoAdjust="0"/>
  </p:normalViewPr>
  <p:slideViewPr>
    <p:cSldViewPr>
      <p:cViewPr varScale="1">
        <p:scale>
          <a:sx n="69" d="100"/>
          <a:sy n="69" d="100"/>
        </p:scale>
        <p:origin x="1554" y="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639445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8359775" y="0"/>
            <a:ext cx="639445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DBF84-4F36-4A68-9B2A-AB2041E0CC2A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889500" y="1336675"/>
            <a:ext cx="4978400" cy="36083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476375" y="5146675"/>
            <a:ext cx="11804650" cy="42100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156825"/>
            <a:ext cx="639445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8359775" y="10156825"/>
            <a:ext cx="639445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BD8665-AD72-4353-996D-39D5B4C601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50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3662" y="-13203"/>
            <a:ext cx="14799045" cy="10719806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4657" y="3749292"/>
            <a:ext cx="9403677" cy="2567012"/>
          </a:xfrm>
        </p:spPr>
        <p:txBody>
          <a:bodyPr anchor="b">
            <a:noAutofit/>
          </a:bodyPr>
          <a:lstStyle>
            <a:lvl1pPr algn="r">
              <a:defRPr sz="842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4657" y="6316301"/>
            <a:ext cx="9403677" cy="1710350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7129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25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387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8516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564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2774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9903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703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941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3827" y="950524"/>
            <a:ext cx="10244505" cy="5307095"/>
          </a:xfrm>
        </p:spPr>
        <p:txBody>
          <a:bodyPr anchor="ctr">
            <a:normAutofit/>
          </a:bodyPr>
          <a:lstStyle>
            <a:lvl1pPr algn="l">
              <a:defRPr sz="6861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3827" y="6970515"/>
            <a:ext cx="10244505" cy="2449537"/>
          </a:xfrm>
        </p:spPr>
        <p:txBody>
          <a:bodyPr anchor="ctr">
            <a:normAutofit/>
          </a:bodyPr>
          <a:lstStyle>
            <a:lvl1pPr marL="0" indent="0" algn="l">
              <a:buNone/>
              <a:defRPr sz="2807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712912" indent="0">
              <a:buNone/>
              <a:defRPr sz="2807">
                <a:solidFill>
                  <a:schemeClr val="tx1">
                    <a:tint val="75000"/>
                  </a:schemeClr>
                </a:solidFill>
              </a:defRPr>
            </a:lvl2pPr>
            <a:lvl3pPr marL="1425824" indent="0">
              <a:buNone/>
              <a:defRPr sz="2495">
                <a:solidFill>
                  <a:schemeClr val="tx1">
                    <a:tint val="75000"/>
                  </a:schemeClr>
                </a:solidFill>
              </a:defRPr>
            </a:lvl3pPr>
            <a:lvl4pPr marL="2138736" indent="0">
              <a:buNone/>
              <a:defRPr sz="2183">
                <a:solidFill>
                  <a:schemeClr val="tx1">
                    <a:tint val="75000"/>
                  </a:schemeClr>
                </a:solidFill>
              </a:defRPr>
            </a:lvl4pPr>
            <a:lvl5pPr marL="2851648" indent="0">
              <a:buNone/>
              <a:defRPr sz="2183">
                <a:solidFill>
                  <a:schemeClr val="tx1">
                    <a:tint val="75000"/>
                  </a:schemeClr>
                </a:solidFill>
              </a:defRPr>
            </a:lvl5pPr>
            <a:lvl6pPr marL="3564560" indent="0">
              <a:buNone/>
              <a:defRPr sz="2183">
                <a:solidFill>
                  <a:schemeClr val="tx1">
                    <a:tint val="75000"/>
                  </a:schemeClr>
                </a:solidFill>
              </a:defRPr>
            </a:lvl6pPr>
            <a:lvl7pPr marL="4277472" indent="0">
              <a:buNone/>
              <a:defRPr sz="2183">
                <a:solidFill>
                  <a:schemeClr val="tx1">
                    <a:tint val="75000"/>
                  </a:schemeClr>
                </a:solidFill>
              </a:defRPr>
            </a:lvl7pPr>
            <a:lvl8pPr marL="4990384" indent="0">
              <a:buNone/>
              <a:defRPr sz="2183">
                <a:solidFill>
                  <a:schemeClr val="tx1">
                    <a:tint val="75000"/>
                  </a:schemeClr>
                </a:solidFill>
              </a:defRPr>
            </a:lvl8pPr>
            <a:lvl9pPr marL="5703296" indent="0">
              <a:buNone/>
              <a:defRPr sz="218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8412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0578" y="950526"/>
            <a:ext cx="9799827" cy="4713017"/>
          </a:xfrm>
        </p:spPr>
        <p:txBody>
          <a:bodyPr anchor="ctr">
            <a:normAutofit/>
          </a:bodyPr>
          <a:lstStyle>
            <a:lvl1pPr algn="l">
              <a:defRPr sz="6861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777012" y="5663541"/>
            <a:ext cx="8746961" cy="594078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2495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712912" indent="0">
              <a:buFontTx/>
              <a:buNone/>
              <a:defRPr/>
            </a:lvl2pPr>
            <a:lvl3pPr marL="1425824" indent="0">
              <a:buFontTx/>
              <a:buNone/>
              <a:defRPr/>
            </a:lvl3pPr>
            <a:lvl4pPr marL="2138736" indent="0">
              <a:buFontTx/>
              <a:buNone/>
              <a:defRPr/>
            </a:lvl4pPr>
            <a:lvl5pPr marL="2851648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3824" y="6970515"/>
            <a:ext cx="10244507" cy="2449537"/>
          </a:xfrm>
        </p:spPr>
        <p:txBody>
          <a:bodyPr anchor="ctr">
            <a:normAutofit/>
          </a:bodyPr>
          <a:lstStyle>
            <a:lvl1pPr marL="0" indent="0" algn="l">
              <a:buNone/>
              <a:defRPr sz="2807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712912" indent="0">
              <a:buNone/>
              <a:defRPr sz="2807">
                <a:solidFill>
                  <a:schemeClr val="tx1">
                    <a:tint val="75000"/>
                  </a:schemeClr>
                </a:solidFill>
              </a:defRPr>
            </a:lvl2pPr>
            <a:lvl3pPr marL="1425824" indent="0">
              <a:buNone/>
              <a:defRPr sz="2495">
                <a:solidFill>
                  <a:schemeClr val="tx1">
                    <a:tint val="75000"/>
                  </a:schemeClr>
                </a:solidFill>
              </a:defRPr>
            </a:lvl3pPr>
            <a:lvl4pPr marL="2138736" indent="0">
              <a:buNone/>
              <a:defRPr sz="2183">
                <a:solidFill>
                  <a:schemeClr val="tx1">
                    <a:tint val="75000"/>
                  </a:schemeClr>
                </a:solidFill>
              </a:defRPr>
            </a:lvl4pPr>
            <a:lvl5pPr marL="2851648" indent="0">
              <a:buNone/>
              <a:defRPr sz="2183">
                <a:solidFill>
                  <a:schemeClr val="tx1">
                    <a:tint val="75000"/>
                  </a:schemeClr>
                </a:solidFill>
              </a:defRPr>
            </a:lvl5pPr>
            <a:lvl6pPr marL="3564560" indent="0">
              <a:buNone/>
              <a:defRPr sz="2183">
                <a:solidFill>
                  <a:schemeClr val="tx1">
                    <a:tint val="75000"/>
                  </a:schemeClr>
                </a:solidFill>
              </a:defRPr>
            </a:lvl6pPr>
            <a:lvl7pPr marL="4277472" indent="0">
              <a:buNone/>
              <a:defRPr sz="2183">
                <a:solidFill>
                  <a:schemeClr val="tx1">
                    <a:tint val="75000"/>
                  </a:schemeClr>
                </a:solidFill>
              </a:defRPr>
            </a:lvl7pPr>
            <a:lvl8pPr marL="4990384" indent="0">
              <a:buNone/>
              <a:defRPr sz="2183">
                <a:solidFill>
                  <a:schemeClr val="tx1">
                    <a:tint val="75000"/>
                  </a:schemeClr>
                </a:solidFill>
              </a:defRPr>
            </a:lvl8pPr>
            <a:lvl9pPr marL="5703296" indent="0">
              <a:buNone/>
              <a:defRPr sz="218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779043" y="1232404"/>
            <a:ext cx="738062" cy="911817"/>
          </a:xfrm>
          <a:prstGeom prst="rect">
            <a:avLst/>
          </a:prstGeom>
        </p:spPr>
        <p:txBody>
          <a:bodyPr vert="horz" lIns="142579" tIns="71289" rIns="142579" bIns="71289" rtlCol="0" anchor="ctr">
            <a:noAutofit/>
          </a:bodyPr>
          <a:lstStyle/>
          <a:p>
            <a:pPr lvl="0"/>
            <a:r>
              <a:rPr lang="en-US" sz="12474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890037" y="4500891"/>
            <a:ext cx="738062" cy="911817"/>
          </a:xfrm>
          <a:prstGeom prst="rect">
            <a:avLst/>
          </a:prstGeom>
        </p:spPr>
        <p:txBody>
          <a:bodyPr vert="horz" lIns="142579" tIns="71289" rIns="142579" bIns="71289" rtlCol="0" anchor="ctr">
            <a:noAutofit/>
          </a:bodyPr>
          <a:lstStyle/>
          <a:p>
            <a:pPr lvl="0"/>
            <a:r>
              <a:rPr lang="en-US" sz="12474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134490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3824" y="3012472"/>
            <a:ext cx="10244507" cy="4046995"/>
          </a:xfrm>
        </p:spPr>
        <p:txBody>
          <a:bodyPr anchor="b">
            <a:normAutofit/>
          </a:bodyPr>
          <a:lstStyle>
            <a:lvl1pPr algn="l">
              <a:defRPr sz="6861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3824" y="7059465"/>
            <a:ext cx="10244507" cy="2360584"/>
          </a:xfrm>
        </p:spPr>
        <p:txBody>
          <a:bodyPr anchor="t">
            <a:normAutofit/>
          </a:bodyPr>
          <a:lstStyle>
            <a:lvl1pPr marL="0" indent="0" algn="l">
              <a:buNone/>
              <a:defRPr sz="2807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712912" indent="0">
              <a:buNone/>
              <a:defRPr sz="2807">
                <a:solidFill>
                  <a:schemeClr val="tx1">
                    <a:tint val="75000"/>
                  </a:schemeClr>
                </a:solidFill>
              </a:defRPr>
            </a:lvl2pPr>
            <a:lvl3pPr marL="1425824" indent="0">
              <a:buNone/>
              <a:defRPr sz="2495">
                <a:solidFill>
                  <a:schemeClr val="tx1">
                    <a:tint val="75000"/>
                  </a:schemeClr>
                </a:solidFill>
              </a:defRPr>
            </a:lvl3pPr>
            <a:lvl4pPr marL="2138736" indent="0">
              <a:buNone/>
              <a:defRPr sz="2183">
                <a:solidFill>
                  <a:schemeClr val="tx1">
                    <a:tint val="75000"/>
                  </a:schemeClr>
                </a:solidFill>
              </a:defRPr>
            </a:lvl4pPr>
            <a:lvl5pPr marL="2851648" indent="0">
              <a:buNone/>
              <a:defRPr sz="2183">
                <a:solidFill>
                  <a:schemeClr val="tx1">
                    <a:tint val="75000"/>
                  </a:schemeClr>
                </a:solidFill>
              </a:defRPr>
            </a:lvl5pPr>
            <a:lvl6pPr marL="3564560" indent="0">
              <a:buNone/>
              <a:defRPr sz="2183">
                <a:solidFill>
                  <a:schemeClr val="tx1">
                    <a:tint val="75000"/>
                  </a:schemeClr>
                </a:solidFill>
              </a:defRPr>
            </a:lvl6pPr>
            <a:lvl7pPr marL="4277472" indent="0">
              <a:buNone/>
              <a:defRPr sz="2183">
                <a:solidFill>
                  <a:schemeClr val="tx1">
                    <a:tint val="75000"/>
                  </a:schemeClr>
                </a:solidFill>
              </a:defRPr>
            </a:lvl7pPr>
            <a:lvl8pPr marL="4990384" indent="0">
              <a:buNone/>
              <a:defRPr sz="2183">
                <a:solidFill>
                  <a:schemeClr val="tx1">
                    <a:tint val="75000"/>
                  </a:schemeClr>
                </a:solidFill>
              </a:defRPr>
            </a:lvl8pPr>
            <a:lvl9pPr marL="5703296" indent="0">
              <a:buNone/>
              <a:defRPr sz="218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8193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0578" y="950526"/>
            <a:ext cx="9799827" cy="4713017"/>
          </a:xfrm>
        </p:spPr>
        <p:txBody>
          <a:bodyPr anchor="ctr">
            <a:normAutofit/>
          </a:bodyPr>
          <a:lstStyle>
            <a:lvl1pPr algn="l">
              <a:defRPr sz="6861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983822" y="6257619"/>
            <a:ext cx="10244508" cy="80184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3742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712912" indent="0">
              <a:buFontTx/>
              <a:buNone/>
              <a:defRPr/>
            </a:lvl2pPr>
            <a:lvl3pPr marL="1425824" indent="0">
              <a:buFontTx/>
              <a:buNone/>
              <a:defRPr/>
            </a:lvl3pPr>
            <a:lvl4pPr marL="2138736" indent="0">
              <a:buFontTx/>
              <a:buNone/>
              <a:defRPr/>
            </a:lvl4pPr>
            <a:lvl5pPr marL="2851648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3824" y="7059465"/>
            <a:ext cx="10244507" cy="2360584"/>
          </a:xfrm>
        </p:spPr>
        <p:txBody>
          <a:bodyPr anchor="t">
            <a:normAutofit/>
          </a:bodyPr>
          <a:lstStyle>
            <a:lvl1pPr marL="0" indent="0" algn="l">
              <a:buNone/>
              <a:defRPr sz="2807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712912" indent="0">
              <a:buNone/>
              <a:defRPr sz="2807">
                <a:solidFill>
                  <a:schemeClr val="tx1">
                    <a:tint val="75000"/>
                  </a:schemeClr>
                </a:solidFill>
              </a:defRPr>
            </a:lvl2pPr>
            <a:lvl3pPr marL="1425824" indent="0">
              <a:buNone/>
              <a:defRPr sz="2495">
                <a:solidFill>
                  <a:schemeClr val="tx1">
                    <a:tint val="75000"/>
                  </a:schemeClr>
                </a:solidFill>
              </a:defRPr>
            </a:lvl3pPr>
            <a:lvl4pPr marL="2138736" indent="0">
              <a:buNone/>
              <a:defRPr sz="2183">
                <a:solidFill>
                  <a:schemeClr val="tx1">
                    <a:tint val="75000"/>
                  </a:schemeClr>
                </a:solidFill>
              </a:defRPr>
            </a:lvl4pPr>
            <a:lvl5pPr marL="2851648" indent="0">
              <a:buNone/>
              <a:defRPr sz="2183">
                <a:solidFill>
                  <a:schemeClr val="tx1">
                    <a:tint val="75000"/>
                  </a:schemeClr>
                </a:solidFill>
              </a:defRPr>
            </a:lvl5pPr>
            <a:lvl6pPr marL="3564560" indent="0">
              <a:buNone/>
              <a:defRPr sz="2183">
                <a:solidFill>
                  <a:schemeClr val="tx1">
                    <a:tint val="75000"/>
                  </a:schemeClr>
                </a:solidFill>
              </a:defRPr>
            </a:lvl6pPr>
            <a:lvl7pPr marL="4277472" indent="0">
              <a:buNone/>
              <a:defRPr sz="2183">
                <a:solidFill>
                  <a:schemeClr val="tx1">
                    <a:tint val="75000"/>
                  </a:schemeClr>
                </a:solidFill>
              </a:defRPr>
            </a:lvl7pPr>
            <a:lvl8pPr marL="4990384" indent="0">
              <a:buNone/>
              <a:defRPr sz="2183">
                <a:solidFill>
                  <a:schemeClr val="tx1">
                    <a:tint val="75000"/>
                  </a:schemeClr>
                </a:solidFill>
              </a:defRPr>
            </a:lvl8pPr>
            <a:lvl9pPr marL="5703296" indent="0">
              <a:buNone/>
              <a:defRPr sz="218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779043" y="1232404"/>
            <a:ext cx="738062" cy="911817"/>
          </a:xfrm>
          <a:prstGeom prst="rect">
            <a:avLst/>
          </a:prstGeom>
        </p:spPr>
        <p:txBody>
          <a:bodyPr vert="horz" lIns="142579" tIns="71289" rIns="142579" bIns="71289" rtlCol="0" anchor="ctr">
            <a:noAutofit/>
          </a:bodyPr>
          <a:lstStyle/>
          <a:p>
            <a:pPr lvl="0"/>
            <a:r>
              <a:rPr lang="en-US" sz="12474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890037" y="4500891"/>
            <a:ext cx="738062" cy="911817"/>
          </a:xfrm>
          <a:prstGeom prst="rect">
            <a:avLst/>
          </a:prstGeom>
        </p:spPr>
        <p:txBody>
          <a:bodyPr vert="horz" lIns="142579" tIns="71289" rIns="142579" bIns="71289" rtlCol="0" anchor="ctr">
            <a:noAutofit/>
          </a:bodyPr>
          <a:lstStyle/>
          <a:p>
            <a:pPr lvl="0"/>
            <a:r>
              <a:rPr lang="en-US" sz="12474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34032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3911" y="950526"/>
            <a:ext cx="10234420" cy="4713017"/>
          </a:xfrm>
        </p:spPr>
        <p:txBody>
          <a:bodyPr anchor="ctr">
            <a:normAutofit/>
          </a:bodyPr>
          <a:lstStyle>
            <a:lvl1pPr algn="l">
              <a:defRPr sz="6861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983822" y="6257619"/>
            <a:ext cx="10244508" cy="80184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3742">
                <a:solidFill>
                  <a:schemeClr val="accent1"/>
                </a:solidFill>
              </a:defRPr>
            </a:lvl1pPr>
            <a:lvl2pPr marL="712912" indent="0">
              <a:buFontTx/>
              <a:buNone/>
              <a:defRPr/>
            </a:lvl2pPr>
            <a:lvl3pPr marL="1425824" indent="0">
              <a:buFontTx/>
              <a:buNone/>
              <a:defRPr/>
            </a:lvl3pPr>
            <a:lvl4pPr marL="2138736" indent="0">
              <a:buFontTx/>
              <a:buNone/>
              <a:defRPr/>
            </a:lvl4pPr>
            <a:lvl5pPr marL="2851648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3824" y="7059465"/>
            <a:ext cx="10244507" cy="2360584"/>
          </a:xfrm>
        </p:spPr>
        <p:txBody>
          <a:bodyPr anchor="t">
            <a:normAutofit/>
          </a:bodyPr>
          <a:lstStyle>
            <a:lvl1pPr marL="0" indent="0" algn="l">
              <a:buNone/>
              <a:defRPr sz="2807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712912" indent="0">
              <a:buNone/>
              <a:defRPr sz="2807">
                <a:solidFill>
                  <a:schemeClr val="tx1">
                    <a:tint val="75000"/>
                  </a:schemeClr>
                </a:solidFill>
              </a:defRPr>
            </a:lvl2pPr>
            <a:lvl3pPr marL="1425824" indent="0">
              <a:buNone/>
              <a:defRPr sz="2495">
                <a:solidFill>
                  <a:schemeClr val="tx1">
                    <a:tint val="75000"/>
                  </a:schemeClr>
                </a:solidFill>
              </a:defRPr>
            </a:lvl3pPr>
            <a:lvl4pPr marL="2138736" indent="0">
              <a:buNone/>
              <a:defRPr sz="2183">
                <a:solidFill>
                  <a:schemeClr val="tx1">
                    <a:tint val="75000"/>
                  </a:schemeClr>
                </a:solidFill>
              </a:defRPr>
            </a:lvl4pPr>
            <a:lvl5pPr marL="2851648" indent="0">
              <a:buNone/>
              <a:defRPr sz="2183">
                <a:solidFill>
                  <a:schemeClr val="tx1">
                    <a:tint val="75000"/>
                  </a:schemeClr>
                </a:solidFill>
              </a:defRPr>
            </a:lvl5pPr>
            <a:lvl6pPr marL="3564560" indent="0">
              <a:buNone/>
              <a:defRPr sz="2183">
                <a:solidFill>
                  <a:schemeClr val="tx1">
                    <a:tint val="75000"/>
                  </a:schemeClr>
                </a:solidFill>
              </a:defRPr>
            </a:lvl6pPr>
            <a:lvl7pPr marL="4277472" indent="0">
              <a:buNone/>
              <a:defRPr sz="2183">
                <a:solidFill>
                  <a:schemeClr val="tx1">
                    <a:tint val="75000"/>
                  </a:schemeClr>
                </a:solidFill>
              </a:defRPr>
            </a:lvl7pPr>
            <a:lvl8pPr marL="4990384" indent="0">
              <a:buNone/>
              <a:defRPr sz="2183">
                <a:solidFill>
                  <a:schemeClr val="tx1">
                    <a:tint val="75000"/>
                  </a:schemeClr>
                </a:solidFill>
              </a:defRPr>
            </a:lvl8pPr>
            <a:lvl9pPr marL="5703296" indent="0">
              <a:buNone/>
              <a:defRPr sz="218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9456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3296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646717" y="950525"/>
            <a:ext cx="1579694" cy="8188374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83825" y="950525"/>
            <a:ext cx="8384195" cy="818837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13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749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3824" y="4211356"/>
            <a:ext cx="10244507" cy="2848113"/>
          </a:xfrm>
        </p:spPr>
        <p:txBody>
          <a:bodyPr anchor="b"/>
          <a:lstStyle>
            <a:lvl1pPr algn="l">
              <a:defRPr sz="6237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3824" y="7059465"/>
            <a:ext cx="10244507" cy="1341587"/>
          </a:xfrm>
        </p:spPr>
        <p:txBody>
          <a:bodyPr anchor="t"/>
          <a:lstStyle>
            <a:lvl1pPr marL="0" indent="0" algn="l">
              <a:buNone/>
              <a:defRPr sz="3119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712912" indent="0">
              <a:buNone/>
              <a:defRPr sz="2807">
                <a:solidFill>
                  <a:schemeClr val="tx1">
                    <a:tint val="75000"/>
                  </a:schemeClr>
                </a:solidFill>
              </a:defRPr>
            </a:lvl2pPr>
            <a:lvl3pPr marL="1425824" indent="0">
              <a:buNone/>
              <a:defRPr sz="2495">
                <a:solidFill>
                  <a:schemeClr val="tx1">
                    <a:tint val="75000"/>
                  </a:schemeClr>
                </a:solidFill>
              </a:defRPr>
            </a:lvl3pPr>
            <a:lvl4pPr marL="2138736" indent="0">
              <a:buNone/>
              <a:defRPr sz="2183">
                <a:solidFill>
                  <a:schemeClr val="tx1">
                    <a:tint val="75000"/>
                  </a:schemeClr>
                </a:solidFill>
              </a:defRPr>
            </a:lvl4pPr>
            <a:lvl5pPr marL="2851648" indent="0">
              <a:buNone/>
              <a:defRPr sz="2183">
                <a:solidFill>
                  <a:schemeClr val="tx1">
                    <a:tint val="75000"/>
                  </a:schemeClr>
                </a:solidFill>
              </a:defRPr>
            </a:lvl5pPr>
            <a:lvl6pPr marL="3564560" indent="0">
              <a:buNone/>
              <a:defRPr sz="2183">
                <a:solidFill>
                  <a:schemeClr val="tx1">
                    <a:tint val="75000"/>
                  </a:schemeClr>
                </a:solidFill>
              </a:defRPr>
            </a:lvl6pPr>
            <a:lvl7pPr marL="4277472" indent="0">
              <a:buNone/>
              <a:defRPr sz="2183">
                <a:solidFill>
                  <a:schemeClr val="tx1">
                    <a:tint val="75000"/>
                  </a:schemeClr>
                </a:solidFill>
              </a:defRPr>
            </a:lvl7pPr>
            <a:lvl8pPr marL="4990384" indent="0">
              <a:buNone/>
              <a:defRPr sz="2183">
                <a:solidFill>
                  <a:schemeClr val="tx1">
                    <a:tint val="75000"/>
                  </a:schemeClr>
                </a:solidFill>
              </a:defRPr>
            </a:lvl8pPr>
            <a:lvl9pPr marL="5703296" indent="0">
              <a:buNone/>
              <a:defRPr sz="218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045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3827" y="950524"/>
            <a:ext cx="10244505" cy="205947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3827" y="3368918"/>
            <a:ext cx="4983865" cy="6051130"/>
          </a:xfrm>
        </p:spPr>
        <p:txBody>
          <a:bodyPr>
            <a:normAutofit/>
          </a:bodyPr>
          <a:lstStyle>
            <a:lvl1pPr>
              <a:defRPr sz="2807"/>
            </a:lvl1pPr>
            <a:lvl2pPr>
              <a:defRPr sz="2495"/>
            </a:lvl2pPr>
            <a:lvl3pPr>
              <a:defRPr sz="2183"/>
            </a:lvl3pPr>
            <a:lvl4pPr>
              <a:defRPr sz="1871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4466" y="3368923"/>
            <a:ext cx="4983866" cy="6051131"/>
          </a:xfrm>
        </p:spPr>
        <p:txBody>
          <a:bodyPr>
            <a:normAutofit/>
          </a:bodyPr>
          <a:lstStyle>
            <a:lvl1pPr>
              <a:defRPr sz="2807"/>
            </a:lvl1pPr>
            <a:lvl2pPr>
              <a:defRPr sz="2495"/>
            </a:lvl2pPr>
            <a:lvl3pPr>
              <a:defRPr sz="2183"/>
            </a:lvl3pPr>
            <a:lvl4pPr>
              <a:defRPr sz="1871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751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3827" y="950524"/>
            <a:ext cx="10244503" cy="205947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3825" y="3369533"/>
            <a:ext cx="4988001" cy="898542"/>
          </a:xfrm>
        </p:spPr>
        <p:txBody>
          <a:bodyPr anchor="b">
            <a:noAutofit/>
          </a:bodyPr>
          <a:lstStyle>
            <a:lvl1pPr marL="0" indent="0">
              <a:buNone/>
              <a:defRPr sz="3742" b="0"/>
            </a:lvl1pPr>
            <a:lvl2pPr marL="712912" indent="0">
              <a:buNone/>
              <a:defRPr sz="3119" b="1"/>
            </a:lvl2pPr>
            <a:lvl3pPr marL="1425824" indent="0">
              <a:buNone/>
              <a:defRPr sz="2807" b="1"/>
            </a:lvl3pPr>
            <a:lvl4pPr marL="2138736" indent="0">
              <a:buNone/>
              <a:defRPr sz="2495" b="1"/>
            </a:lvl4pPr>
            <a:lvl5pPr marL="2851648" indent="0">
              <a:buNone/>
              <a:defRPr sz="2495" b="1"/>
            </a:lvl5pPr>
            <a:lvl6pPr marL="3564560" indent="0">
              <a:buNone/>
              <a:defRPr sz="2495" b="1"/>
            </a:lvl6pPr>
            <a:lvl7pPr marL="4277472" indent="0">
              <a:buNone/>
              <a:defRPr sz="2495" b="1"/>
            </a:lvl7pPr>
            <a:lvl8pPr marL="4990384" indent="0">
              <a:buNone/>
              <a:defRPr sz="2495" b="1"/>
            </a:lvl8pPr>
            <a:lvl9pPr marL="5703296" indent="0">
              <a:buNone/>
              <a:defRPr sz="249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3825" y="4268079"/>
            <a:ext cx="4988001" cy="515197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40328" y="3369533"/>
            <a:ext cx="4988001" cy="898542"/>
          </a:xfrm>
        </p:spPr>
        <p:txBody>
          <a:bodyPr anchor="b">
            <a:noAutofit/>
          </a:bodyPr>
          <a:lstStyle>
            <a:lvl1pPr marL="0" indent="0">
              <a:buNone/>
              <a:defRPr sz="3742" b="0"/>
            </a:lvl1pPr>
            <a:lvl2pPr marL="712912" indent="0">
              <a:buNone/>
              <a:defRPr sz="3119" b="1"/>
            </a:lvl2pPr>
            <a:lvl3pPr marL="1425824" indent="0">
              <a:buNone/>
              <a:defRPr sz="2807" b="1"/>
            </a:lvl3pPr>
            <a:lvl4pPr marL="2138736" indent="0">
              <a:buNone/>
              <a:defRPr sz="2495" b="1"/>
            </a:lvl4pPr>
            <a:lvl5pPr marL="2851648" indent="0">
              <a:buNone/>
              <a:defRPr sz="2495" b="1"/>
            </a:lvl5pPr>
            <a:lvl6pPr marL="3564560" indent="0">
              <a:buNone/>
              <a:defRPr sz="2495" b="1"/>
            </a:lvl6pPr>
            <a:lvl7pPr marL="4277472" indent="0">
              <a:buNone/>
              <a:defRPr sz="2495" b="1"/>
            </a:lvl7pPr>
            <a:lvl8pPr marL="4990384" indent="0">
              <a:buNone/>
              <a:defRPr sz="2495" b="1"/>
            </a:lvl8pPr>
            <a:lvl9pPr marL="5703296" indent="0">
              <a:buNone/>
              <a:defRPr sz="249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40328" y="4268079"/>
            <a:ext cx="4988001" cy="515197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380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3825" y="950524"/>
            <a:ext cx="10244505" cy="205947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966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588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3825" y="2336712"/>
            <a:ext cx="4503044" cy="1993460"/>
          </a:xfrm>
        </p:spPr>
        <p:txBody>
          <a:bodyPr anchor="b">
            <a:normAutofit/>
          </a:bodyPr>
          <a:lstStyle>
            <a:lvl1pPr>
              <a:defRPr sz="311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63643" y="802902"/>
            <a:ext cx="5464687" cy="861714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83825" y="4330171"/>
            <a:ext cx="4503044" cy="4029826"/>
          </a:xfrm>
        </p:spPr>
        <p:txBody>
          <a:bodyPr>
            <a:normAutofit/>
          </a:bodyPr>
          <a:lstStyle>
            <a:lvl1pPr marL="0" indent="0">
              <a:buNone/>
              <a:defRPr sz="2183"/>
            </a:lvl1pPr>
            <a:lvl2pPr marL="534684" indent="0">
              <a:buNone/>
              <a:defRPr sz="1637"/>
            </a:lvl2pPr>
            <a:lvl3pPr marL="1069368" indent="0">
              <a:buNone/>
              <a:defRPr sz="1403"/>
            </a:lvl3pPr>
            <a:lvl4pPr marL="1604052" indent="0">
              <a:buNone/>
              <a:defRPr sz="1169"/>
            </a:lvl4pPr>
            <a:lvl5pPr marL="2138736" indent="0">
              <a:buNone/>
              <a:defRPr sz="1169"/>
            </a:lvl5pPr>
            <a:lvl6pPr marL="2673420" indent="0">
              <a:buNone/>
              <a:defRPr sz="1169"/>
            </a:lvl6pPr>
            <a:lvl7pPr marL="3208104" indent="0">
              <a:buNone/>
              <a:defRPr sz="1169"/>
            </a:lvl7pPr>
            <a:lvl8pPr marL="3742788" indent="0">
              <a:buNone/>
              <a:defRPr sz="1169"/>
            </a:lvl8pPr>
            <a:lvl9pPr marL="4277472" indent="0">
              <a:buNone/>
              <a:defRPr sz="11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213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3825" y="7485382"/>
            <a:ext cx="10244505" cy="883691"/>
          </a:xfrm>
        </p:spPr>
        <p:txBody>
          <a:bodyPr anchor="b">
            <a:normAutofit/>
          </a:bodyPr>
          <a:lstStyle>
            <a:lvl1pPr algn="l">
              <a:defRPr sz="3742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3825" y="950527"/>
            <a:ext cx="10244505" cy="5996471"/>
          </a:xfrm>
        </p:spPr>
        <p:txBody>
          <a:bodyPr anchor="t">
            <a:normAutofit/>
          </a:bodyPr>
          <a:lstStyle>
            <a:lvl1pPr marL="0" indent="0" algn="ctr">
              <a:buNone/>
              <a:defRPr sz="2495"/>
            </a:lvl1pPr>
            <a:lvl2pPr marL="712912" indent="0">
              <a:buNone/>
              <a:defRPr sz="2495"/>
            </a:lvl2pPr>
            <a:lvl3pPr marL="1425824" indent="0">
              <a:buNone/>
              <a:defRPr sz="2495"/>
            </a:lvl3pPr>
            <a:lvl4pPr marL="2138736" indent="0">
              <a:buNone/>
              <a:defRPr sz="2495"/>
            </a:lvl4pPr>
            <a:lvl5pPr marL="2851648" indent="0">
              <a:buNone/>
              <a:defRPr sz="2495"/>
            </a:lvl5pPr>
            <a:lvl6pPr marL="3564560" indent="0">
              <a:buNone/>
              <a:defRPr sz="2495"/>
            </a:lvl6pPr>
            <a:lvl7pPr marL="4277472" indent="0">
              <a:buNone/>
              <a:defRPr sz="2495"/>
            </a:lvl7pPr>
            <a:lvl8pPr marL="4990384" indent="0">
              <a:buNone/>
              <a:defRPr sz="2495"/>
            </a:lvl8pPr>
            <a:lvl9pPr marL="5703296" indent="0">
              <a:buNone/>
              <a:defRPr sz="249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83825" y="8369072"/>
            <a:ext cx="10244505" cy="1050978"/>
          </a:xfrm>
        </p:spPr>
        <p:txBody>
          <a:bodyPr>
            <a:normAutofit/>
          </a:bodyPr>
          <a:lstStyle>
            <a:lvl1pPr marL="0" indent="0">
              <a:buNone/>
              <a:defRPr sz="1871"/>
            </a:lvl1pPr>
            <a:lvl2pPr marL="712912" indent="0">
              <a:buNone/>
              <a:defRPr sz="1871"/>
            </a:lvl2pPr>
            <a:lvl3pPr marL="1425824" indent="0">
              <a:buNone/>
              <a:defRPr sz="1559"/>
            </a:lvl3pPr>
            <a:lvl4pPr marL="2138736" indent="0">
              <a:buNone/>
              <a:defRPr sz="1403"/>
            </a:lvl4pPr>
            <a:lvl5pPr marL="2851648" indent="0">
              <a:buNone/>
              <a:defRPr sz="1403"/>
            </a:lvl5pPr>
            <a:lvl6pPr marL="3564560" indent="0">
              <a:buNone/>
              <a:defRPr sz="1403"/>
            </a:lvl6pPr>
            <a:lvl7pPr marL="4277472" indent="0">
              <a:buNone/>
              <a:defRPr sz="1403"/>
            </a:lvl7pPr>
            <a:lvl8pPr marL="4990384" indent="0">
              <a:buNone/>
              <a:defRPr sz="1403"/>
            </a:lvl8pPr>
            <a:lvl9pPr marL="5703296" indent="0">
              <a:buNone/>
              <a:defRPr sz="140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02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alphaModFix amt="40000"/>
            <a:lum/>
          </a:blip>
          <a:srcRect/>
          <a:stretch>
            <a:fillRect t="6000" b="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13664" y="-13203"/>
            <a:ext cx="14799046" cy="10719806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83827" y="950524"/>
            <a:ext cx="10244503" cy="20594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3825" y="3368923"/>
            <a:ext cx="10244505" cy="6051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723487" y="9420054"/>
            <a:ext cx="1104113" cy="5693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83827" y="9420054"/>
            <a:ext cx="7460965" cy="5693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00992" y="9420054"/>
            <a:ext cx="827341" cy="5693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accent1"/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539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4" r:id="rId1"/>
    <p:sldLayoutId id="2147483885" r:id="rId2"/>
    <p:sldLayoutId id="2147483886" r:id="rId3"/>
    <p:sldLayoutId id="2147483887" r:id="rId4"/>
    <p:sldLayoutId id="2147483888" r:id="rId5"/>
    <p:sldLayoutId id="2147483889" r:id="rId6"/>
    <p:sldLayoutId id="2147483890" r:id="rId7"/>
    <p:sldLayoutId id="2147483891" r:id="rId8"/>
    <p:sldLayoutId id="2147483892" r:id="rId9"/>
    <p:sldLayoutId id="2147483893" r:id="rId10"/>
    <p:sldLayoutId id="2147483894" r:id="rId11"/>
    <p:sldLayoutId id="2147483895" r:id="rId12"/>
    <p:sldLayoutId id="2147483896" r:id="rId13"/>
    <p:sldLayoutId id="2147483897" r:id="rId14"/>
    <p:sldLayoutId id="2147483898" r:id="rId15"/>
    <p:sldLayoutId id="2147483899" r:id="rId16"/>
  </p:sldLayoutIdLst>
  <p:txStyles>
    <p:titleStyle>
      <a:lvl1pPr algn="l" defTabSz="712912" rtl="0" eaLnBrk="1" latinLnBrk="0" hangingPunct="1">
        <a:spcBef>
          <a:spcPct val="0"/>
        </a:spcBef>
        <a:buNone/>
        <a:defRPr sz="5613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534684" indent="-534684" algn="l" defTabSz="712912" rtl="0" eaLnBrk="1" latinLnBrk="0" hangingPunct="1">
        <a:spcBef>
          <a:spcPts val="1559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807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1158482" indent="-445570" algn="l" defTabSz="712912" rtl="0" eaLnBrk="1" latinLnBrk="0" hangingPunct="1">
        <a:spcBef>
          <a:spcPts val="1559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495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782280" indent="-356456" algn="l" defTabSz="712912" rtl="0" eaLnBrk="1" latinLnBrk="0" hangingPunct="1">
        <a:spcBef>
          <a:spcPts val="1559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183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2495192" indent="-356456" algn="l" defTabSz="712912" rtl="0" eaLnBrk="1" latinLnBrk="0" hangingPunct="1">
        <a:spcBef>
          <a:spcPts val="1559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7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3208104" indent="-356456" algn="l" defTabSz="712912" rtl="0" eaLnBrk="1" latinLnBrk="0" hangingPunct="1">
        <a:spcBef>
          <a:spcPts val="1559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7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3921016" indent="-356456" algn="l" defTabSz="712912" rtl="0" eaLnBrk="1" latinLnBrk="0" hangingPunct="1">
        <a:spcBef>
          <a:spcPts val="1559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7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4633928" indent="-356456" algn="l" defTabSz="712912" rtl="0" eaLnBrk="1" latinLnBrk="0" hangingPunct="1">
        <a:spcBef>
          <a:spcPts val="1559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7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5346840" indent="-356456" algn="l" defTabSz="712912" rtl="0" eaLnBrk="1" latinLnBrk="0" hangingPunct="1">
        <a:spcBef>
          <a:spcPts val="1559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7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6059752" indent="-356456" algn="l" defTabSz="712912" rtl="0" eaLnBrk="1" latinLnBrk="0" hangingPunct="1">
        <a:spcBef>
          <a:spcPts val="1559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7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2912" rtl="0" eaLnBrk="1" latinLnBrk="0" hangingPunct="1">
        <a:defRPr sz="2807" kern="1200">
          <a:solidFill>
            <a:schemeClr val="tx1"/>
          </a:solidFill>
          <a:latin typeface="+mn-lt"/>
          <a:ea typeface="+mn-ea"/>
          <a:cs typeface="+mn-cs"/>
        </a:defRPr>
      </a:lvl1pPr>
      <a:lvl2pPr marL="712912" algn="l" defTabSz="712912" rtl="0" eaLnBrk="1" latinLnBrk="0" hangingPunct="1">
        <a:defRPr sz="2807" kern="1200">
          <a:solidFill>
            <a:schemeClr val="tx1"/>
          </a:solidFill>
          <a:latin typeface="+mn-lt"/>
          <a:ea typeface="+mn-ea"/>
          <a:cs typeface="+mn-cs"/>
        </a:defRPr>
      </a:lvl2pPr>
      <a:lvl3pPr marL="1425824" algn="l" defTabSz="712912" rtl="0" eaLnBrk="1" latinLnBrk="0" hangingPunct="1">
        <a:defRPr sz="2807" kern="1200">
          <a:solidFill>
            <a:schemeClr val="tx1"/>
          </a:solidFill>
          <a:latin typeface="+mn-lt"/>
          <a:ea typeface="+mn-ea"/>
          <a:cs typeface="+mn-cs"/>
        </a:defRPr>
      </a:lvl3pPr>
      <a:lvl4pPr marL="2138736" algn="l" defTabSz="712912" rtl="0" eaLnBrk="1" latinLnBrk="0" hangingPunct="1">
        <a:defRPr sz="2807" kern="1200">
          <a:solidFill>
            <a:schemeClr val="tx1"/>
          </a:solidFill>
          <a:latin typeface="+mn-lt"/>
          <a:ea typeface="+mn-ea"/>
          <a:cs typeface="+mn-cs"/>
        </a:defRPr>
      </a:lvl4pPr>
      <a:lvl5pPr marL="2851648" algn="l" defTabSz="712912" rtl="0" eaLnBrk="1" latinLnBrk="0" hangingPunct="1">
        <a:defRPr sz="2807" kern="1200">
          <a:solidFill>
            <a:schemeClr val="tx1"/>
          </a:solidFill>
          <a:latin typeface="+mn-lt"/>
          <a:ea typeface="+mn-ea"/>
          <a:cs typeface="+mn-cs"/>
        </a:defRPr>
      </a:lvl5pPr>
      <a:lvl6pPr marL="3564560" algn="l" defTabSz="712912" rtl="0" eaLnBrk="1" latinLnBrk="0" hangingPunct="1">
        <a:defRPr sz="2807" kern="1200">
          <a:solidFill>
            <a:schemeClr val="tx1"/>
          </a:solidFill>
          <a:latin typeface="+mn-lt"/>
          <a:ea typeface="+mn-ea"/>
          <a:cs typeface="+mn-cs"/>
        </a:defRPr>
      </a:lvl6pPr>
      <a:lvl7pPr marL="4277472" algn="l" defTabSz="712912" rtl="0" eaLnBrk="1" latinLnBrk="0" hangingPunct="1">
        <a:defRPr sz="2807" kern="1200">
          <a:solidFill>
            <a:schemeClr val="tx1"/>
          </a:solidFill>
          <a:latin typeface="+mn-lt"/>
          <a:ea typeface="+mn-ea"/>
          <a:cs typeface="+mn-cs"/>
        </a:defRPr>
      </a:lvl7pPr>
      <a:lvl8pPr marL="4990384" algn="l" defTabSz="712912" rtl="0" eaLnBrk="1" latinLnBrk="0" hangingPunct="1">
        <a:defRPr sz="2807" kern="1200">
          <a:solidFill>
            <a:schemeClr val="tx1"/>
          </a:solidFill>
          <a:latin typeface="+mn-lt"/>
          <a:ea typeface="+mn-ea"/>
          <a:cs typeface="+mn-cs"/>
        </a:defRPr>
      </a:lvl8pPr>
      <a:lvl9pPr marL="5703296" algn="l" defTabSz="712912" rtl="0" eaLnBrk="1" latinLnBrk="0" hangingPunct="1">
        <a:defRPr sz="28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9" Type="http://schemas.openxmlformats.org/officeDocument/2006/relationships/image" Target="../media/image38.jpeg"/><Relationship Id="rId21" Type="http://schemas.openxmlformats.org/officeDocument/2006/relationships/image" Target="../media/image20.png"/><Relationship Id="rId34" Type="http://schemas.openxmlformats.org/officeDocument/2006/relationships/image" Target="../media/image33.png"/><Relationship Id="rId42" Type="http://schemas.openxmlformats.org/officeDocument/2006/relationships/image" Target="../media/image41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41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37" Type="http://schemas.openxmlformats.org/officeDocument/2006/relationships/image" Target="../media/image36.png"/><Relationship Id="rId40" Type="http://schemas.openxmlformats.org/officeDocument/2006/relationships/image" Target="../media/image39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36" Type="http://schemas.openxmlformats.org/officeDocument/2006/relationships/image" Target="../media/image35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4" Type="http://schemas.openxmlformats.org/officeDocument/2006/relationships/image" Target="../media/image43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Relationship Id="rId35" Type="http://schemas.openxmlformats.org/officeDocument/2006/relationships/image" Target="../media/image34.png"/><Relationship Id="rId43" Type="http://schemas.openxmlformats.org/officeDocument/2006/relationships/image" Target="../media/image42.png"/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38" Type="http://schemas.openxmlformats.org/officeDocument/2006/relationships/image" Target="../media/image3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3.png"/><Relationship Id="rId13" Type="http://schemas.openxmlformats.org/officeDocument/2006/relationships/image" Target="../media/image178.jpg"/><Relationship Id="rId18" Type="http://schemas.openxmlformats.org/officeDocument/2006/relationships/image" Target="../media/image183.png"/><Relationship Id="rId3" Type="http://schemas.openxmlformats.org/officeDocument/2006/relationships/image" Target="../media/image169.jpeg"/><Relationship Id="rId7" Type="http://schemas.openxmlformats.org/officeDocument/2006/relationships/image" Target="../media/image172.jpeg"/><Relationship Id="rId12" Type="http://schemas.openxmlformats.org/officeDocument/2006/relationships/image" Target="../media/image177.png"/><Relationship Id="rId17" Type="http://schemas.openxmlformats.org/officeDocument/2006/relationships/image" Target="../media/image182.png"/><Relationship Id="rId2" Type="http://schemas.openxmlformats.org/officeDocument/2006/relationships/image" Target="../media/image1.jpg"/><Relationship Id="rId16" Type="http://schemas.openxmlformats.org/officeDocument/2006/relationships/image" Target="../media/image18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1.png"/><Relationship Id="rId11" Type="http://schemas.openxmlformats.org/officeDocument/2006/relationships/image" Target="../media/image176.png"/><Relationship Id="rId5" Type="http://schemas.openxmlformats.org/officeDocument/2006/relationships/image" Target="../media/image170.jpg"/><Relationship Id="rId15" Type="http://schemas.openxmlformats.org/officeDocument/2006/relationships/image" Target="../media/image180.png"/><Relationship Id="rId10" Type="http://schemas.openxmlformats.org/officeDocument/2006/relationships/image" Target="../media/image175.png"/><Relationship Id="rId4" Type="http://schemas.openxmlformats.org/officeDocument/2006/relationships/image" Target="../media/image53.png"/><Relationship Id="rId9" Type="http://schemas.openxmlformats.org/officeDocument/2006/relationships/image" Target="../media/image174.jpeg"/><Relationship Id="rId14" Type="http://schemas.openxmlformats.org/officeDocument/2006/relationships/image" Target="../media/image17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png"/><Relationship Id="rId2" Type="http://schemas.openxmlformats.org/officeDocument/2006/relationships/image" Target="../media/image18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8.png"/><Relationship Id="rId5" Type="http://schemas.openxmlformats.org/officeDocument/2006/relationships/image" Target="../media/image187.png"/><Relationship Id="rId4" Type="http://schemas.openxmlformats.org/officeDocument/2006/relationships/image" Target="../media/image186.png"/></Relationships>
</file>

<file path=ppt/slides/_rels/slide1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12.jpg"/><Relationship Id="rId21" Type="http://schemas.openxmlformats.org/officeDocument/2006/relationships/image" Target="../media/image207.png"/><Relationship Id="rId42" Type="http://schemas.openxmlformats.org/officeDocument/2006/relationships/image" Target="../media/image228.png"/><Relationship Id="rId47" Type="http://schemas.openxmlformats.org/officeDocument/2006/relationships/image" Target="../media/image233.png"/><Relationship Id="rId63" Type="http://schemas.openxmlformats.org/officeDocument/2006/relationships/image" Target="../media/image249.png"/><Relationship Id="rId68" Type="http://schemas.openxmlformats.org/officeDocument/2006/relationships/image" Target="../media/image254.jpeg"/><Relationship Id="rId7" Type="http://schemas.openxmlformats.org/officeDocument/2006/relationships/image" Target="../media/image193.jpg"/><Relationship Id="rId71" Type="http://schemas.openxmlformats.org/officeDocument/2006/relationships/image" Target="../media/image175.png"/><Relationship Id="rId2" Type="http://schemas.openxmlformats.org/officeDocument/2006/relationships/image" Target="../media/image1.jpg"/><Relationship Id="rId16" Type="http://schemas.openxmlformats.org/officeDocument/2006/relationships/image" Target="../media/image202.png"/><Relationship Id="rId29" Type="http://schemas.openxmlformats.org/officeDocument/2006/relationships/image" Target="../media/image215.png"/><Relationship Id="rId11" Type="http://schemas.openxmlformats.org/officeDocument/2006/relationships/image" Target="../media/image197.png"/><Relationship Id="rId24" Type="http://schemas.openxmlformats.org/officeDocument/2006/relationships/image" Target="../media/image210.png"/><Relationship Id="rId32" Type="http://schemas.openxmlformats.org/officeDocument/2006/relationships/image" Target="../media/image218.png"/><Relationship Id="rId37" Type="http://schemas.openxmlformats.org/officeDocument/2006/relationships/image" Target="../media/image223.png"/><Relationship Id="rId40" Type="http://schemas.openxmlformats.org/officeDocument/2006/relationships/image" Target="../media/image226.png"/><Relationship Id="rId45" Type="http://schemas.openxmlformats.org/officeDocument/2006/relationships/image" Target="../media/image231.png"/><Relationship Id="rId53" Type="http://schemas.openxmlformats.org/officeDocument/2006/relationships/image" Target="../media/image239.jpg"/><Relationship Id="rId58" Type="http://schemas.openxmlformats.org/officeDocument/2006/relationships/image" Target="../media/image244.jpg"/><Relationship Id="rId66" Type="http://schemas.openxmlformats.org/officeDocument/2006/relationships/image" Target="../media/image252.jpg"/><Relationship Id="rId5" Type="http://schemas.openxmlformats.org/officeDocument/2006/relationships/image" Target="../media/image191.png"/><Relationship Id="rId61" Type="http://schemas.openxmlformats.org/officeDocument/2006/relationships/image" Target="../media/image247.png"/><Relationship Id="rId19" Type="http://schemas.openxmlformats.org/officeDocument/2006/relationships/image" Target="../media/image205.png"/><Relationship Id="rId14" Type="http://schemas.openxmlformats.org/officeDocument/2006/relationships/image" Target="../media/image200.png"/><Relationship Id="rId22" Type="http://schemas.openxmlformats.org/officeDocument/2006/relationships/image" Target="../media/image208.png"/><Relationship Id="rId27" Type="http://schemas.openxmlformats.org/officeDocument/2006/relationships/image" Target="../media/image213.jpg"/><Relationship Id="rId30" Type="http://schemas.openxmlformats.org/officeDocument/2006/relationships/image" Target="../media/image216.jpg"/><Relationship Id="rId35" Type="http://schemas.openxmlformats.org/officeDocument/2006/relationships/image" Target="../media/image221.jpg"/><Relationship Id="rId43" Type="http://schemas.openxmlformats.org/officeDocument/2006/relationships/image" Target="../media/image229.png"/><Relationship Id="rId48" Type="http://schemas.openxmlformats.org/officeDocument/2006/relationships/image" Target="../media/image234.png"/><Relationship Id="rId56" Type="http://schemas.openxmlformats.org/officeDocument/2006/relationships/image" Target="../media/image242.png"/><Relationship Id="rId64" Type="http://schemas.openxmlformats.org/officeDocument/2006/relationships/image" Target="../media/image250.png"/><Relationship Id="rId69" Type="http://schemas.openxmlformats.org/officeDocument/2006/relationships/image" Target="../media/image255.png"/><Relationship Id="rId8" Type="http://schemas.openxmlformats.org/officeDocument/2006/relationships/image" Target="../media/image194.jpg"/><Relationship Id="rId51" Type="http://schemas.openxmlformats.org/officeDocument/2006/relationships/image" Target="../media/image237.png"/><Relationship Id="rId3" Type="http://schemas.openxmlformats.org/officeDocument/2006/relationships/image" Target="../media/image189.jpg"/><Relationship Id="rId12" Type="http://schemas.openxmlformats.org/officeDocument/2006/relationships/image" Target="../media/image198.png"/><Relationship Id="rId17" Type="http://schemas.openxmlformats.org/officeDocument/2006/relationships/image" Target="../media/image203.png"/><Relationship Id="rId25" Type="http://schemas.openxmlformats.org/officeDocument/2006/relationships/image" Target="../media/image211.jpg"/><Relationship Id="rId33" Type="http://schemas.openxmlformats.org/officeDocument/2006/relationships/image" Target="../media/image219.png"/><Relationship Id="rId38" Type="http://schemas.openxmlformats.org/officeDocument/2006/relationships/image" Target="../media/image224.png"/><Relationship Id="rId46" Type="http://schemas.openxmlformats.org/officeDocument/2006/relationships/image" Target="../media/image232.png"/><Relationship Id="rId59" Type="http://schemas.openxmlformats.org/officeDocument/2006/relationships/image" Target="../media/image245.png"/><Relationship Id="rId67" Type="http://schemas.openxmlformats.org/officeDocument/2006/relationships/image" Target="../media/image253.png"/><Relationship Id="rId20" Type="http://schemas.openxmlformats.org/officeDocument/2006/relationships/image" Target="../media/image206.png"/><Relationship Id="rId41" Type="http://schemas.openxmlformats.org/officeDocument/2006/relationships/image" Target="../media/image227.png"/><Relationship Id="rId54" Type="http://schemas.openxmlformats.org/officeDocument/2006/relationships/image" Target="../media/image240.png"/><Relationship Id="rId62" Type="http://schemas.openxmlformats.org/officeDocument/2006/relationships/image" Target="../media/image248.png"/><Relationship Id="rId70" Type="http://schemas.openxmlformats.org/officeDocument/2006/relationships/image" Target="../media/image25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2.jpg"/><Relationship Id="rId15" Type="http://schemas.openxmlformats.org/officeDocument/2006/relationships/image" Target="../media/image201.png"/><Relationship Id="rId23" Type="http://schemas.openxmlformats.org/officeDocument/2006/relationships/image" Target="../media/image209.png"/><Relationship Id="rId28" Type="http://schemas.openxmlformats.org/officeDocument/2006/relationships/image" Target="../media/image214.jpg"/><Relationship Id="rId36" Type="http://schemas.openxmlformats.org/officeDocument/2006/relationships/image" Target="../media/image222.png"/><Relationship Id="rId49" Type="http://schemas.openxmlformats.org/officeDocument/2006/relationships/image" Target="../media/image235.png"/><Relationship Id="rId57" Type="http://schemas.openxmlformats.org/officeDocument/2006/relationships/image" Target="../media/image243.png"/><Relationship Id="rId10" Type="http://schemas.openxmlformats.org/officeDocument/2006/relationships/image" Target="../media/image196.png"/><Relationship Id="rId31" Type="http://schemas.openxmlformats.org/officeDocument/2006/relationships/image" Target="../media/image217.png"/><Relationship Id="rId44" Type="http://schemas.openxmlformats.org/officeDocument/2006/relationships/image" Target="../media/image230.png"/><Relationship Id="rId52" Type="http://schemas.openxmlformats.org/officeDocument/2006/relationships/image" Target="../media/image238.png"/><Relationship Id="rId60" Type="http://schemas.openxmlformats.org/officeDocument/2006/relationships/image" Target="../media/image246.jpg"/><Relationship Id="rId65" Type="http://schemas.openxmlformats.org/officeDocument/2006/relationships/image" Target="../media/image251.png"/><Relationship Id="rId4" Type="http://schemas.openxmlformats.org/officeDocument/2006/relationships/image" Target="../media/image190.jpg"/><Relationship Id="rId9" Type="http://schemas.openxmlformats.org/officeDocument/2006/relationships/image" Target="../media/image195.jpg"/><Relationship Id="rId13" Type="http://schemas.openxmlformats.org/officeDocument/2006/relationships/image" Target="../media/image199.png"/><Relationship Id="rId18" Type="http://schemas.openxmlformats.org/officeDocument/2006/relationships/image" Target="../media/image204.png"/><Relationship Id="rId39" Type="http://schemas.openxmlformats.org/officeDocument/2006/relationships/image" Target="../media/image225.png"/><Relationship Id="rId34" Type="http://schemas.openxmlformats.org/officeDocument/2006/relationships/image" Target="../media/image220.png"/><Relationship Id="rId50" Type="http://schemas.openxmlformats.org/officeDocument/2006/relationships/image" Target="../media/image236.png"/><Relationship Id="rId55" Type="http://schemas.openxmlformats.org/officeDocument/2006/relationships/image" Target="../media/image24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1.png"/><Relationship Id="rId13" Type="http://schemas.openxmlformats.org/officeDocument/2006/relationships/image" Target="../media/image266.png"/><Relationship Id="rId3" Type="http://schemas.openxmlformats.org/officeDocument/2006/relationships/image" Target="../media/image175.png"/><Relationship Id="rId7" Type="http://schemas.openxmlformats.org/officeDocument/2006/relationships/image" Target="../media/image260.png"/><Relationship Id="rId12" Type="http://schemas.openxmlformats.org/officeDocument/2006/relationships/image" Target="../media/image265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9.png"/><Relationship Id="rId11" Type="http://schemas.openxmlformats.org/officeDocument/2006/relationships/image" Target="../media/image264.png"/><Relationship Id="rId5" Type="http://schemas.openxmlformats.org/officeDocument/2006/relationships/image" Target="../media/image258.png"/><Relationship Id="rId10" Type="http://schemas.openxmlformats.org/officeDocument/2006/relationships/image" Target="../media/image263.png"/><Relationship Id="rId4" Type="http://schemas.openxmlformats.org/officeDocument/2006/relationships/image" Target="../media/image257.png"/><Relationship Id="rId9" Type="http://schemas.openxmlformats.org/officeDocument/2006/relationships/image" Target="../media/image26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7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3.png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g"/><Relationship Id="rId5" Type="http://schemas.openxmlformats.org/officeDocument/2006/relationships/image" Target="../media/image51.jpg"/><Relationship Id="rId4" Type="http://schemas.openxmlformats.org/officeDocument/2006/relationships/image" Target="../media/image5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13" Type="http://schemas.openxmlformats.org/officeDocument/2006/relationships/image" Target="../media/image64.jpeg"/><Relationship Id="rId18" Type="http://schemas.openxmlformats.org/officeDocument/2006/relationships/image" Target="../media/image69.jpeg"/><Relationship Id="rId26" Type="http://schemas.openxmlformats.org/officeDocument/2006/relationships/image" Target="../media/image77.png"/><Relationship Id="rId3" Type="http://schemas.openxmlformats.org/officeDocument/2006/relationships/image" Target="../media/image54.jpeg"/><Relationship Id="rId21" Type="http://schemas.openxmlformats.org/officeDocument/2006/relationships/image" Target="../media/image72.jpeg"/><Relationship Id="rId7" Type="http://schemas.openxmlformats.org/officeDocument/2006/relationships/image" Target="../media/image58.jpeg"/><Relationship Id="rId12" Type="http://schemas.openxmlformats.org/officeDocument/2006/relationships/image" Target="../media/image63.jpeg"/><Relationship Id="rId17" Type="http://schemas.openxmlformats.org/officeDocument/2006/relationships/image" Target="../media/image68.jpeg"/><Relationship Id="rId25" Type="http://schemas.openxmlformats.org/officeDocument/2006/relationships/image" Target="../media/image76.jpeg"/><Relationship Id="rId2" Type="http://schemas.openxmlformats.org/officeDocument/2006/relationships/image" Target="../media/image53.png"/><Relationship Id="rId16" Type="http://schemas.openxmlformats.org/officeDocument/2006/relationships/image" Target="../media/image67.jpeg"/><Relationship Id="rId20" Type="http://schemas.openxmlformats.org/officeDocument/2006/relationships/image" Target="../media/image71.jpeg"/><Relationship Id="rId29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11" Type="http://schemas.openxmlformats.org/officeDocument/2006/relationships/image" Target="../media/image62.jpeg"/><Relationship Id="rId24" Type="http://schemas.openxmlformats.org/officeDocument/2006/relationships/image" Target="../media/image75.jpeg"/><Relationship Id="rId32" Type="http://schemas.openxmlformats.org/officeDocument/2006/relationships/image" Target="../media/image83.png"/><Relationship Id="rId5" Type="http://schemas.openxmlformats.org/officeDocument/2006/relationships/image" Target="../media/image56.jpeg"/><Relationship Id="rId15" Type="http://schemas.openxmlformats.org/officeDocument/2006/relationships/image" Target="../media/image66.jpeg"/><Relationship Id="rId23" Type="http://schemas.openxmlformats.org/officeDocument/2006/relationships/image" Target="../media/image74.jpeg"/><Relationship Id="rId28" Type="http://schemas.openxmlformats.org/officeDocument/2006/relationships/image" Target="../media/image79.png"/><Relationship Id="rId10" Type="http://schemas.openxmlformats.org/officeDocument/2006/relationships/image" Target="../media/image61.jpeg"/><Relationship Id="rId19" Type="http://schemas.openxmlformats.org/officeDocument/2006/relationships/image" Target="../media/image70.jpeg"/><Relationship Id="rId31" Type="http://schemas.openxmlformats.org/officeDocument/2006/relationships/image" Target="../media/image82.png"/><Relationship Id="rId4" Type="http://schemas.openxmlformats.org/officeDocument/2006/relationships/image" Target="../media/image55.jpeg"/><Relationship Id="rId9" Type="http://schemas.openxmlformats.org/officeDocument/2006/relationships/image" Target="../media/image60.jpeg"/><Relationship Id="rId14" Type="http://schemas.openxmlformats.org/officeDocument/2006/relationships/image" Target="../media/image65.jpeg"/><Relationship Id="rId22" Type="http://schemas.openxmlformats.org/officeDocument/2006/relationships/image" Target="../media/image73.jpeg"/><Relationship Id="rId27" Type="http://schemas.openxmlformats.org/officeDocument/2006/relationships/image" Target="../media/image78.png"/><Relationship Id="rId30" Type="http://schemas.openxmlformats.org/officeDocument/2006/relationships/image" Target="../media/image8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2.jpeg"/><Relationship Id="rId4" Type="http://schemas.openxmlformats.org/officeDocument/2006/relationships/image" Target="../media/image9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6.png"/><Relationship Id="rId4" Type="http://schemas.openxmlformats.org/officeDocument/2006/relationships/image" Target="../media/image9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png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9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24.png"/><Relationship Id="rId21" Type="http://schemas.openxmlformats.org/officeDocument/2006/relationships/image" Target="../media/image119.png"/><Relationship Id="rId42" Type="http://schemas.openxmlformats.org/officeDocument/2006/relationships/image" Target="../media/image140.png"/><Relationship Id="rId47" Type="http://schemas.openxmlformats.org/officeDocument/2006/relationships/image" Target="../media/image145.png"/><Relationship Id="rId63" Type="http://schemas.openxmlformats.org/officeDocument/2006/relationships/image" Target="../media/image161.jpg"/><Relationship Id="rId68" Type="http://schemas.openxmlformats.org/officeDocument/2006/relationships/image" Target="../media/image166.png"/><Relationship Id="rId7" Type="http://schemas.openxmlformats.org/officeDocument/2006/relationships/image" Target="../media/image53.png"/><Relationship Id="rId2" Type="http://schemas.openxmlformats.org/officeDocument/2006/relationships/image" Target="../media/image1.jpg"/><Relationship Id="rId16" Type="http://schemas.openxmlformats.org/officeDocument/2006/relationships/image" Target="../media/image114.png"/><Relationship Id="rId29" Type="http://schemas.openxmlformats.org/officeDocument/2006/relationships/image" Target="../media/image127.png"/><Relationship Id="rId11" Type="http://schemas.openxmlformats.org/officeDocument/2006/relationships/image" Target="../media/image109.png"/><Relationship Id="rId24" Type="http://schemas.openxmlformats.org/officeDocument/2006/relationships/image" Target="../media/image122.png"/><Relationship Id="rId32" Type="http://schemas.openxmlformats.org/officeDocument/2006/relationships/image" Target="../media/image130.png"/><Relationship Id="rId37" Type="http://schemas.openxmlformats.org/officeDocument/2006/relationships/image" Target="../media/image135.png"/><Relationship Id="rId40" Type="http://schemas.openxmlformats.org/officeDocument/2006/relationships/image" Target="../media/image138.png"/><Relationship Id="rId45" Type="http://schemas.openxmlformats.org/officeDocument/2006/relationships/image" Target="../media/image143.png"/><Relationship Id="rId53" Type="http://schemas.openxmlformats.org/officeDocument/2006/relationships/image" Target="../media/image151.png"/><Relationship Id="rId58" Type="http://schemas.openxmlformats.org/officeDocument/2006/relationships/image" Target="../media/image156.jpg"/><Relationship Id="rId66" Type="http://schemas.openxmlformats.org/officeDocument/2006/relationships/image" Target="../media/image164.png"/><Relationship Id="rId5" Type="http://schemas.openxmlformats.org/officeDocument/2006/relationships/image" Target="../media/image104.png"/><Relationship Id="rId61" Type="http://schemas.openxmlformats.org/officeDocument/2006/relationships/image" Target="../media/image159.png"/><Relationship Id="rId19" Type="http://schemas.openxmlformats.org/officeDocument/2006/relationships/image" Target="../media/image117.png"/><Relationship Id="rId14" Type="http://schemas.openxmlformats.org/officeDocument/2006/relationships/image" Target="../media/image112.png"/><Relationship Id="rId22" Type="http://schemas.openxmlformats.org/officeDocument/2006/relationships/image" Target="../media/image120.png"/><Relationship Id="rId27" Type="http://schemas.openxmlformats.org/officeDocument/2006/relationships/image" Target="../media/image125.png"/><Relationship Id="rId30" Type="http://schemas.openxmlformats.org/officeDocument/2006/relationships/image" Target="../media/image128.png"/><Relationship Id="rId35" Type="http://schemas.openxmlformats.org/officeDocument/2006/relationships/image" Target="../media/image133.jpg"/><Relationship Id="rId43" Type="http://schemas.openxmlformats.org/officeDocument/2006/relationships/image" Target="../media/image141.png"/><Relationship Id="rId48" Type="http://schemas.openxmlformats.org/officeDocument/2006/relationships/image" Target="../media/image146.png"/><Relationship Id="rId56" Type="http://schemas.openxmlformats.org/officeDocument/2006/relationships/image" Target="../media/image154.png"/><Relationship Id="rId64" Type="http://schemas.openxmlformats.org/officeDocument/2006/relationships/image" Target="../media/image162.jpg"/><Relationship Id="rId69" Type="http://schemas.openxmlformats.org/officeDocument/2006/relationships/image" Target="../media/image167.jpeg"/><Relationship Id="rId8" Type="http://schemas.openxmlformats.org/officeDocument/2006/relationships/image" Target="../media/image106.jpg"/><Relationship Id="rId51" Type="http://schemas.openxmlformats.org/officeDocument/2006/relationships/image" Target="../media/image149.png"/><Relationship Id="rId3" Type="http://schemas.openxmlformats.org/officeDocument/2006/relationships/image" Target="../media/image102.png"/><Relationship Id="rId12" Type="http://schemas.openxmlformats.org/officeDocument/2006/relationships/image" Target="../media/image110.png"/><Relationship Id="rId17" Type="http://schemas.openxmlformats.org/officeDocument/2006/relationships/image" Target="../media/image115.png"/><Relationship Id="rId25" Type="http://schemas.openxmlformats.org/officeDocument/2006/relationships/image" Target="../media/image123.png"/><Relationship Id="rId33" Type="http://schemas.openxmlformats.org/officeDocument/2006/relationships/image" Target="../media/image131.jpg"/><Relationship Id="rId38" Type="http://schemas.openxmlformats.org/officeDocument/2006/relationships/image" Target="../media/image136.png"/><Relationship Id="rId46" Type="http://schemas.openxmlformats.org/officeDocument/2006/relationships/image" Target="../media/image144.png"/><Relationship Id="rId59" Type="http://schemas.openxmlformats.org/officeDocument/2006/relationships/image" Target="../media/image157.png"/><Relationship Id="rId67" Type="http://schemas.openxmlformats.org/officeDocument/2006/relationships/image" Target="../media/image165.png"/><Relationship Id="rId20" Type="http://schemas.openxmlformats.org/officeDocument/2006/relationships/image" Target="../media/image118.png"/><Relationship Id="rId41" Type="http://schemas.openxmlformats.org/officeDocument/2006/relationships/image" Target="../media/image139.png"/><Relationship Id="rId54" Type="http://schemas.openxmlformats.org/officeDocument/2006/relationships/image" Target="../media/image152.png"/><Relationship Id="rId62" Type="http://schemas.openxmlformats.org/officeDocument/2006/relationships/image" Target="../media/image160.png"/><Relationship Id="rId70" Type="http://schemas.openxmlformats.org/officeDocument/2006/relationships/image" Target="../media/image16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5.png"/><Relationship Id="rId15" Type="http://schemas.openxmlformats.org/officeDocument/2006/relationships/image" Target="../media/image113.png"/><Relationship Id="rId23" Type="http://schemas.openxmlformats.org/officeDocument/2006/relationships/image" Target="../media/image121.png"/><Relationship Id="rId28" Type="http://schemas.openxmlformats.org/officeDocument/2006/relationships/image" Target="../media/image126.png"/><Relationship Id="rId36" Type="http://schemas.openxmlformats.org/officeDocument/2006/relationships/image" Target="../media/image134.jpg"/><Relationship Id="rId49" Type="http://schemas.openxmlformats.org/officeDocument/2006/relationships/image" Target="../media/image147.png"/><Relationship Id="rId57" Type="http://schemas.openxmlformats.org/officeDocument/2006/relationships/image" Target="../media/image155.jpg"/><Relationship Id="rId10" Type="http://schemas.openxmlformats.org/officeDocument/2006/relationships/image" Target="../media/image108.png"/><Relationship Id="rId31" Type="http://schemas.openxmlformats.org/officeDocument/2006/relationships/image" Target="../media/image129.png"/><Relationship Id="rId44" Type="http://schemas.openxmlformats.org/officeDocument/2006/relationships/image" Target="../media/image142.png"/><Relationship Id="rId52" Type="http://schemas.openxmlformats.org/officeDocument/2006/relationships/image" Target="../media/image150.png"/><Relationship Id="rId60" Type="http://schemas.openxmlformats.org/officeDocument/2006/relationships/image" Target="../media/image158.png"/><Relationship Id="rId65" Type="http://schemas.openxmlformats.org/officeDocument/2006/relationships/image" Target="../media/image163.png"/><Relationship Id="rId4" Type="http://schemas.openxmlformats.org/officeDocument/2006/relationships/image" Target="../media/image103.png"/><Relationship Id="rId9" Type="http://schemas.openxmlformats.org/officeDocument/2006/relationships/image" Target="../media/image107.png"/><Relationship Id="rId13" Type="http://schemas.openxmlformats.org/officeDocument/2006/relationships/image" Target="../media/image111.png"/><Relationship Id="rId18" Type="http://schemas.openxmlformats.org/officeDocument/2006/relationships/image" Target="../media/image116.png"/><Relationship Id="rId39" Type="http://schemas.openxmlformats.org/officeDocument/2006/relationships/image" Target="../media/image137.png"/><Relationship Id="rId34" Type="http://schemas.openxmlformats.org/officeDocument/2006/relationships/image" Target="../media/image132.png"/><Relationship Id="rId50" Type="http://schemas.openxmlformats.org/officeDocument/2006/relationships/image" Target="../media/image148.png"/><Relationship Id="rId55" Type="http://schemas.openxmlformats.org/officeDocument/2006/relationships/image" Target="../media/image15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0"/>
            <a:lum/>
          </a:blip>
          <a:srcRect/>
          <a:stretch>
            <a:fillRect t="6000" b="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1528478" y="7096555"/>
            <a:ext cx="416559" cy="89535"/>
          </a:xfrm>
          <a:custGeom>
            <a:avLst/>
            <a:gdLst/>
            <a:ahLst/>
            <a:cxnLst/>
            <a:rect l="l" t="t" r="r" b="b"/>
            <a:pathLst>
              <a:path w="416559" h="89534">
                <a:moveTo>
                  <a:pt x="61899" y="4470"/>
                </a:moveTo>
                <a:lnTo>
                  <a:pt x="0" y="4470"/>
                </a:lnTo>
                <a:lnTo>
                  <a:pt x="0" y="13652"/>
                </a:lnTo>
                <a:lnTo>
                  <a:pt x="25425" y="13652"/>
                </a:lnTo>
                <a:lnTo>
                  <a:pt x="25425" y="88087"/>
                </a:lnTo>
                <a:lnTo>
                  <a:pt x="36347" y="88087"/>
                </a:lnTo>
                <a:lnTo>
                  <a:pt x="36347" y="13652"/>
                </a:lnTo>
                <a:lnTo>
                  <a:pt x="61899" y="13652"/>
                </a:lnTo>
                <a:lnTo>
                  <a:pt x="61899" y="4470"/>
                </a:lnTo>
                <a:close/>
              </a:path>
              <a:path w="416559" h="89534">
                <a:moveTo>
                  <a:pt x="143738" y="57569"/>
                </a:moveTo>
                <a:lnTo>
                  <a:pt x="141643" y="44996"/>
                </a:lnTo>
                <a:lnTo>
                  <a:pt x="135750" y="35229"/>
                </a:lnTo>
                <a:lnTo>
                  <a:pt x="135216" y="34861"/>
                </a:lnTo>
                <a:lnTo>
                  <a:pt x="132524" y="33007"/>
                </a:lnTo>
                <a:lnTo>
                  <a:pt x="132524" y="57569"/>
                </a:lnTo>
                <a:lnTo>
                  <a:pt x="132486" y="58559"/>
                </a:lnTo>
                <a:lnTo>
                  <a:pt x="131191" y="67284"/>
                </a:lnTo>
                <a:lnTo>
                  <a:pt x="127368" y="74676"/>
                </a:lnTo>
                <a:lnTo>
                  <a:pt x="121589" y="79527"/>
                </a:lnTo>
                <a:lnTo>
                  <a:pt x="114338" y="81267"/>
                </a:lnTo>
                <a:lnTo>
                  <a:pt x="106984" y="79514"/>
                </a:lnTo>
                <a:lnTo>
                  <a:pt x="101219" y="74663"/>
                </a:lnTo>
                <a:lnTo>
                  <a:pt x="97447" y="67348"/>
                </a:lnTo>
                <a:lnTo>
                  <a:pt x="96151" y="58559"/>
                </a:lnTo>
                <a:lnTo>
                  <a:pt x="96177" y="57569"/>
                </a:lnTo>
                <a:lnTo>
                  <a:pt x="97180" y="49733"/>
                </a:lnTo>
                <a:lnTo>
                  <a:pt x="100507" y="42252"/>
                </a:lnTo>
                <a:lnTo>
                  <a:pt x="106248" y="36906"/>
                </a:lnTo>
                <a:lnTo>
                  <a:pt x="114592" y="34861"/>
                </a:lnTo>
                <a:lnTo>
                  <a:pt x="122847" y="37045"/>
                </a:lnTo>
                <a:lnTo>
                  <a:pt x="128422" y="42583"/>
                </a:lnTo>
                <a:lnTo>
                  <a:pt x="131584" y="50038"/>
                </a:lnTo>
                <a:lnTo>
                  <a:pt x="132524" y="57569"/>
                </a:lnTo>
                <a:lnTo>
                  <a:pt x="132524" y="33007"/>
                </a:lnTo>
                <a:lnTo>
                  <a:pt x="126631" y="28917"/>
                </a:lnTo>
                <a:lnTo>
                  <a:pt x="114833" y="26670"/>
                </a:lnTo>
                <a:lnTo>
                  <a:pt x="103174" y="28829"/>
                </a:lnTo>
                <a:lnTo>
                  <a:pt x="93713" y="35077"/>
                </a:lnTo>
                <a:lnTo>
                  <a:pt x="87376" y="45097"/>
                </a:lnTo>
                <a:lnTo>
                  <a:pt x="85064" y="58559"/>
                </a:lnTo>
                <a:lnTo>
                  <a:pt x="87274" y="71399"/>
                </a:lnTo>
                <a:lnTo>
                  <a:pt x="93357" y="81127"/>
                </a:lnTo>
                <a:lnTo>
                  <a:pt x="102489" y="87299"/>
                </a:lnTo>
                <a:lnTo>
                  <a:pt x="113842" y="89446"/>
                </a:lnTo>
                <a:lnTo>
                  <a:pt x="124637" y="87591"/>
                </a:lnTo>
                <a:lnTo>
                  <a:pt x="134239" y="81838"/>
                </a:lnTo>
                <a:lnTo>
                  <a:pt x="134632" y="81267"/>
                </a:lnTo>
                <a:lnTo>
                  <a:pt x="141109" y="71920"/>
                </a:lnTo>
                <a:lnTo>
                  <a:pt x="143738" y="57569"/>
                </a:lnTo>
                <a:close/>
              </a:path>
              <a:path w="416559" h="89534">
                <a:moveTo>
                  <a:pt x="195795" y="28041"/>
                </a:moveTo>
                <a:lnTo>
                  <a:pt x="184886" y="28041"/>
                </a:lnTo>
                <a:lnTo>
                  <a:pt x="184886" y="88087"/>
                </a:lnTo>
                <a:lnTo>
                  <a:pt x="195795" y="88087"/>
                </a:lnTo>
                <a:lnTo>
                  <a:pt x="195795" y="28041"/>
                </a:lnTo>
                <a:close/>
              </a:path>
              <a:path w="416559" h="89534">
                <a:moveTo>
                  <a:pt x="197167" y="14884"/>
                </a:moveTo>
                <a:lnTo>
                  <a:pt x="197040" y="7315"/>
                </a:lnTo>
                <a:lnTo>
                  <a:pt x="194437" y="4343"/>
                </a:lnTo>
                <a:lnTo>
                  <a:pt x="186372" y="4343"/>
                </a:lnTo>
                <a:lnTo>
                  <a:pt x="183515" y="7315"/>
                </a:lnTo>
                <a:lnTo>
                  <a:pt x="183515" y="14884"/>
                </a:lnTo>
                <a:lnTo>
                  <a:pt x="186245" y="17868"/>
                </a:lnTo>
                <a:lnTo>
                  <a:pt x="194437" y="17868"/>
                </a:lnTo>
                <a:lnTo>
                  <a:pt x="197167" y="14884"/>
                </a:lnTo>
                <a:close/>
              </a:path>
              <a:path w="416559" h="89534">
                <a:moveTo>
                  <a:pt x="252196" y="0"/>
                </a:moveTo>
                <a:lnTo>
                  <a:pt x="241287" y="0"/>
                </a:lnTo>
                <a:lnTo>
                  <a:pt x="241287" y="88087"/>
                </a:lnTo>
                <a:lnTo>
                  <a:pt x="252196" y="88087"/>
                </a:lnTo>
                <a:lnTo>
                  <a:pt x="252196" y="0"/>
                </a:lnTo>
                <a:close/>
              </a:path>
              <a:path w="416559" h="89534">
                <a:moveTo>
                  <a:pt x="346570" y="54965"/>
                </a:moveTo>
                <a:lnTo>
                  <a:pt x="346227" y="52235"/>
                </a:lnTo>
                <a:lnTo>
                  <a:pt x="345452" y="45885"/>
                </a:lnTo>
                <a:lnTo>
                  <a:pt x="341515" y="36677"/>
                </a:lnTo>
                <a:lnTo>
                  <a:pt x="339178" y="34493"/>
                </a:lnTo>
                <a:lnTo>
                  <a:pt x="336029" y="31546"/>
                </a:lnTo>
                <a:lnTo>
                  <a:pt x="336029" y="52235"/>
                </a:lnTo>
                <a:lnTo>
                  <a:pt x="304139" y="52235"/>
                </a:lnTo>
                <a:lnTo>
                  <a:pt x="305003" y="44665"/>
                </a:lnTo>
                <a:lnTo>
                  <a:pt x="309841" y="34493"/>
                </a:lnTo>
                <a:lnTo>
                  <a:pt x="333171" y="34493"/>
                </a:lnTo>
                <a:lnTo>
                  <a:pt x="335978" y="44665"/>
                </a:lnTo>
                <a:lnTo>
                  <a:pt x="336029" y="52235"/>
                </a:lnTo>
                <a:lnTo>
                  <a:pt x="336029" y="31546"/>
                </a:lnTo>
                <a:lnTo>
                  <a:pt x="333895" y="29540"/>
                </a:lnTo>
                <a:lnTo>
                  <a:pt x="321754" y="26670"/>
                </a:lnTo>
                <a:lnTo>
                  <a:pt x="309968" y="29184"/>
                </a:lnTo>
                <a:lnTo>
                  <a:pt x="301117" y="36068"/>
                </a:lnTo>
                <a:lnTo>
                  <a:pt x="295529" y="46355"/>
                </a:lnTo>
                <a:lnTo>
                  <a:pt x="293598" y="59055"/>
                </a:lnTo>
                <a:lnTo>
                  <a:pt x="295605" y="71424"/>
                </a:lnTo>
                <a:lnTo>
                  <a:pt x="301421" y="80987"/>
                </a:lnTo>
                <a:lnTo>
                  <a:pt x="310705" y="87147"/>
                </a:lnTo>
                <a:lnTo>
                  <a:pt x="323126" y="89331"/>
                </a:lnTo>
                <a:lnTo>
                  <a:pt x="332676" y="89331"/>
                </a:lnTo>
                <a:lnTo>
                  <a:pt x="339255" y="87337"/>
                </a:lnTo>
                <a:lnTo>
                  <a:pt x="343090" y="85610"/>
                </a:lnTo>
                <a:lnTo>
                  <a:pt x="341972" y="80886"/>
                </a:lnTo>
                <a:lnTo>
                  <a:pt x="341236" y="77787"/>
                </a:lnTo>
                <a:lnTo>
                  <a:pt x="337134" y="79527"/>
                </a:lnTo>
                <a:lnTo>
                  <a:pt x="332422" y="80886"/>
                </a:lnTo>
                <a:lnTo>
                  <a:pt x="324612" y="80886"/>
                </a:lnTo>
                <a:lnTo>
                  <a:pt x="316814" y="79705"/>
                </a:lnTo>
                <a:lnTo>
                  <a:pt x="310311" y="76009"/>
                </a:lnTo>
                <a:lnTo>
                  <a:pt x="305803" y="69532"/>
                </a:lnTo>
                <a:lnTo>
                  <a:pt x="304012" y="60045"/>
                </a:lnTo>
                <a:lnTo>
                  <a:pt x="346189" y="60045"/>
                </a:lnTo>
                <a:lnTo>
                  <a:pt x="346316" y="58928"/>
                </a:lnTo>
                <a:lnTo>
                  <a:pt x="346570" y="57200"/>
                </a:lnTo>
                <a:lnTo>
                  <a:pt x="346570" y="54965"/>
                </a:lnTo>
                <a:close/>
              </a:path>
              <a:path w="416559" h="89534">
                <a:moveTo>
                  <a:pt x="416242" y="28041"/>
                </a:moveTo>
                <a:lnTo>
                  <a:pt x="400608" y="28041"/>
                </a:lnTo>
                <a:lnTo>
                  <a:pt x="400608" y="10795"/>
                </a:lnTo>
                <a:lnTo>
                  <a:pt x="389940" y="13652"/>
                </a:lnTo>
                <a:lnTo>
                  <a:pt x="389940" y="28041"/>
                </a:lnTo>
                <a:lnTo>
                  <a:pt x="380631" y="28041"/>
                </a:lnTo>
                <a:lnTo>
                  <a:pt x="380631" y="36347"/>
                </a:lnTo>
                <a:lnTo>
                  <a:pt x="389940" y="36347"/>
                </a:lnTo>
                <a:lnTo>
                  <a:pt x="389940" y="76174"/>
                </a:lnTo>
                <a:lnTo>
                  <a:pt x="391058" y="81508"/>
                </a:lnTo>
                <a:lnTo>
                  <a:pt x="394157" y="84734"/>
                </a:lnTo>
                <a:lnTo>
                  <a:pt x="396760" y="87718"/>
                </a:lnTo>
                <a:lnTo>
                  <a:pt x="400862" y="89331"/>
                </a:lnTo>
                <a:lnTo>
                  <a:pt x="410159" y="89331"/>
                </a:lnTo>
                <a:lnTo>
                  <a:pt x="413512" y="88709"/>
                </a:lnTo>
                <a:lnTo>
                  <a:pt x="415620" y="87833"/>
                </a:lnTo>
                <a:lnTo>
                  <a:pt x="415124" y="79654"/>
                </a:lnTo>
                <a:lnTo>
                  <a:pt x="411657" y="80391"/>
                </a:lnTo>
                <a:lnTo>
                  <a:pt x="402717" y="80391"/>
                </a:lnTo>
                <a:lnTo>
                  <a:pt x="400608" y="76174"/>
                </a:lnTo>
                <a:lnTo>
                  <a:pt x="400608" y="36347"/>
                </a:lnTo>
                <a:lnTo>
                  <a:pt x="416242" y="36347"/>
                </a:lnTo>
                <a:lnTo>
                  <a:pt x="416242" y="28041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2012278" y="7091585"/>
            <a:ext cx="8890" cy="124460"/>
          </a:xfrm>
          <a:custGeom>
            <a:avLst/>
            <a:gdLst/>
            <a:ahLst/>
            <a:cxnLst/>
            <a:rect l="l" t="t" r="r" b="b"/>
            <a:pathLst>
              <a:path w="8890" h="124459">
                <a:moveTo>
                  <a:pt x="8312" y="0"/>
                </a:moveTo>
                <a:lnTo>
                  <a:pt x="0" y="0"/>
                </a:lnTo>
                <a:lnTo>
                  <a:pt x="0" y="124067"/>
                </a:lnTo>
                <a:lnTo>
                  <a:pt x="8312" y="124067"/>
                </a:lnTo>
                <a:lnTo>
                  <a:pt x="8312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2090122" y="7096555"/>
            <a:ext cx="520065" cy="89535"/>
          </a:xfrm>
          <a:custGeom>
            <a:avLst/>
            <a:gdLst/>
            <a:ahLst/>
            <a:cxnLst/>
            <a:rect l="l" t="t" r="r" b="b"/>
            <a:pathLst>
              <a:path w="520065" h="89534">
                <a:moveTo>
                  <a:pt x="50622" y="65265"/>
                </a:moveTo>
                <a:lnTo>
                  <a:pt x="17741" y="36233"/>
                </a:lnTo>
                <a:lnTo>
                  <a:pt x="12661" y="32385"/>
                </a:lnTo>
                <a:lnTo>
                  <a:pt x="12661" y="18859"/>
                </a:lnTo>
                <a:lnTo>
                  <a:pt x="16992" y="12039"/>
                </a:lnTo>
                <a:lnTo>
                  <a:pt x="35979" y="12039"/>
                </a:lnTo>
                <a:lnTo>
                  <a:pt x="41554" y="14516"/>
                </a:lnTo>
                <a:lnTo>
                  <a:pt x="44284" y="16002"/>
                </a:lnTo>
                <a:lnTo>
                  <a:pt x="47269" y="7200"/>
                </a:lnTo>
                <a:lnTo>
                  <a:pt x="43548" y="5092"/>
                </a:lnTo>
                <a:lnTo>
                  <a:pt x="37338" y="3111"/>
                </a:lnTo>
                <a:lnTo>
                  <a:pt x="28778" y="3111"/>
                </a:lnTo>
                <a:lnTo>
                  <a:pt x="17703" y="4826"/>
                </a:lnTo>
                <a:lnTo>
                  <a:pt x="9169" y="9575"/>
                </a:lnTo>
                <a:lnTo>
                  <a:pt x="3670" y="16764"/>
                </a:lnTo>
                <a:lnTo>
                  <a:pt x="1739" y="25806"/>
                </a:lnTo>
                <a:lnTo>
                  <a:pt x="3263" y="33807"/>
                </a:lnTo>
                <a:lnTo>
                  <a:pt x="7658" y="40259"/>
                </a:lnTo>
                <a:lnTo>
                  <a:pt x="14605" y="45415"/>
                </a:lnTo>
                <a:lnTo>
                  <a:pt x="23825" y="49504"/>
                </a:lnTo>
                <a:lnTo>
                  <a:pt x="35115" y="53848"/>
                </a:lnTo>
                <a:lnTo>
                  <a:pt x="39573" y="58305"/>
                </a:lnTo>
                <a:lnTo>
                  <a:pt x="39573" y="74561"/>
                </a:lnTo>
                <a:lnTo>
                  <a:pt x="33121" y="80391"/>
                </a:lnTo>
                <a:lnTo>
                  <a:pt x="14643" y="80391"/>
                </a:lnTo>
                <a:lnTo>
                  <a:pt x="7569" y="77914"/>
                </a:lnTo>
                <a:lnTo>
                  <a:pt x="2730" y="74930"/>
                </a:lnTo>
                <a:lnTo>
                  <a:pt x="0" y="83997"/>
                </a:lnTo>
                <a:lnTo>
                  <a:pt x="4470" y="86969"/>
                </a:lnTo>
                <a:lnTo>
                  <a:pt x="13271" y="89331"/>
                </a:lnTo>
                <a:lnTo>
                  <a:pt x="21336" y="89331"/>
                </a:lnTo>
                <a:lnTo>
                  <a:pt x="34239" y="87388"/>
                </a:lnTo>
                <a:lnTo>
                  <a:pt x="43370" y="82130"/>
                </a:lnTo>
                <a:lnTo>
                  <a:pt x="48818" y="74460"/>
                </a:lnTo>
                <a:lnTo>
                  <a:pt x="50622" y="65265"/>
                </a:lnTo>
                <a:close/>
              </a:path>
              <a:path w="520065" h="89534">
                <a:moveTo>
                  <a:pt x="143497" y="52362"/>
                </a:moveTo>
                <a:lnTo>
                  <a:pt x="141351" y="39598"/>
                </a:lnTo>
                <a:lnTo>
                  <a:pt x="136029" y="31750"/>
                </a:lnTo>
                <a:lnTo>
                  <a:pt x="129209" y="27774"/>
                </a:lnTo>
                <a:lnTo>
                  <a:pt x="122529" y="26670"/>
                </a:lnTo>
                <a:lnTo>
                  <a:pt x="118440" y="26670"/>
                </a:lnTo>
                <a:lnTo>
                  <a:pt x="114592" y="27914"/>
                </a:lnTo>
                <a:lnTo>
                  <a:pt x="108013" y="31635"/>
                </a:lnTo>
                <a:lnTo>
                  <a:pt x="105283" y="34366"/>
                </a:lnTo>
                <a:lnTo>
                  <a:pt x="103543" y="37465"/>
                </a:lnTo>
                <a:lnTo>
                  <a:pt x="103301" y="37465"/>
                </a:lnTo>
                <a:lnTo>
                  <a:pt x="103301" y="0"/>
                </a:lnTo>
                <a:lnTo>
                  <a:pt x="92379" y="0"/>
                </a:lnTo>
                <a:lnTo>
                  <a:pt x="92379" y="88087"/>
                </a:lnTo>
                <a:lnTo>
                  <a:pt x="103301" y="88087"/>
                </a:lnTo>
                <a:lnTo>
                  <a:pt x="103301" y="49745"/>
                </a:lnTo>
                <a:lnTo>
                  <a:pt x="103428" y="48133"/>
                </a:lnTo>
                <a:lnTo>
                  <a:pt x="104038" y="46647"/>
                </a:lnTo>
                <a:lnTo>
                  <a:pt x="106032" y="40690"/>
                </a:lnTo>
                <a:lnTo>
                  <a:pt x="111607" y="35737"/>
                </a:lnTo>
                <a:lnTo>
                  <a:pt x="128981" y="35737"/>
                </a:lnTo>
                <a:lnTo>
                  <a:pt x="132575" y="43916"/>
                </a:lnTo>
                <a:lnTo>
                  <a:pt x="132575" y="88087"/>
                </a:lnTo>
                <a:lnTo>
                  <a:pt x="143497" y="88087"/>
                </a:lnTo>
                <a:lnTo>
                  <a:pt x="143497" y="52362"/>
                </a:lnTo>
                <a:close/>
              </a:path>
              <a:path w="520065" h="89534">
                <a:moveTo>
                  <a:pt x="242938" y="57569"/>
                </a:moveTo>
                <a:lnTo>
                  <a:pt x="240855" y="44996"/>
                </a:lnTo>
                <a:lnTo>
                  <a:pt x="234962" y="35229"/>
                </a:lnTo>
                <a:lnTo>
                  <a:pt x="234416" y="34861"/>
                </a:lnTo>
                <a:lnTo>
                  <a:pt x="231736" y="33007"/>
                </a:lnTo>
                <a:lnTo>
                  <a:pt x="231736" y="57569"/>
                </a:lnTo>
                <a:lnTo>
                  <a:pt x="231686" y="58559"/>
                </a:lnTo>
                <a:lnTo>
                  <a:pt x="230390" y="67284"/>
                </a:lnTo>
                <a:lnTo>
                  <a:pt x="226568" y="74676"/>
                </a:lnTo>
                <a:lnTo>
                  <a:pt x="220789" y="79527"/>
                </a:lnTo>
                <a:lnTo>
                  <a:pt x="213537" y="81267"/>
                </a:lnTo>
                <a:lnTo>
                  <a:pt x="206197" y="79514"/>
                </a:lnTo>
                <a:lnTo>
                  <a:pt x="200418" y="74663"/>
                </a:lnTo>
                <a:lnTo>
                  <a:pt x="196659" y="67348"/>
                </a:lnTo>
                <a:lnTo>
                  <a:pt x="195364" y="58559"/>
                </a:lnTo>
                <a:lnTo>
                  <a:pt x="195389" y="57569"/>
                </a:lnTo>
                <a:lnTo>
                  <a:pt x="231736" y="57569"/>
                </a:lnTo>
                <a:lnTo>
                  <a:pt x="231736" y="33007"/>
                </a:lnTo>
                <a:lnTo>
                  <a:pt x="225831" y="28917"/>
                </a:lnTo>
                <a:lnTo>
                  <a:pt x="214033" y="26670"/>
                </a:lnTo>
                <a:lnTo>
                  <a:pt x="202374" y="28829"/>
                </a:lnTo>
                <a:lnTo>
                  <a:pt x="192913" y="35077"/>
                </a:lnTo>
                <a:lnTo>
                  <a:pt x="186575" y="45097"/>
                </a:lnTo>
                <a:lnTo>
                  <a:pt x="184264" y="58559"/>
                </a:lnTo>
                <a:lnTo>
                  <a:pt x="186474" y="71399"/>
                </a:lnTo>
                <a:lnTo>
                  <a:pt x="192557" y="81127"/>
                </a:lnTo>
                <a:lnTo>
                  <a:pt x="201688" y="87299"/>
                </a:lnTo>
                <a:lnTo>
                  <a:pt x="213042" y="89446"/>
                </a:lnTo>
                <a:lnTo>
                  <a:pt x="223837" y="87591"/>
                </a:lnTo>
                <a:lnTo>
                  <a:pt x="233438" y="81838"/>
                </a:lnTo>
                <a:lnTo>
                  <a:pt x="233832" y="81267"/>
                </a:lnTo>
                <a:lnTo>
                  <a:pt x="240309" y="71920"/>
                </a:lnTo>
                <a:lnTo>
                  <a:pt x="242938" y="57569"/>
                </a:lnTo>
                <a:close/>
              </a:path>
              <a:path w="520065" h="89534">
                <a:moveTo>
                  <a:pt x="363613" y="28041"/>
                </a:moveTo>
                <a:lnTo>
                  <a:pt x="352818" y="28041"/>
                </a:lnTo>
                <a:lnTo>
                  <a:pt x="342277" y="65265"/>
                </a:lnTo>
                <a:lnTo>
                  <a:pt x="340664" y="71589"/>
                </a:lnTo>
                <a:lnTo>
                  <a:pt x="339661" y="77660"/>
                </a:lnTo>
                <a:lnTo>
                  <a:pt x="339293" y="77660"/>
                </a:lnTo>
                <a:lnTo>
                  <a:pt x="337921" y="71589"/>
                </a:lnTo>
                <a:lnTo>
                  <a:pt x="336194" y="65265"/>
                </a:lnTo>
                <a:lnTo>
                  <a:pt x="324650" y="28041"/>
                </a:lnTo>
                <a:lnTo>
                  <a:pt x="315468" y="28041"/>
                </a:lnTo>
                <a:lnTo>
                  <a:pt x="301701" y="71589"/>
                </a:lnTo>
                <a:lnTo>
                  <a:pt x="300329" y="77660"/>
                </a:lnTo>
                <a:lnTo>
                  <a:pt x="299961" y="77660"/>
                </a:lnTo>
                <a:lnTo>
                  <a:pt x="298843" y="71462"/>
                </a:lnTo>
                <a:lnTo>
                  <a:pt x="287553" y="28041"/>
                </a:lnTo>
                <a:lnTo>
                  <a:pt x="276390" y="28041"/>
                </a:lnTo>
                <a:lnTo>
                  <a:pt x="294513" y="88087"/>
                </a:lnTo>
                <a:lnTo>
                  <a:pt x="304431" y="88087"/>
                </a:lnTo>
                <a:lnTo>
                  <a:pt x="316217" y="53098"/>
                </a:lnTo>
                <a:lnTo>
                  <a:pt x="318084" y="46901"/>
                </a:lnTo>
                <a:lnTo>
                  <a:pt x="319570" y="39700"/>
                </a:lnTo>
                <a:lnTo>
                  <a:pt x="319811" y="39700"/>
                </a:lnTo>
                <a:lnTo>
                  <a:pt x="321310" y="46774"/>
                </a:lnTo>
                <a:lnTo>
                  <a:pt x="325145" y="59423"/>
                </a:lnTo>
                <a:lnTo>
                  <a:pt x="334327" y="88087"/>
                </a:lnTo>
                <a:lnTo>
                  <a:pt x="344258" y="88087"/>
                </a:lnTo>
                <a:lnTo>
                  <a:pt x="363613" y="28041"/>
                </a:lnTo>
                <a:close/>
              </a:path>
              <a:path w="520065" h="89534">
                <a:moveTo>
                  <a:pt x="449287" y="54965"/>
                </a:moveTo>
                <a:lnTo>
                  <a:pt x="448957" y="52235"/>
                </a:lnTo>
                <a:lnTo>
                  <a:pt x="448170" y="45885"/>
                </a:lnTo>
                <a:lnTo>
                  <a:pt x="444233" y="36677"/>
                </a:lnTo>
                <a:lnTo>
                  <a:pt x="441896" y="34493"/>
                </a:lnTo>
                <a:lnTo>
                  <a:pt x="438746" y="31534"/>
                </a:lnTo>
                <a:lnTo>
                  <a:pt x="438746" y="52235"/>
                </a:lnTo>
                <a:lnTo>
                  <a:pt x="406857" y="52235"/>
                </a:lnTo>
                <a:lnTo>
                  <a:pt x="438746" y="52235"/>
                </a:lnTo>
                <a:lnTo>
                  <a:pt x="438746" y="31534"/>
                </a:lnTo>
                <a:lnTo>
                  <a:pt x="436626" y="29540"/>
                </a:lnTo>
                <a:lnTo>
                  <a:pt x="424472" y="26670"/>
                </a:lnTo>
                <a:lnTo>
                  <a:pt x="412699" y="29184"/>
                </a:lnTo>
                <a:lnTo>
                  <a:pt x="403834" y="36068"/>
                </a:lnTo>
                <a:lnTo>
                  <a:pt x="398259" y="46355"/>
                </a:lnTo>
                <a:lnTo>
                  <a:pt x="396316" y="59055"/>
                </a:lnTo>
                <a:lnTo>
                  <a:pt x="398322" y="71424"/>
                </a:lnTo>
                <a:lnTo>
                  <a:pt x="404152" y="80987"/>
                </a:lnTo>
                <a:lnTo>
                  <a:pt x="413435" y="87147"/>
                </a:lnTo>
                <a:lnTo>
                  <a:pt x="425843" y="89331"/>
                </a:lnTo>
                <a:lnTo>
                  <a:pt x="435394" y="89331"/>
                </a:lnTo>
                <a:lnTo>
                  <a:pt x="441972" y="87337"/>
                </a:lnTo>
                <a:lnTo>
                  <a:pt x="445820" y="85610"/>
                </a:lnTo>
                <a:lnTo>
                  <a:pt x="444690" y="80886"/>
                </a:lnTo>
                <a:lnTo>
                  <a:pt x="443953" y="77787"/>
                </a:lnTo>
                <a:lnTo>
                  <a:pt x="439864" y="79527"/>
                </a:lnTo>
                <a:lnTo>
                  <a:pt x="435140" y="80886"/>
                </a:lnTo>
                <a:lnTo>
                  <a:pt x="427329" y="80886"/>
                </a:lnTo>
                <a:lnTo>
                  <a:pt x="419544" y="79705"/>
                </a:lnTo>
                <a:lnTo>
                  <a:pt x="413029" y="76009"/>
                </a:lnTo>
                <a:lnTo>
                  <a:pt x="408520" y="69532"/>
                </a:lnTo>
                <a:lnTo>
                  <a:pt x="406730" y="60045"/>
                </a:lnTo>
                <a:lnTo>
                  <a:pt x="448919" y="60045"/>
                </a:lnTo>
                <a:lnTo>
                  <a:pt x="449046" y="58928"/>
                </a:lnTo>
                <a:lnTo>
                  <a:pt x="449287" y="57200"/>
                </a:lnTo>
                <a:lnTo>
                  <a:pt x="449287" y="54965"/>
                </a:lnTo>
                <a:close/>
              </a:path>
              <a:path w="520065" h="89534">
                <a:moveTo>
                  <a:pt x="519836" y="27051"/>
                </a:moveTo>
                <a:lnTo>
                  <a:pt x="517969" y="26670"/>
                </a:lnTo>
                <a:lnTo>
                  <a:pt x="509409" y="26670"/>
                </a:lnTo>
                <a:lnTo>
                  <a:pt x="502831" y="31762"/>
                </a:lnTo>
                <a:lnTo>
                  <a:pt x="500100" y="39827"/>
                </a:lnTo>
                <a:lnTo>
                  <a:pt x="499605" y="39827"/>
                </a:lnTo>
                <a:lnTo>
                  <a:pt x="499237" y="28041"/>
                </a:lnTo>
                <a:lnTo>
                  <a:pt x="489686" y="28041"/>
                </a:lnTo>
                <a:lnTo>
                  <a:pt x="490054" y="33616"/>
                </a:lnTo>
                <a:lnTo>
                  <a:pt x="490181" y="39700"/>
                </a:lnTo>
                <a:lnTo>
                  <a:pt x="490181" y="88087"/>
                </a:lnTo>
                <a:lnTo>
                  <a:pt x="500976" y="88087"/>
                </a:lnTo>
                <a:lnTo>
                  <a:pt x="500976" y="54216"/>
                </a:lnTo>
                <a:lnTo>
                  <a:pt x="501472" y="50990"/>
                </a:lnTo>
                <a:lnTo>
                  <a:pt x="502958" y="42799"/>
                </a:lnTo>
                <a:lnTo>
                  <a:pt x="508419" y="36969"/>
                </a:lnTo>
                <a:lnTo>
                  <a:pt x="517601" y="36969"/>
                </a:lnTo>
                <a:lnTo>
                  <a:pt x="518718" y="37096"/>
                </a:lnTo>
                <a:lnTo>
                  <a:pt x="519836" y="37350"/>
                </a:lnTo>
                <a:lnTo>
                  <a:pt x="519836" y="27051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702448" y="7091585"/>
            <a:ext cx="8890" cy="124460"/>
          </a:xfrm>
          <a:custGeom>
            <a:avLst/>
            <a:gdLst/>
            <a:ahLst/>
            <a:cxnLst/>
            <a:rect l="l" t="t" r="r" b="b"/>
            <a:pathLst>
              <a:path w="8890" h="124459">
                <a:moveTo>
                  <a:pt x="8312" y="0"/>
                </a:moveTo>
                <a:lnTo>
                  <a:pt x="0" y="0"/>
                </a:lnTo>
                <a:lnTo>
                  <a:pt x="0" y="124067"/>
                </a:lnTo>
                <a:lnTo>
                  <a:pt x="8312" y="124067"/>
                </a:lnTo>
                <a:lnTo>
                  <a:pt x="8312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810809" y="7101023"/>
            <a:ext cx="465455" cy="85090"/>
          </a:xfrm>
          <a:custGeom>
            <a:avLst/>
            <a:gdLst/>
            <a:ahLst/>
            <a:cxnLst/>
            <a:rect l="l" t="t" r="r" b="b"/>
            <a:pathLst>
              <a:path w="465455" h="85090">
                <a:moveTo>
                  <a:pt x="45034" y="0"/>
                </a:moveTo>
                <a:lnTo>
                  <a:pt x="0" y="0"/>
                </a:lnTo>
                <a:lnTo>
                  <a:pt x="0" y="83616"/>
                </a:lnTo>
                <a:lnTo>
                  <a:pt x="10795" y="83616"/>
                </a:lnTo>
                <a:lnTo>
                  <a:pt x="10795" y="45770"/>
                </a:lnTo>
                <a:lnTo>
                  <a:pt x="42430" y="45770"/>
                </a:lnTo>
                <a:lnTo>
                  <a:pt x="42430" y="36842"/>
                </a:lnTo>
                <a:lnTo>
                  <a:pt x="10795" y="36842"/>
                </a:lnTo>
                <a:lnTo>
                  <a:pt x="10795" y="9055"/>
                </a:lnTo>
                <a:lnTo>
                  <a:pt x="45034" y="9055"/>
                </a:lnTo>
                <a:lnTo>
                  <a:pt x="45034" y="0"/>
                </a:lnTo>
                <a:close/>
              </a:path>
              <a:path w="465455" h="85090">
                <a:moveTo>
                  <a:pt x="125018" y="83616"/>
                </a:moveTo>
                <a:lnTo>
                  <a:pt x="124269" y="79527"/>
                </a:lnTo>
                <a:lnTo>
                  <a:pt x="124091" y="76047"/>
                </a:lnTo>
                <a:lnTo>
                  <a:pt x="124015" y="52971"/>
                </a:lnTo>
                <a:lnTo>
                  <a:pt x="124015" y="46774"/>
                </a:lnTo>
                <a:lnTo>
                  <a:pt x="123037" y="37858"/>
                </a:lnTo>
                <a:lnTo>
                  <a:pt x="119621" y="30264"/>
                </a:lnTo>
                <a:lnTo>
                  <a:pt x="119494" y="29972"/>
                </a:lnTo>
                <a:lnTo>
                  <a:pt x="113474" y="25133"/>
                </a:lnTo>
                <a:lnTo>
                  <a:pt x="113474" y="52971"/>
                </a:lnTo>
                <a:lnTo>
                  <a:pt x="113474" y="64516"/>
                </a:lnTo>
                <a:lnTo>
                  <a:pt x="113220" y="65747"/>
                </a:lnTo>
                <a:lnTo>
                  <a:pt x="111112" y="71958"/>
                </a:lnTo>
                <a:lnTo>
                  <a:pt x="106146" y="76911"/>
                </a:lnTo>
                <a:lnTo>
                  <a:pt x="92748" y="76911"/>
                </a:lnTo>
                <a:lnTo>
                  <a:pt x="88036" y="73571"/>
                </a:lnTo>
                <a:lnTo>
                  <a:pt x="88036" y="66497"/>
                </a:lnTo>
                <a:lnTo>
                  <a:pt x="90335" y="59423"/>
                </a:lnTo>
                <a:lnTo>
                  <a:pt x="96291" y="55270"/>
                </a:lnTo>
                <a:lnTo>
                  <a:pt x="104470" y="53340"/>
                </a:lnTo>
                <a:lnTo>
                  <a:pt x="113474" y="52971"/>
                </a:lnTo>
                <a:lnTo>
                  <a:pt x="113474" y="25133"/>
                </a:lnTo>
                <a:lnTo>
                  <a:pt x="112509" y="24345"/>
                </a:lnTo>
                <a:lnTo>
                  <a:pt x="101193" y="22199"/>
                </a:lnTo>
                <a:lnTo>
                  <a:pt x="93624" y="22199"/>
                </a:lnTo>
                <a:lnTo>
                  <a:pt x="86423" y="24307"/>
                </a:lnTo>
                <a:lnTo>
                  <a:pt x="81457" y="27533"/>
                </a:lnTo>
                <a:lnTo>
                  <a:pt x="83947" y="34734"/>
                </a:lnTo>
                <a:lnTo>
                  <a:pt x="88163" y="32004"/>
                </a:lnTo>
                <a:lnTo>
                  <a:pt x="93992" y="30264"/>
                </a:lnTo>
                <a:lnTo>
                  <a:pt x="111861" y="30264"/>
                </a:lnTo>
                <a:lnTo>
                  <a:pt x="113220" y="39204"/>
                </a:lnTo>
                <a:lnTo>
                  <a:pt x="113220" y="45402"/>
                </a:lnTo>
                <a:lnTo>
                  <a:pt x="97790" y="46799"/>
                </a:lnTo>
                <a:lnTo>
                  <a:pt x="86474" y="51079"/>
                </a:lnTo>
                <a:lnTo>
                  <a:pt x="79502" y="58102"/>
                </a:lnTo>
                <a:lnTo>
                  <a:pt x="77127" y="67741"/>
                </a:lnTo>
                <a:lnTo>
                  <a:pt x="77127" y="76415"/>
                </a:lnTo>
                <a:lnTo>
                  <a:pt x="83324" y="84975"/>
                </a:lnTo>
                <a:lnTo>
                  <a:pt x="104038" y="84975"/>
                </a:lnTo>
                <a:lnTo>
                  <a:pt x="110490" y="80759"/>
                </a:lnTo>
                <a:lnTo>
                  <a:pt x="113233" y="76911"/>
                </a:lnTo>
                <a:lnTo>
                  <a:pt x="113842" y="76047"/>
                </a:lnTo>
                <a:lnTo>
                  <a:pt x="114211" y="76047"/>
                </a:lnTo>
                <a:lnTo>
                  <a:pt x="115087" y="83616"/>
                </a:lnTo>
                <a:lnTo>
                  <a:pt x="125018" y="83616"/>
                </a:lnTo>
                <a:close/>
              </a:path>
              <a:path w="465455" h="85090">
                <a:moveTo>
                  <a:pt x="219748" y="83616"/>
                </a:moveTo>
                <a:lnTo>
                  <a:pt x="219379" y="78905"/>
                </a:lnTo>
                <a:lnTo>
                  <a:pt x="219252" y="73444"/>
                </a:lnTo>
                <a:lnTo>
                  <a:pt x="219252" y="23571"/>
                </a:lnTo>
                <a:lnTo>
                  <a:pt x="208330" y="23571"/>
                </a:lnTo>
                <a:lnTo>
                  <a:pt x="208330" y="62407"/>
                </a:lnTo>
                <a:lnTo>
                  <a:pt x="207962" y="64389"/>
                </a:lnTo>
                <a:lnTo>
                  <a:pt x="205359" y="70840"/>
                </a:lnTo>
                <a:lnTo>
                  <a:pt x="200266" y="75920"/>
                </a:lnTo>
                <a:lnTo>
                  <a:pt x="183032" y="75920"/>
                </a:lnTo>
                <a:lnTo>
                  <a:pt x="179552" y="68237"/>
                </a:lnTo>
                <a:lnTo>
                  <a:pt x="179552" y="23571"/>
                </a:lnTo>
                <a:lnTo>
                  <a:pt x="168630" y="23571"/>
                </a:lnTo>
                <a:lnTo>
                  <a:pt x="168630" y="58674"/>
                </a:lnTo>
                <a:lnTo>
                  <a:pt x="170548" y="71691"/>
                </a:lnTo>
                <a:lnTo>
                  <a:pt x="175463" y="79743"/>
                </a:lnTo>
                <a:lnTo>
                  <a:pt x="182130" y="83832"/>
                </a:lnTo>
                <a:lnTo>
                  <a:pt x="189357" y="84975"/>
                </a:lnTo>
                <a:lnTo>
                  <a:pt x="200025" y="84975"/>
                </a:lnTo>
                <a:lnTo>
                  <a:pt x="206349" y="78651"/>
                </a:lnTo>
                <a:lnTo>
                  <a:pt x="209207" y="73812"/>
                </a:lnTo>
                <a:lnTo>
                  <a:pt x="209448" y="73812"/>
                </a:lnTo>
                <a:lnTo>
                  <a:pt x="210070" y="83616"/>
                </a:lnTo>
                <a:lnTo>
                  <a:pt x="219748" y="83616"/>
                </a:lnTo>
                <a:close/>
              </a:path>
              <a:path w="465455" h="85090">
                <a:moveTo>
                  <a:pt x="307784" y="25425"/>
                </a:moveTo>
                <a:lnTo>
                  <a:pt x="304812" y="23939"/>
                </a:lnTo>
                <a:lnTo>
                  <a:pt x="299110" y="22326"/>
                </a:lnTo>
                <a:lnTo>
                  <a:pt x="292658" y="22326"/>
                </a:lnTo>
                <a:lnTo>
                  <a:pt x="279349" y="24714"/>
                </a:lnTo>
                <a:lnTo>
                  <a:pt x="269176" y="31343"/>
                </a:lnTo>
                <a:lnTo>
                  <a:pt x="262686" y="41440"/>
                </a:lnTo>
                <a:lnTo>
                  <a:pt x="260400" y="54216"/>
                </a:lnTo>
                <a:lnTo>
                  <a:pt x="262521" y="66751"/>
                </a:lnTo>
                <a:lnTo>
                  <a:pt x="268554" y="76428"/>
                </a:lnTo>
                <a:lnTo>
                  <a:pt x="277977" y="82651"/>
                </a:lnTo>
                <a:lnTo>
                  <a:pt x="290296" y="84861"/>
                </a:lnTo>
                <a:lnTo>
                  <a:pt x="298361" y="84861"/>
                </a:lnTo>
                <a:lnTo>
                  <a:pt x="304685" y="82867"/>
                </a:lnTo>
                <a:lnTo>
                  <a:pt x="307543" y="81381"/>
                </a:lnTo>
                <a:lnTo>
                  <a:pt x="305676" y="73190"/>
                </a:lnTo>
                <a:lnTo>
                  <a:pt x="302577" y="74561"/>
                </a:lnTo>
                <a:lnTo>
                  <a:pt x="298488" y="76174"/>
                </a:lnTo>
                <a:lnTo>
                  <a:pt x="292277" y="76174"/>
                </a:lnTo>
                <a:lnTo>
                  <a:pt x="283997" y="74612"/>
                </a:lnTo>
                <a:lnTo>
                  <a:pt x="277393" y="70154"/>
                </a:lnTo>
                <a:lnTo>
                  <a:pt x="273024" y="63093"/>
                </a:lnTo>
                <a:lnTo>
                  <a:pt x="271437" y="53721"/>
                </a:lnTo>
                <a:lnTo>
                  <a:pt x="272821" y="44881"/>
                </a:lnTo>
                <a:lnTo>
                  <a:pt x="276885" y="37668"/>
                </a:lnTo>
                <a:lnTo>
                  <a:pt x="283527" y="32804"/>
                </a:lnTo>
                <a:lnTo>
                  <a:pt x="292658" y="31013"/>
                </a:lnTo>
                <a:lnTo>
                  <a:pt x="298602" y="31013"/>
                </a:lnTo>
                <a:lnTo>
                  <a:pt x="302704" y="32372"/>
                </a:lnTo>
                <a:lnTo>
                  <a:pt x="305308" y="33870"/>
                </a:lnTo>
                <a:lnTo>
                  <a:pt x="307784" y="25425"/>
                </a:lnTo>
                <a:close/>
              </a:path>
              <a:path w="465455" h="85090">
                <a:moveTo>
                  <a:pt x="395579" y="50495"/>
                </a:moveTo>
                <a:lnTo>
                  <a:pt x="395236" y="47764"/>
                </a:lnTo>
                <a:lnTo>
                  <a:pt x="394462" y="41414"/>
                </a:lnTo>
                <a:lnTo>
                  <a:pt x="390525" y="32207"/>
                </a:lnTo>
                <a:lnTo>
                  <a:pt x="388188" y="30022"/>
                </a:lnTo>
                <a:lnTo>
                  <a:pt x="385038" y="27076"/>
                </a:lnTo>
                <a:lnTo>
                  <a:pt x="385038" y="47764"/>
                </a:lnTo>
                <a:lnTo>
                  <a:pt x="353148" y="47764"/>
                </a:lnTo>
                <a:lnTo>
                  <a:pt x="354012" y="40195"/>
                </a:lnTo>
                <a:lnTo>
                  <a:pt x="358851" y="30022"/>
                </a:lnTo>
                <a:lnTo>
                  <a:pt x="382181" y="30022"/>
                </a:lnTo>
                <a:lnTo>
                  <a:pt x="384987" y="40195"/>
                </a:lnTo>
                <a:lnTo>
                  <a:pt x="385038" y="47764"/>
                </a:lnTo>
                <a:lnTo>
                  <a:pt x="385038" y="27076"/>
                </a:lnTo>
                <a:lnTo>
                  <a:pt x="382905" y="25069"/>
                </a:lnTo>
                <a:lnTo>
                  <a:pt x="370763" y="22199"/>
                </a:lnTo>
                <a:lnTo>
                  <a:pt x="358978" y="24714"/>
                </a:lnTo>
                <a:lnTo>
                  <a:pt x="350126" y="31597"/>
                </a:lnTo>
                <a:lnTo>
                  <a:pt x="344538" y="41884"/>
                </a:lnTo>
                <a:lnTo>
                  <a:pt x="342607" y="54584"/>
                </a:lnTo>
                <a:lnTo>
                  <a:pt x="344614" y="66954"/>
                </a:lnTo>
                <a:lnTo>
                  <a:pt x="350431" y="76517"/>
                </a:lnTo>
                <a:lnTo>
                  <a:pt x="359714" y="82677"/>
                </a:lnTo>
                <a:lnTo>
                  <a:pt x="372135" y="84861"/>
                </a:lnTo>
                <a:lnTo>
                  <a:pt x="381685" y="84861"/>
                </a:lnTo>
                <a:lnTo>
                  <a:pt x="388264" y="82867"/>
                </a:lnTo>
                <a:lnTo>
                  <a:pt x="392099" y="81140"/>
                </a:lnTo>
                <a:lnTo>
                  <a:pt x="390982" y="76415"/>
                </a:lnTo>
                <a:lnTo>
                  <a:pt x="390245" y="73317"/>
                </a:lnTo>
                <a:lnTo>
                  <a:pt x="386143" y="75057"/>
                </a:lnTo>
                <a:lnTo>
                  <a:pt x="381431" y="76415"/>
                </a:lnTo>
                <a:lnTo>
                  <a:pt x="373621" y="76415"/>
                </a:lnTo>
                <a:lnTo>
                  <a:pt x="365823" y="75234"/>
                </a:lnTo>
                <a:lnTo>
                  <a:pt x="359321" y="71539"/>
                </a:lnTo>
                <a:lnTo>
                  <a:pt x="354812" y="65062"/>
                </a:lnTo>
                <a:lnTo>
                  <a:pt x="353021" y="55575"/>
                </a:lnTo>
                <a:lnTo>
                  <a:pt x="395198" y="55575"/>
                </a:lnTo>
                <a:lnTo>
                  <a:pt x="395325" y="54457"/>
                </a:lnTo>
                <a:lnTo>
                  <a:pt x="395579" y="52730"/>
                </a:lnTo>
                <a:lnTo>
                  <a:pt x="395579" y="50495"/>
                </a:lnTo>
                <a:close/>
              </a:path>
              <a:path w="465455" h="85090">
                <a:moveTo>
                  <a:pt x="465251" y="23571"/>
                </a:moveTo>
                <a:lnTo>
                  <a:pt x="449618" y="23571"/>
                </a:lnTo>
                <a:lnTo>
                  <a:pt x="449618" y="6324"/>
                </a:lnTo>
                <a:lnTo>
                  <a:pt x="438950" y="9182"/>
                </a:lnTo>
                <a:lnTo>
                  <a:pt x="438950" y="23571"/>
                </a:lnTo>
                <a:lnTo>
                  <a:pt x="429641" y="23571"/>
                </a:lnTo>
                <a:lnTo>
                  <a:pt x="429641" y="31877"/>
                </a:lnTo>
                <a:lnTo>
                  <a:pt x="438950" y="31877"/>
                </a:lnTo>
                <a:lnTo>
                  <a:pt x="438950" y="71704"/>
                </a:lnTo>
                <a:lnTo>
                  <a:pt x="440067" y="77038"/>
                </a:lnTo>
                <a:lnTo>
                  <a:pt x="443166" y="80264"/>
                </a:lnTo>
                <a:lnTo>
                  <a:pt x="445770" y="83248"/>
                </a:lnTo>
                <a:lnTo>
                  <a:pt x="449872" y="84861"/>
                </a:lnTo>
                <a:lnTo>
                  <a:pt x="459168" y="84861"/>
                </a:lnTo>
                <a:lnTo>
                  <a:pt x="462521" y="84239"/>
                </a:lnTo>
                <a:lnTo>
                  <a:pt x="464629" y="83362"/>
                </a:lnTo>
                <a:lnTo>
                  <a:pt x="464134" y="75184"/>
                </a:lnTo>
                <a:lnTo>
                  <a:pt x="460667" y="75920"/>
                </a:lnTo>
                <a:lnTo>
                  <a:pt x="451726" y="75920"/>
                </a:lnTo>
                <a:lnTo>
                  <a:pt x="449618" y="71704"/>
                </a:lnTo>
                <a:lnTo>
                  <a:pt x="449618" y="31877"/>
                </a:lnTo>
                <a:lnTo>
                  <a:pt x="465251" y="31877"/>
                </a:lnTo>
                <a:lnTo>
                  <a:pt x="465251" y="23571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3369921" y="7091585"/>
            <a:ext cx="8890" cy="124460"/>
          </a:xfrm>
          <a:custGeom>
            <a:avLst/>
            <a:gdLst/>
            <a:ahLst/>
            <a:cxnLst/>
            <a:rect l="l" t="t" r="r" b="b"/>
            <a:pathLst>
              <a:path w="8890" h="124459">
                <a:moveTo>
                  <a:pt x="8312" y="0"/>
                </a:moveTo>
                <a:lnTo>
                  <a:pt x="0" y="0"/>
                </a:lnTo>
                <a:lnTo>
                  <a:pt x="0" y="124067"/>
                </a:lnTo>
                <a:lnTo>
                  <a:pt x="8312" y="124067"/>
                </a:lnTo>
                <a:lnTo>
                  <a:pt x="8312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0" name="object 10"/>
          <p:cNvGrpSpPr/>
          <p:nvPr/>
        </p:nvGrpSpPr>
        <p:grpSpPr>
          <a:xfrm>
            <a:off x="13471963" y="7100894"/>
            <a:ext cx="859790" cy="85725"/>
            <a:chOff x="13471963" y="7100892"/>
            <a:chExt cx="859790" cy="85725"/>
          </a:xfrm>
        </p:grpSpPr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471963" y="7101017"/>
              <a:ext cx="69969" cy="83616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3575374" y="7100897"/>
              <a:ext cx="756285" cy="85725"/>
            </a:xfrm>
            <a:custGeom>
              <a:avLst/>
              <a:gdLst/>
              <a:ahLst/>
              <a:cxnLst/>
              <a:rect l="l" t="t" r="r" b="b"/>
              <a:pathLst>
                <a:path w="756284" h="85725">
                  <a:moveTo>
                    <a:pt x="47396" y="25552"/>
                  </a:moveTo>
                  <a:lnTo>
                    <a:pt x="44424" y="24066"/>
                  </a:lnTo>
                  <a:lnTo>
                    <a:pt x="38709" y="22453"/>
                  </a:lnTo>
                  <a:lnTo>
                    <a:pt x="32258" y="22453"/>
                  </a:lnTo>
                  <a:lnTo>
                    <a:pt x="18948" y="24841"/>
                  </a:lnTo>
                  <a:lnTo>
                    <a:pt x="8788" y="31470"/>
                  </a:lnTo>
                  <a:lnTo>
                    <a:pt x="2286" y="41567"/>
                  </a:lnTo>
                  <a:lnTo>
                    <a:pt x="0" y="54343"/>
                  </a:lnTo>
                  <a:lnTo>
                    <a:pt x="2133" y="66878"/>
                  </a:lnTo>
                  <a:lnTo>
                    <a:pt x="8166" y="76555"/>
                  </a:lnTo>
                  <a:lnTo>
                    <a:pt x="17589" y="82778"/>
                  </a:lnTo>
                  <a:lnTo>
                    <a:pt x="29908" y="84988"/>
                  </a:lnTo>
                  <a:lnTo>
                    <a:pt x="37973" y="84988"/>
                  </a:lnTo>
                  <a:lnTo>
                    <a:pt x="44297" y="82994"/>
                  </a:lnTo>
                  <a:lnTo>
                    <a:pt x="47142" y="81508"/>
                  </a:lnTo>
                  <a:lnTo>
                    <a:pt x="45288" y="73317"/>
                  </a:lnTo>
                  <a:lnTo>
                    <a:pt x="42189" y="74688"/>
                  </a:lnTo>
                  <a:lnTo>
                    <a:pt x="38087" y="76301"/>
                  </a:lnTo>
                  <a:lnTo>
                    <a:pt x="31889" y="76301"/>
                  </a:lnTo>
                  <a:lnTo>
                    <a:pt x="23609" y="74739"/>
                  </a:lnTo>
                  <a:lnTo>
                    <a:pt x="17005" y="70281"/>
                  </a:lnTo>
                  <a:lnTo>
                    <a:pt x="12623" y="63220"/>
                  </a:lnTo>
                  <a:lnTo>
                    <a:pt x="11049" y="53848"/>
                  </a:lnTo>
                  <a:lnTo>
                    <a:pt x="12420" y="45008"/>
                  </a:lnTo>
                  <a:lnTo>
                    <a:pt x="16484" y="37795"/>
                  </a:lnTo>
                  <a:lnTo>
                    <a:pt x="23139" y="32931"/>
                  </a:lnTo>
                  <a:lnTo>
                    <a:pt x="32258" y="31140"/>
                  </a:lnTo>
                  <a:lnTo>
                    <a:pt x="38214" y="31140"/>
                  </a:lnTo>
                  <a:lnTo>
                    <a:pt x="42303" y="32499"/>
                  </a:lnTo>
                  <a:lnTo>
                    <a:pt x="44919" y="33997"/>
                  </a:lnTo>
                  <a:lnTo>
                    <a:pt x="47396" y="25552"/>
                  </a:lnTo>
                  <a:close/>
                </a:path>
                <a:path w="756284" h="85725">
                  <a:moveTo>
                    <a:pt x="129603" y="25552"/>
                  </a:moveTo>
                  <a:lnTo>
                    <a:pt x="126619" y="24066"/>
                  </a:lnTo>
                  <a:lnTo>
                    <a:pt x="120916" y="22453"/>
                  </a:lnTo>
                  <a:lnTo>
                    <a:pt x="114465" y="22453"/>
                  </a:lnTo>
                  <a:lnTo>
                    <a:pt x="101155" y="24841"/>
                  </a:lnTo>
                  <a:lnTo>
                    <a:pt x="90982" y="31470"/>
                  </a:lnTo>
                  <a:lnTo>
                    <a:pt x="84493" y="41567"/>
                  </a:lnTo>
                  <a:lnTo>
                    <a:pt x="82207" y="54343"/>
                  </a:lnTo>
                  <a:lnTo>
                    <a:pt x="84340" y="66878"/>
                  </a:lnTo>
                  <a:lnTo>
                    <a:pt x="90373" y="76555"/>
                  </a:lnTo>
                  <a:lnTo>
                    <a:pt x="99796" y="82778"/>
                  </a:lnTo>
                  <a:lnTo>
                    <a:pt x="112115" y="84988"/>
                  </a:lnTo>
                  <a:lnTo>
                    <a:pt x="120167" y="84988"/>
                  </a:lnTo>
                  <a:lnTo>
                    <a:pt x="126504" y="82994"/>
                  </a:lnTo>
                  <a:lnTo>
                    <a:pt x="129349" y="81508"/>
                  </a:lnTo>
                  <a:lnTo>
                    <a:pt x="127495" y="73317"/>
                  </a:lnTo>
                  <a:lnTo>
                    <a:pt x="124396" y="74688"/>
                  </a:lnTo>
                  <a:lnTo>
                    <a:pt x="120294" y="76301"/>
                  </a:lnTo>
                  <a:lnTo>
                    <a:pt x="114096" y="76301"/>
                  </a:lnTo>
                  <a:lnTo>
                    <a:pt x="105816" y="74739"/>
                  </a:lnTo>
                  <a:lnTo>
                    <a:pt x="99212" y="70281"/>
                  </a:lnTo>
                  <a:lnTo>
                    <a:pt x="94830" y="63220"/>
                  </a:lnTo>
                  <a:lnTo>
                    <a:pt x="93256" y="53848"/>
                  </a:lnTo>
                  <a:lnTo>
                    <a:pt x="94627" y="45008"/>
                  </a:lnTo>
                  <a:lnTo>
                    <a:pt x="98691" y="37795"/>
                  </a:lnTo>
                  <a:lnTo>
                    <a:pt x="105346" y="32931"/>
                  </a:lnTo>
                  <a:lnTo>
                    <a:pt x="114465" y="31140"/>
                  </a:lnTo>
                  <a:lnTo>
                    <a:pt x="120421" y="31140"/>
                  </a:lnTo>
                  <a:lnTo>
                    <a:pt x="124510" y="32499"/>
                  </a:lnTo>
                  <a:lnTo>
                    <a:pt x="127127" y="33997"/>
                  </a:lnTo>
                  <a:lnTo>
                    <a:pt x="129603" y="25552"/>
                  </a:lnTo>
                  <a:close/>
                </a:path>
                <a:path w="756284" h="85725">
                  <a:moveTo>
                    <a:pt x="217385" y="50622"/>
                  </a:moveTo>
                  <a:lnTo>
                    <a:pt x="217055" y="47891"/>
                  </a:lnTo>
                  <a:lnTo>
                    <a:pt x="216268" y="41541"/>
                  </a:lnTo>
                  <a:lnTo>
                    <a:pt x="212331" y="32334"/>
                  </a:lnTo>
                  <a:lnTo>
                    <a:pt x="209994" y="30149"/>
                  </a:lnTo>
                  <a:lnTo>
                    <a:pt x="206844" y="27190"/>
                  </a:lnTo>
                  <a:lnTo>
                    <a:pt x="206844" y="47891"/>
                  </a:lnTo>
                  <a:lnTo>
                    <a:pt x="174967" y="47891"/>
                  </a:lnTo>
                  <a:lnTo>
                    <a:pt x="206844" y="47891"/>
                  </a:lnTo>
                  <a:lnTo>
                    <a:pt x="206844" y="27190"/>
                  </a:lnTo>
                  <a:lnTo>
                    <a:pt x="204724" y="25196"/>
                  </a:lnTo>
                  <a:lnTo>
                    <a:pt x="192582" y="22326"/>
                  </a:lnTo>
                  <a:lnTo>
                    <a:pt x="180797" y="24841"/>
                  </a:lnTo>
                  <a:lnTo>
                    <a:pt x="171932" y="31724"/>
                  </a:lnTo>
                  <a:lnTo>
                    <a:pt x="166357" y="42011"/>
                  </a:lnTo>
                  <a:lnTo>
                    <a:pt x="164414" y="54711"/>
                  </a:lnTo>
                  <a:lnTo>
                    <a:pt x="166433" y="67081"/>
                  </a:lnTo>
                  <a:lnTo>
                    <a:pt x="172250" y="76644"/>
                  </a:lnTo>
                  <a:lnTo>
                    <a:pt x="181533" y="82804"/>
                  </a:lnTo>
                  <a:lnTo>
                    <a:pt x="193941" y="84988"/>
                  </a:lnTo>
                  <a:lnTo>
                    <a:pt x="203492" y="84988"/>
                  </a:lnTo>
                  <a:lnTo>
                    <a:pt x="210070" y="82994"/>
                  </a:lnTo>
                  <a:lnTo>
                    <a:pt x="213918" y="81267"/>
                  </a:lnTo>
                  <a:lnTo>
                    <a:pt x="212788" y="76542"/>
                  </a:lnTo>
                  <a:lnTo>
                    <a:pt x="212051" y="73444"/>
                  </a:lnTo>
                  <a:lnTo>
                    <a:pt x="207962" y="75184"/>
                  </a:lnTo>
                  <a:lnTo>
                    <a:pt x="203250" y="76542"/>
                  </a:lnTo>
                  <a:lnTo>
                    <a:pt x="195427" y="76542"/>
                  </a:lnTo>
                  <a:lnTo>
                    <a:pt x="187642" y="75361"/>
                  </a:lnTo>
                  <a:lnTo>
                    <a:pt x="181127" y="71666"/>
                  </a:lnTo>
                  <a:lnTo>
                    <a:pt x="176618" y="65189"/>
                  </a:lnTo>
                  <a:lnTo>
                    <a:pt x="174840" y="55702"/>
                  </a:lnTo>
                  <a:lnTo>
                    <a:pt x="217017" y="55702"/>
                  </a:lnTo>
                  <a:lnTo>
                    <a:pt x="217144" y="54584"/>
                  </a:lnTo>
                  <a:lnTo>
                    <a:pt x="217385" y="52857"/>
                  </a:lnTo>
                  <a:lnTo>
                    <a:pt x="217385" y="50622"/>
                  </a:lnTo>
                  <a:close/>
                </a:path>
                <a:path w="756284" h="85725">
                  <a:moveTo>
                    <a:pt x="293395" y="58064"/>
                  </a:moveTo>
                  <a:lnTo>
                    <a:pt x="288061" y="52857"/>
                  </a:lnTo>
                  <a:lnTo>
                    <a:pt x="269824" y="45897"/>
                  </a:lnTo>
                  <a:lnTo>
                    <a:pt x="266217" y="43675"/>
                  </a:lnTo>
                  <a:lnTo>
                    <a:pt x="266217" y="34239"/>
                  </a:lnTo>
                  <a:lnTo>
                    <a:pt x="269824" y="30518"/>
                  </a:lnTo>
                  <a:lnTo>
                    <a:pt x="281851" y="30518"/>
                  </a:lnTo>
                  <a:lnTo>
                    <a:pt x="286194" y="32499"/>
                  </a:lnTo>
                  <a:lnTo>
                    <a:pt x="288556" y="33997"/>
                  </a:lnTo>
                  <a:lnTo>
                    <a:pt x="291287" y="26047"/>
                  </a:lnTo>
                  <a:lnTo>
                    <a:pt x="287934" y="24066"/>
                  </a:lnTo>
                  <a:lnTo>
                    <a:pt x="282600" y="22326"/>
                  </a:lnTo>
                  <a:lnTo>
                    <a:pt x="276517" y="22326"/>
                  </a:lnTo>
                  <a:lnTo>
                    <a:pt x="267843" y="23723"/>
                  </a:lnTo>
                  <a:lnTo>
                    <a:pt x="261327" y="27508"/>
                  </a:lnTo>
                  <a:lnTo>
                    <a:pt x="257225" y="33108"/>
                  </a:lnTo>
                  <a:lnTo>
                    <a:pt x="255803" y="39954"/>
                  </a:lnTo>
                  <a:lnTo>
                    <a:pt x="255803" y="47142"/>
                  </a:lnTo>
                  <a:lnTo>
                    <a:pt x="260883" y="53098"/>
                  </a:lnTo>
                  <a:lnTo>
                    <a:pt x="279742" y="59918"/>
                  </a:lnTo>
                  <a:lnTo>
                    <a:pt x="282841" y="62776"/>
                  </a:lnTo>
                  <a:lnTo>
                    <a:pt x="282841" y="72948"/>
                  </a:lnTo>
                  <a:lnTo>
                    <a:pt x="279120" y="76923"/>
                  </a:lnTo>
                  <a:lnTo>
                    <a:pt x="265722" y="76923"/>
                  </a:lnTo>
                  <a:lnTo>
                    <a:pt x="260019" y="74688"/>
                  </a:lnTo>
                  <a:lnTo>
                    <a:pt x="256794" y="72580"/>
                  </a:lnTo>
                  <a:lnTo>
                    <a:pt x="254063" y="80886"/>
                  </a:lnTo>
                  <a:lnTo>
                    <a:pt x="258279" y="83375"/>
                  </a:lnTo>
                  <a:lnTo>
                    <a:pt x="264363" y="84988"/>
                  </a:lnTo>
                  <a:lnTo>
                    <a:pt x="270941" y="84988"/>
                  </a:lnTo>
                  <a:lnTo>
                    <a:pt x="280466" y="83654"/>
                  </a:lnTo>
                  <a:lnTo>
                    <a:pt x="287515" y="79946"/>
                  </a:lnTo>
                  <a:lnTo>
                    <a:pt x="291884" y="74256"/>
                  </a:lnTo>
                  <a:lnTo>
                    <a:pt x="293395" y="66992"/>
                  </a:lnTo>
                  <a:lnTo>
                    <a:pt x="293395" y="58064"/>
                  </a:lnTo>
                  <a:close/>
                </a:path>
                <a:path w="756284" h="85725">
                  <a:moveTo>
                    <a:pt x="369887" y="58064"/>
                  </a:moveTo>
                  <a:lnTo>
                    <a:pt x="364553" y="52857"/>
                  </a:lnTo>
                  <a:lnTo>
                    <a:pt x="346316" y="45897"/>
                  </a:lnTo>
                  <a:lnTo>
                    <a:pt x="342722" y="43675"/>
                  </a:lnTo>
                  <a:lnTo>
                    <a:pt x="342722" y="34239"/>
                  </a:lnTo>
                  <a:lnTo>
                    <a:pt x="346316" y="30518"/>
                  </a:lnTo>
                  <a:lnTo>
                    <a:pt x="358355" y="30518"/>
                  </a:lnTo>
                  <a:lnTo>
                    <a:pt x="362699" y="32499"/>
                  </a:lnTo>
                  <a:lnTo>
                    <a:pt x="365048" y="33997"/>
                  </a:lnTo>
                  <a:lnTo>
                    <a:pt x="367779" y="26047"/>
                  </a:lnTo>
                  <a:lnTo>
                    <a:pt x="364439" y="24066"/>
                  </a:lnTo>
                  <a:lnTo>
                    <a:pt x="359092" y="22326"/>
                  </a:lnTo>
                  <a:lnTo>
                    <a:pt x="353021" y="22326"/>
                  </a:lnTo>
                  <a:lnTo>
                    <a:pt x="344335" y="23723"/>
                  </a:lnTo>
                  <a:lnTo>
                    <a:pt x="337820" y="27508"/>
                  </a:lnTo>
                  <a:lnTo>
                    <a:pt x="333717" y="33108"/>
                  </a:lnTo>
                  <a:lnTo>
                    <a:pt x="332295" y="39954"/>
                  </a:lnTo>
                  <a:lnTo>
                    <a:pt x="332295" y="47142"/>
                  </a:lnTo>
                  <a:lnTo>
                    <a:pt x="337388" y="53098"/>
                  </a:lnTo>
                  <a:lnTo>
                    <a:pt x="356247" y="59918"/>
                  </a:lnTo>
                  <a:lnTo>
                    <a:pt x="359346" y="62776"/>
                  </a:lnTo>
                  <a:lnTo>
                    <a:pt x="359346" y="72948"/>
                  </a:lnTo>
                  <a:lnTo>
                    <a:pt x="355625" y="76923"/>
                  </a:lnTo>
                  <a:lnTo>
                    <a:pt x="342226" y="76923"/>
                  </a:lnTo>
                  <a:lnTo>
                    <a:pt x="336524" y="74688"/>
                  </a:lnTo>
                  <a:lnTo>
                    <a:pt x="333298" y="72580"/>
                  </a:lnTo>
                  <a:lnTo>
                    <a:pt x="330568" y="80886"/>
                  </a:lnTo>
                  <a:lnTo>
                    <a:pt x="334784" y="83375"/>
                  </a:lnTo>
                  <a:lnTo>
                    <a:pt x="340855" y="84988"/>
                  </a:lnTo>
                  <a:lnTo>
                    <a:pt x="347433" y="84988"/>
                  </a:lnTo>
                  <a:lnTo>
                    <a:pt x="356958" y="83654"/>
                  </a:lnTo>
                  <a:lnTo>
                    <a:pt x="364007" y="79946"/>
                  </a:lnTo>
                  <a:lnTo>
                    <a:pt x="368388" y="74256"/>
                  </a:lnTo>
                  <a:lnTo>
                    <a:pt x="369887" y="66992"/>
                  </a:lnTo>
                  <a:lnTo>
                    <a:pt x="369887" y="58064"/>
                  </a:lnTo>
                  <a:close/>
                </a:path>
                <a:path w="756284" h="85725">
                  <a:moveTo>
                    <a:pt x="465620" y="53225"/>
                  </a:moveTo>
                  <a:lnTo>
                    <a:pt x="463524" y="40652"/>
                  </a:lnTo>
                  <a:lnTo>
                    <a:pt x="457631" y="30886"/>
                  </a:lnTo>
                  <a:lnTo>
                    <a:pt x="457098" y="30518"/>
                  </a:lnTo>
                  <a:lnTo>
                    <a:pt x="454406" y="28663"/>
                  </a:lnTo>
                  <a:lnTo>
                    <a:pt x="454406" y="53225"/>
                  </a:lnTo>
                  <a:lnTo>
                    <a:pt x="454367" y="54216"/>
                  </a:lnTo>
                  <a:lnTo>
                    <a:pt x="453072" y="62941"/>
                  </a:lnTo>
                  <a:lnTo>
                    <a:pt x="449249" y="70332"/>
                  </a:lnTo>
                  <a:lnTo>
                    <a:pt x="443471" y="75184"/>
                  </a:lnTo>
                  <a:lnTo>
                    <a:pt x="436219" y="76923"/>
                  </a:lnTo>
                  <a:lnTo>
                    <a:pt x="428866" y="75171"/>
                  </a:lnTo>
                  <a:lnTo>
                    <a:pt x="423100" y="70319"/>
                  </a:lnTo>
                  <a:lnTo>
                    <a:pt x="419328" y="63004"/>
                  </a:lnTo>
                  <a:lnTo>
                    <a:pt x="418033" y="54216"/>
                  </a:lnTo>
                  <a:lnTo>
                    <a:pt x="418058" y="53225"/>
                  </a:lnTo>
                  <a:lnTo>
                    <a:pt x="419061" y="45389"/>
                  </a:lnTo>
                  <a:lnTo>
                    <a:pt x="422389" y="37909"/>
                  </a:lnTo>
                  <a:lnTo>
                    <a:pt x="428129" y="32562"/>
                  </a:lnTo>
                  <a:lnTo>
                    <a:pt x="436473" y="30518"/>
                  </a:lnTo>
                  <a:lnTo>
                    <a:pt x="444728" y="32702"/>
                  </a:lnTo>
                  <a:lnTo>
                    <a:pt x="450303" y="38239"/>
                  </a:lnTo>
                  <a:lnTo>
                    <a:pt x="453466" y="45694"/>
                  </a:lnTo>
                  <a:lnTo>
                    <a:pt x="454406" y="53225"/>
                  </a:lnTo>
                  <a:lnTo>
                    <a:pt x="454406" y="28663"/>
                  </a:lnTo>
                  <a:lnTo>
                    <a:pt x="448513" y="24574"/>
                  </a:lnTo>
                  <a:lnTo>
                    <a:pt x="436714" y="22326"/>
                  </a:lnTo>
                  <a:lnTo>
                    <a:pt x="425043" y="24485"/>
                  </a:lnTo>
                  <a:lnTo>
                    <a:pt x="415594" y="30734"/>
                  </a:lnTo>
                  <a:lnTo>
                    <a:pt x="409257" y="40754"/>
                  </a:lnTo>
                  <a:lnTo>
                    <a:pt x="406946" y="54216"/>
                  </a:lnTo>
                  <a:lnTo>
                    <a:pt x="409155" y="67056"/>
                  </a:lnTo>
                  <a:lnTo>
                    <a:pt x="415239" y="76784"/>
                  </a:lnTo>
                  <a:lnTo>
                    <a:pt x="424370" y="82956"/>
                  </a:lnTo>
                  <a:lnTo>
                    <a:pt x="435724" y="85102"/>
                  </a:lnTo>
                  <a:lnTo>
                    <a:pt x="446519" y="83248"/>
                  </a:lnTo>
                  <a:lnTo>
                    <a:pt x="456120" y="77495"/>
                  </a:lnTo>
                  <a:lnTo>
                    <a:pt x="456514" y="76923"/>
                  </a:lnTo>
                  <a:lnTo>
                    <a:pt x="462991" y="67576"/>
                  </a:lnTo>
                  <a:lnTo>
                    <a:pt x="465620" y="53225"/>
                  </a:lnTo>
                  <a:close/>
                </a:path>
                <a:path w="756284" h="85725">
                  <a:moveTo>
                    <a:pt x="536409" y="22707"/>
                  </a:moveTo>
                  <a:lnTo>
                    <a:pt x="534555" y="22326"/>
                  </a:lnTo>
                  <a:lnTo>
                    <a:pt x="525995" y="22326"/>
                  </a:lnTo>
                  <a:lnTo>
                    <a:pt x="519417" y="27419"/>
                  </a:lnTo>
                  <a:lnTo>
                    <a:pt x="516686" y="35483"/>
                  </a:lnTo>
                  <a:lnTo>
                    <a:pt x="516191" y="35483"/>
                  </a:lnTo>
                  <a:lnTo>
                    <a:pt x="515823" y="23698"/>
                  </a:lnTo>
                  <a:lnTo>
                    <a:pt x="506272" y="23698"/>
                  </a:lnTo>
                  <a:lnTo>
                    <a:pt x="506641" y="29273"/>
                  </a:lnTo>
                  <a:lnTo>
                    <a:pt x="506768" y="35356"/>
                  </a:lnTo>
                  <a:lnTo>
                    <a:pt x="506768" y="83743"/>
                  </a:lnTo>
                  <a:lnTo>
                    <a:pt x="517563" y="83743"/>
                  </a:lnTo>
                  <a:lnTo>
                    <a:pt x="517563" y="49872"/>
                  </a:lnTo>
                  <a:lnTo>
                    <a:pt x="518058" y="46647"/>
                  </a:lnTo>
                  <a:lnTo>
                    <a:pt x="519544" y="38455"/>
                  </a:lnTo>
                  <a:lnTo>
                    <a:pt x="525005" y="32626"/>
                  </a:lnTo>
                  <a:lnTo>
                    <a:pt x="534187" y="32626"/>
                  </a:lnTo>
                  <a:lnTo>
                    <a:pt x="535305" y="32753"/>
                  </a:lnTo>
                  <a:lnTo>
                    <a:pt x="536409" y="33007"/>
                  </a:lnTo>
                  <a:lnTo>
                    <a:pt x="536409" y="22707"/>
                  </a:lnTo>
                  <a:close/>
                </a:path>
                <a:path w="756284" h="85725">
                  <a:moveTo>
                    <a:pt x="586117" y="23698"/>
                  </a:moveTo>
                  <a:lnTo>
                    <a:pt x="575208" y="23698"/>
                  </a:lnTo>
                  <a:lnTo>
                    <a:pt x="575208" y="83743"/>
                  </a:lnTo>
                  <a:lnTo>
                    <a:pt x="586117" y="83743"/>
                  </a:lnTo>
                  <a:lnTo>
                    <a:pt x="586117" y="23698"/>
                  </a:lnTo>
                  <a:close/>
                </a:path>
                <a:path w="756284" h="85725">
                  <a:moveTo>
                    <a:pt x="587476" y="10541"/>
                  </a:moveTo>
                  <a:lnTo>
                    <a:pt x="587362" y="2971"/>
                  </a:lnTo>
                  <a:lnTo>
                    <a:pt x="584758" y="0"/>
                  </a:lnTo>
                  <a:lnTo>
                    <a:pt x="576694" y="0"/>
                  </a:lnTo>
                  <a:lnTo>
                    <a:pt x="573836" y="2971"/>
                  </a:lnTo>
                  <a:lnTo>
                    <a:pt x="573836" y="10541"/>
                  </a:lnTo>
                  <a:lnTo>
                    <a:pt x="576567" y="13525"/>
                  </a:lnTo>
                  <a:lnTo>
                    <a:pt x="584758" y="13525"/>
                  </a:lnTo>
                  <a:lnTo>
                    <a:pt x="587476" y="10541"/>
                  </a:lnTo>
                  <a:close/>
                </a:path>
                <a:path w="756284" h="85725">
                  <a:moveTo>
                    <a:pt x="680237" y="50622"/>
                  </a:moveTo>
                  <a:lnTo>
                    <a:pt x="679894" y="47891"/>
                  </a:lnTo>
                  <a:lnTo>
                    <a:pt x="679119" y="41541"/>
                  </a:lnTo>
                  <a:lnTo>
                    <a:pt x="675182" y="32334"/>
                  </a:lnTo>
                  <a:lnTo>
                    <a:pt x="672846" y="30149"/>
                  </a:lnTo>
                  <a:lnTo>
                    <a:pt x="669696" y="27203"/>
                  </a:lnTo>
                  <a:lnTo>
                    <a:pt x="669696" y="47891"/>
                  </a:lnTo>
                  <a:lnTo>
                    <a:pt x="637806" y="47891"/>
                  </a:lnTo>
                  <a:lnTo>
                    <a:pt x="638670" y="40322"/>
                  </a:lnTo>
                  <a:lnTo>
                    <a:pt x="643509" y="30149"/>
                  </a:lnTo>
                  <a:lnTo>
                    <a:pt x="666838" y="30149"/>
                  </a:lnTo>
                  <a:lnTo>
                    <a:pt x="669645" y="40322"/>
                  </a:lnTo>
                  <a:lnTo>
                    <a:pt x="669696" y="47891"/>
                  </a:lnTo>
                  <a:lnTo>
                    <a:pt x="669696" y="27203"/>
                  </a:lnTo>
                  <a:lnTo>
                    <a:pt x="667562" y="25196"/>
                  </a:lnTo>
                  <a:lnTo>
                    <a:pt x="655421" y="22326"/>
                  </a:lnTo>
                  <a:lnTo>
                    <a:pt x="643636" y="24841"/>
                  </a:lnTo>
                  <a:lnTo>
                    <a:pt x="634784" y="31724"/>
                  </a:lnTo>
                  <a:lnTo>
                    <a:pt x="629196" y="42011"/>
                  </a:lnTo>
                  <a:lnTo>
                    <a:pt x="627265" y="54711"/>
                  </a:lnTo>
                  <a:lnTo>
                    <a:pt x="629272" y="67081"/>
                  </a:lnTo>
                  <a:lnTo>
                    <a:pt x="635088" y="76644"/>
                  </a:lnTo>
                  <a:lnTo>
                    <a:pt x="644372" y="82804"/>
                  </a:lnTo>
                  <a:lnTo>
                    <a:pt x="656793" y="84988"/>
                  </a:lnTo>
                  <a:lnTo>
                    <a:pt x="666343" y="84988"/>
                  </a:lnTo>
                  <a:lnTo>
                    <a:pt x="672922" y="82994"/>
                  </a:lnTo>
                  <a:lnTo>
                    <a:pt x="676757" y="81267"/>
                  </a:lnTo>
                  <a:lnTo>
                    <a:pt x="675640" y="76542"/>
                  </a:lnTo>
                  <a:lnTo>
                    <a:pt x="674903" y="73444"/>
                  </a:lnTo>
                  <a:lnTo>
                    <a:pt x="670814" y="75184"/>
                  </a:lnTo>
                  <a:lnTo>
                    <a:pt x="666089" y="76542"/>
                  </a:lnTo>
                  <a:lnTo>
                    <a:pt x="658279" y="76542"/>
                  </a:lnTo>
                  <a:lnTo>
                    <a:pt x="650481" y="75361"/>
                  </a:lnTo>
                  <a:lnTo>
                    <a:pt x="643978" y="71666"/>
                  </a:lnTo>
                  <a:lnTo>
                    <a:pt x="639470" y="65189"/>
                  </a:lnTo>
                  <a:lnTo>
                    <a:pt x="637679" y="55702"/>
                  </a:lnTo>
                  <a:lnTo>
                    <a:pt x="679856" y="55702"/>
                  </a:lnTo>
                  <a:lnTo>
                    <a:pt x="679983" y="54584"/>
                  </a:lnTo>
                  <a:lnTo>
                    <a:pt x="680237" y="52857"/>
                  </a:lnTo>
                  <a:lnTo>
                    <a:pt x="680237" y="50622"/>
                  </a:lnTo>
                  <a:close/>
                </a:path>
                <a:path w="756284" h="85725">
                  <a:moveTo>
                    <a:pt x="756234" y="58064"/>
                  </a:moveTo>
                  <a:lnTo>
                    <a:pt x="750900" y="52857"/>
                  </a:lnTo>
                  <a:lnTo>
                    <a:pt x="732663" y="45897"/>
                  </a:lnTo>
                  <a:lnTo>
                    <a:pt x="729068" y="43675"/>
                  </a:lnTo>
                  <a:lnTo>
                    <a:pt x="729068" y="34239"/>
                  </a:lnTo>
                  <a:lnTo>
                    <a:pt x="732663" y="30518"/>
                  </a:lnTo>
                  <a:lnTo>
                    <a:pt x="744702" y="30518"/>
                  </a:lnTo>
                  <a:lnTo>
                    <a:pt x="749046" y="32499"/>
                  </a:lnTo>
                  <a:lnTo>
                    <a:pt x="751395" y="33997"/>
                  </a:lnTo>
                  <a:lnTo>
                    <a:pt x="754126" y="26047"/>
                  </a:lnTo>
                  <a:lnTo>
                    <a:pt x="750773" y="24066"/>
                  </a:lnTo>
                  <a:lnTo>
                    <a:pt x="745439" y="22326"/>
                  </a:lnTo>
                  <a:lnTo>
                    <a:pt x="739368" y="22326"/>
                  </a:lnTo>
                  <a:lnTo>
                    <a:pt x="730681" y="23723"/>
                  </a:lnTo>
                  <a:lnTo>
                    <a:pt x="724166" y="27508"/>
                  </a:lnTo>
                  <a:lnTo>
                    <a:pt x="720064" y="33108"/>
                  </a:lnTo>
                  <a:lnTo>
                    <a:pt x="718642" y="39954"/>
                  </a:lnTo>
                  <a:lnTo>
                    <a:pt x="718642" y="47142"/>
                  </a:lnTo>
                  <a:lnTo>
                    <a:pt x="723734" y="53098"/>
                  </a:lnTo>
                  <a:lnTo>
                    <a:pt x="742594" y="59918"/>
                  </a:lnTo>
                  <a:lnTo>
                    <a:pt x="745693" y="62776"/>
                  </a:lnTo>
                  <a:lnTo>
                    <a:pt x="745693" y="72948"/>
                  </a:lnTo>
                  <a:lnTo>
                    <a:pt x="741972" y="76923"/>
                  </a:lnTo>
                  <a:lnTo>
                    <a:pt x="728573" y="76923"/>
                  </a:lnTo>
                  <a:lnTo>
                    <a:pt x="722858" y="74688"/>
                  </a:lnTo>
                  <a:lnTo>
                    <a:pt x="719632" y="72580"/>
                  </a:lnTo>
                  <a:lnTo>
                    <a:pt x="716915" y="80886"/>
                  </a:lnTo>
                  <a:lnTo>
                    <a:pt x="721131" y="83375"/>
                  </a:lnTo>
                  <a:lnTo>
                    <a:pt x="727202" y="84988"/>
                  </a:lnTo>
                  <a:lnTo>
                    <a:pt x="733780" y="84988"/>
                  </a:lnTo>
                  <a:lnTo>
                    <a:pt x="743305" y="83654"/>
                  </a:lnTo>
                  <a:lnTo>
                    <a:pt x="750354" y="79946"/>
                  </a:lnTo>
                  <a:lnTo>
                    <a:pt x="754735" y="74256"/>
                  </a:lnTo>
                  <a:lnTo>
                    <a:pt x="756234" y="66992"/>
                  </a:lnTo>
                  <a:lnTo>
                    <a:pt x="756234" y="58064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6" name="object 1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535994" y="6725189"/>
            <a:ext cx="112090" cy="141512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1719368" y="6761469"/>
            <a:ext cx="74364" cy="89348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1864836" y="6759483"/>
            <a:ext cx="69674" cy="91335"/>
          </a:xfrm>
          <a:prstGeom prst="rect">
            <a:avLst/>
          </a:prstGeom>
        </p:spPr>
      </p:pic>
      <p:sp>
        <p:nvSpPr>
          <p:cNvPr id="19" name="object 19"/>
          <p:cNvSpPr/>
          <p:nvPr/>
        </p:nvSpPr>
        <p:spPr>
          <a:xfrm>
            <a:off x="12011025" y="6720674"/>
            <a:ext cx="16510" cy="128270"/>
          </a:xfrm>
          <a:custGeom>
            <a:avLst/>
            <a:gdLst/>
            <a:ahLst/>
            <a:cxnLst/>
            <a:rect l="l" t="t" r="r" b="b"/>
            <a:pathLst>
              <a:path w="16509" h="128270">
                <a:moveTo>
                  <a:pt x="15883" y="0"/>
                </a:moveTo>
                <a:lnTo>
                  <a:pt x="0" y="0"/>
                </a:lnTo>
                <a:lnTo>
                  <a:pt x="0" y="128156"/>
                </a:lnTo>
                <a:lnTo>
                  <a:pt x="15883" y="128156"/>
                </a:lnTo>
                <a:lnTo>
                  <a:pt x="15883" y="0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2103969" y="6726992"/>
            <a:ext cx="20320" cy="121920"/>
          </a:xfrm>
          <a:custGeom>
            <a:avLst/>
            <a:gdLst/>
            <a:ahLst/>
            <a:cxnLst/>
            <a:rect l="l" t="t" r="r" b="b"/>
            <a:pathLst>
              <a:path w="20320" h="121920">
                <a:moveTo>
                  <a:pt x="17867" y="34476"/>
                </a:moveTo>
                <a:lnTo>
                  <a:pt x="1983" y="34476"/>
                </a:lnTo>
                <a:lnTo>
                  <a:pt x="1983" y="121838"/>
                </a:lnTo>
                <a:lnTo>
                  <a:pt x="17867" y="121838"/>
                </a:lnTo>
                <a:lnTo>
                  <a:pt x="17867" y="34476"/>
                </a:lnTo>
                <a:close/>
              </a:path>
              <a:path w="20320" h="121920">
                <a:moveTo>
                  <a:pt x="15883" y="0"/>
                </a:moveTo>
                <a:lnTo>
                  <a:pt x="4151" y="0"/>
                </a:lnTo>
                <a:lnTo>
                  <a:pt x="0" y="4334"/>
                </a:lnTo>
                <a:lnTo>
                  <a:pt x="0" y="15342"/>
                </a:lnTo>
                <a:lnTo>
                  <a:pt x="3971" y="19673"/>
                </a:lnTo>
                <a:lnTo>
                  <a:pt x="15883" y="19673"/>
                </a:lnTo>
                <a:lnTo>
                  <a:pt x="19853" y="15342"/>
                </a:lnTo>
                <a:lnTo>
                  <a:pt x="19674" y="9928"/>
                </a:lnTo>
                <a:lnTo>
                  <a:pt x="19674" y="4334"/>
                </a:lnTo>
                <a:lnTo>
                  <a:pt x="15883" y="0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2190598" y="6736377"/>
            <a:ext cx="52069" cy="114300"/>
          </a:xfrm>
          <a:custGeom>
            <a:avLst/>
            <a:gdLst/>
            <a:ahLst/>
            <a:cxnLst/>
            <a:rect l="l" t="t" r="r" b="b"/>
            <a:pathLst>
              <a:path w="52070" h="114300">
                <a:moveTo>
                  <a:pt x="29060" y="0"/>
                </a:moveTo>
                <a:lnTo>
                  <a:pt x="13536" y="4154"/>
                </a:lnTo>
                <a:lnTo>
                  <a:pt x="13536" y="25091"/>
                </a:lnTo>
                <a:lnTo>
                  <a:pt x="0" y="25091"/>
                </a:lnTo>
                <a:lnTo>
                  <a:pt x="0" y="37184"/>
                </a:lnTo>
                <a:lnTo>
                  <a:pt x="13536" y="37184"/>
                </a:lnTo>
                <a:lnTo>
                  <a:pt x="13536" y="95125"/>
                </a:lnTo>
                <a:lnTo>
                  <a:pt x="15159" y="102887"/>
                </a:lnTo>
                <a:lnTo>
                  <a:pt x="19674" y="107577"/>
                </a:lnTo>
                <a:lnTo>
                  <a:pt x="23465" y="111912"/>
                </a:lnTo>
                <a:lnTo>
                  <a:pt x="29419" y="114256"/>
                </a:lnTo>
                <a:lnTo>
                  <a:pt x="42959" y="114256"/>
                </a:lnTo>
                <a:lnTo>
                  <a:pt x="47830" y="113356"/>
                </a:lnTo>
                <a:lnTo>
                  <a:pt x="50900" y="112092"/>
                </a:lnTo>
                <a:lnTo>
                  <a:pt x="50177" y="100180"/>
                </a:lnTo>
                <a:lnTo>
                  <a:pt x="45123" y="101260"/>
                </a:lnTo>
                <a:lnTo>
                  <a:pt x="32127" y="101260"/>
                </a:lnTo>
                <a:lnTo>
                  <a:pt x="29060" y="95125"/>
                </a:lnTo>
                <a:lnTo>
                  <a:pt x="29060" y="37184"/>
                </a:lnTo>
                <a:lnTo>
                  <a:pt x="51800" y="37184"/>
                </a:lnTo>
                <a:lnTo>
                  <a:pt x="51800" y="25091"/>
                </a:lnTo>
                <a:lnTo>
                  <a:pt x="29060" y="25091"/>
                </a:lnTo>
                <a:lnTo>
                  <a:pt x="29060" y="0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2" name="object 2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2302671" y="6761469"/>
            <a:ext cx="82127" cy="127252"/>
          </a:xfrm>
          <a:prstGeom prst="rect">
            <a:avLst/>
          </a:prstGeom>
        </p:spPr>
      </p:pic>
      <p:sp>
        <p:nvSpPr>
          <p:cNvPr id="23" name="object 23"/>
          <p:cNvSpPr/>
          <p:nvPr/>
        </p:nvSpPr>
        <p:spPr>
          <a:xfrm>
            <a:off x="12482070" y="6794142"/>
            <a:ext cx="45085" cy="12065"/>
          </a:xfrm>
          <a:custGeom>
            <a:avLst/>
            <a:gdLst/>
            <a:ahLst/>
            <a:cxnLst/>
            <a:rect l="l" t="t" r="r" b="b"/>
            <a:pathLst>
              <a:path w="45084" h="12065">
                <a:moveTo>
                  <a:pt x="44585" y="0"/>
                </a:moveTo>
                <a:lnTo>
                  <a:pt x="0" y="0"/>
                </a:lnTo>
                <a:lnTo>
                  <a:pt x="0" y="11732"/>
                </a:lnTo>
                <a:lnTo>
                  <a:pt x="44585" y="11732"/>
                </a:lnTo>
                <a:lnTo>
                  <a:pt x="44585" y="0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2625915" y="6736377"/>
            <a:ext cx="52069" cy="114300"/>
          </a:xfrm>
          <a:custGeom>
            <a:avLst/>
            <a:gdLst/>
            <a:ahLst/>
            <a:cxnLst/>
            <a:rect l="l" t="t" r="r" b="b"/>
            <a:pathLst>
              <a:path w="52070" h="114300">
                <a:moveTo>
                  <a:pt x="29058" y="0"/>
                </a:moveTo>
                <a:lnTo>
                  <a:pt x="13535" y="4154"/>
                </a:lnTo>
                <a:lnTo>
                  <a:pt x="13535" y="25091"/>
                </a:lnTo>
                <a:lnTo>
                  <a:pt x="0" y="25091"/>
                </a:lnTo>
                <a:lnTo>
                  <a:pt x="0" y="37184"/>
                </a:lnTo>
                <a:lnTo>
                  <a:pt x="13535" y="37184"/>
                </a:lnTo>
                <a:lnTo>
                  <a:pt x="13535" y="95125"/>
                </a:lnTo>
                <a:lnTo>
                  <a:pt x="15158" y="102887"/>
                </a:lnTo>
                <a:lnTo>
                  <a:pt x="19673" y="107577"/>
                </a:lnTo>
                <a:lnTo>
                  <a:pt x="23464" y="111912"/>
                </a:lnTo>
                <a:lnTo>
                  <a:pt x="29418" y="114256"/>
                </a:lnTo>
                <a:lnTo>
                  <a:pt x="42957" y="114256"/>
                </a:lnTo>
                <a:lnTo>
                  <a:pt x="47829" y="113356"/>
                </a:lnTo>
                <a:lnTo>
                  <a:pt x="50900" y="112092"/>
                </a:lnTo>
                <a:lnTo>
                  <a:pt x="50176" y="100180"/>
                </a:lnTo>
                <a:lnTo>
                  <a:pt x="45121" y="101260"/>
                </a:lnTo>
                <a:lnTo>
                  <a:pt x="32125" y="101260"/>
                </a:lnTo>
                <a:lnTo>
                  <a:pt x="29058" y="95125"/>
                </a:lnTo>
                <a:lnTo>
                  <a:pt x="29058" y="37184"/>
                </a:lnTo>
                <a:lnTo>
                  <a:pt x="51799" y="37184"/>
                </a:lnTo>
                <a:lnTo>
                  <a:pt x="51799" y="25091"/>
                </a:lnTo>
                <a:lnTo>
                  <a:pt x="29058" y="25091"/>
                </a:lnTo>
                <a:lnTo>
                  <a:pt x="29058" y="0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5" name="object 25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2747913" y="6720674"/>
            <a:ext cx="74364" cy="128156"/>
          </a:xfrm>
          <a:prstGeom prst="rect">
            <a:avLst/>
          </a:prstGeom>
        </p:spPr>
      </p:pic>
      <p:pic>
        <p:nvPicPr>
          <p:cNvPr id="26" name="object 26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894102" y="6759481"/>
            <a:ext cx="77076" cy="91152"/>
          </a:xfrm>
          <a:prstGeom prst="rect">
            <a:avLst/>
          </a:prstGeom>
        </p:spPr>
      </p:pic>
      <p:pic>
        <p:nvPicPr>
          <p:cNvPr id="27" name="object 27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3113393" y="6759662"/>
            <a:ext cx="68950" cy="90972"/>
          </a:xfrm>
          <a:prstGeom prst="rect">
            <a:avLst/>
          </a:prstGeom>
        </p:spPr>
      </p:pic>
      <p:pic>
        <p:nvPicPr>
          <p:cNvPr id="28" name="object 28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3245503" y="6759483"/>
            <a:ext cx="85377" cy="91335"/>
          </a:xfrm>
          <a:prstGeom prst="rect">
            <a:avLst/>
          </a:prstGeom>
        </p:spPr>
      </p:pic>
      <p:sp>
        <p:nvSpPr>
          <p:cNvPr id="29" name="object 29"/>
          <p:cNvSpPr/>
          <p:nvPr/>
        </p:nvSpPr>
        <p:spPr>
          <a:xfrm>
            <a:off x="13402523" y="6759483"/>
            <a:ext cx="44450" cy="89535"/>
          </a:xfrm>
          <a:custGeom>
            <a:avLst/>
            <a:gdLst/>
            <a:ahLst/>
            <a:cxnLst/>
            <a:rect l="l" t="t" r="r" b="b"/>
            <a:pathLst>
              <a:path w="44450" h="89534">
                <a:moveTo>
                  <a:pt x="41150" y="0"/>
                </a:moveTo>
                <a:lnTo>
                  <a:pt x="39347" y="0"/>
                </a:lnTo>
                <a:lnTo>
                  <a:pt x="31633" y="1339"/>
                </a:lnTo>
                <a:lnTo>
                  <a:pt x="24748" y="5167"/>
                </a:lnTo>
                <a:lnTo>
                  <a:pt x="19116" y="11195"/>
                </a:lnTo>
                <a:lnTo>
                  <a:pt x="15158" y="19135"/>
                </a:lnTo>
                <a:lnTo>
                  <a:pt x="14438" y="19135"/>
                </a:lnTo>
                <a:lnTo>
                  <a:pt x="13895" y="1987"/>
                </a:lnTo>
                <a:lnTo>
                  <a:pt x="0" y="1987"/>
                </a:lnTo>
                <a:lnTo>
                  <a:pt x="561" y="14802"/>
                </a:lnTo>
                <a:lnTo>
                  <a:pt x="718" y="29243"/>
                </a:lnTo>
                <a:lnTo>
                  <a:pt x="718" y="89349"/>
                </a:lnTo>
                <a:lnTo>
                  <a:pt x="16422" y="89349"/>
                </a:lnTo>
                <a:lnTo>
                  <a:pt x="16422" y="40072"/>
                </a:lnTo>
                <a:lnTo>
                  <a:pt x="17146" y="35378"/>
                </a:lnTo>
                <a:lnTo>
                  <a:pt x="19813" y="27166"/>
                </a:lnTo>
                <a:lnTo>
                  <a:pt x="24410" y="20713"/>
                </a:lnTo>
                <a:lnTo>
                  <a:pt x="30700" y="16494"/>
                </a:lnTo>
                <a:lnTo>
                  <a:pt x="38444" y="14983"/>
                </a:lnTo>
                <a:lnTo>
                  <a:pt x="40610" y="14983"/>
                </a:lnTo>
                <a:lnTo>
                  <a:pt x="43858" y="15523"/>
                </a:lnTo>
                <a:lnTo>
                  <a:pt x="43858" y="543"/>
                </a:lnTo>
                <a:lnTo>
                  <a:pt x="41150" y="0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0" name="object 30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3506473" y="6759481"/>
            <a:ext cx="77076" cy="91152"/>
          </a:xfrm>
          <a:prstGeom prst="rect">
            <a:avLst/>
          </a:prstGeom>
        </p:spPr>
      </p:pic>
      <p:pic>
        <p:nvPicPr>
          <p:cNvPr id="31" name="object 31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3721252" y="6761469"/>
            <a:ext cx="82666" cy="87362"/>
          </a:xfrm>
          <a:prstGeom prst="rect">
            <a:avLst/>
          </a:prstGeom>
        </p:spPr>
      </p:pic>
      <p:pic>
        <p:nvPicPr>
          <p:cNvPr id="32" name="object 3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3863649" y="6759483"/>
            <a:ext cx="69674" cy="91335"/>
          </a:xfrm>
          <a:prstGeom prst="rect">
            <a:avLst/>
          </a:prstGeom>
        </p:spPr>
      </p:pic>
      <p:sp>
        <p:nvSpPr>
          <p:cNvPr id="33" name="object 33"/>
          <p:cNvSpPr/>
          <p:nvPr/>
        </p:nvSpPr>
        <p:spPr>
          <a:xfrm>
            <a:off x="14009837" y="6720674"/>
            <a:ext cx="16510" cy="128270"/>
          </a:xfrm>
          <a:custGeom>
            <a:avLst/>
            <a:gdLst/>
            <a:ahLst/>
            <a:cxnLst/>
            <a:rect l="l" t="t" r="r" b="b"/>
            <a:pathLst>
              <a:path w="16509" h="128270">
                <a:moveTo>
                  <a:pt x="15883" y="0"/>
                </a:moveTo>
                <a:lnTo>
                  <a:pt x="0" y="0"/>
                </a:lnTo>
                <a:lnTo>
                  <a:pt x="0" y="128156"/>
                </a:lnTo>
                <a:lnTo>
                  <a:pt x="15883" y="128156"/>
                </a:lnTo>
                <a:lnTo>
                  <a:pt x="15883" y="0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4" name="object 3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4104227" y="6761469"/>
            <a:ext cx="74364" cy="89348"/>
          </a:xfrm>
          <a:prstGeom prst="rect">
            <a:avLst/>
          </a:prstGeom>
        </p:spPr>
      </p:pic>
      <p:pic>
        <p:nvPicPr>
          <p:cNvPr id="35" name="object 35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14250239" y="6759481"/>
            <a:ext cx="77075" cy="91152"/>
          </a:xfrm>
          <a:prstGeom prst="rect">
            <a:avLst/>
          </a:prstGeom>
        </p:spPr>
      </p:pic>
      <p:sp>
        <p:nvSpPr>
          <p:cNvPr id="36" name="object 36"/>
          <p:cNvSpPr/>
          <p:nvPr/>
        </p:nvSpPr>
        <p:spPr>
          <a:xfrm>
            <a:off x="11525387" y="6951866"/>
            <a:ext cx="2832735" cy="0"/>
          </a:xfrm>
          <a:custGeom>
            <a:avLst/>
            <a:gdLst/>
            <a:ahLst/>
            <a:cxnLst/>
            <a:rect l="l" t="t" r="r" b="b"/>
            <a:pathLst>
              <a:path w="2832734">
                <a:moveTo>
                  <a:pt x="0" y="0"/>
                </a:moveTo>
                <a:lnTo>
                  <a:pt x="2832555" y="0"/>
                </a:lnTo>
              </a:path>
            </a:pathLst>
          </a:custGeom>
          <a:ln w="719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7" name="object 37"/>
          <p:cNvGrpSpPr/>
          <p:nvPr/>
        </p:nvGrpSpPr>
        <p:grpSpPr>
          <a:xfrm>
            <a:off x="12901732" y="10342595"/>
            <a:ext cx="473709" cy="76200"/>
            <a:chOff x="12901730" y="10342595"/>
            <a:chExt cx="473709" cy="76200"/>
          </a:xfrm>
        </p:grpSpPr>
        <p:pic>
          <p:nvPicPr>
            <p:cNvPr id="38" name="object 3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2901730" y="10342595"/>
              <a:ext cx="110030" cy="74217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3052904" y="10342595"/>
              <a:ext cx="110030" cy="74217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204079" y="10342595"/>
              <a:ext cx="110030" cy="74217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13351748" y="10394409"/>
              <a:ext cx="23495" cy="24130"/>
            </a:xfrm>
            <a:custGeom>
              <a:avLst/>
              <a:gdLst/>
              <a:ahLst/>
              <a:cxnLst/>
              <a:rect l="l" t="t" r="r" b="b"/>
              <a:pathLst>
                <a:path w="23494" h="24129">
                  <a:moveTo>
                    <a:pt x="18439" y="0"/>
                  </a:moveTo>
                  <a:lnTo>
                    <a:pt x="4878" y="0"/>
                  </a:lnTo>
                  <a:lnTo>
                    <a:pt x="0" y="5029"/>
                  </a:lnTo>
                  <a:lnTo>
                    <a:pt x="0" y="18896"/>
                  </a:lnTo>
                  <a:lnTo>
                    <a:pt x="4723" y="24080"/>
                  </a:lnTo>
                  <a:lnTo>
                    <a:pt x="11581" y="24080"/>
                  </a:lnTo>
                  <a:lnTo>
                    <a:pt x="18594" y="24080"/>
                  </a:lnTo>
                  <a:lnTo>
                    <a:pt x="23166" y="18896"/>
                  </a:lnTo>
                  <a:lnTo>
                    <a:pt x="23166" y="4878"/>
                  </a:lnTo>
                  <a:lnTo>
                    <a:pt x="18439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42" name="object 42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13423982" y="10340919"/>
            <a:ext cx="110030" cy="75895"/>
          </a:xfrm>
          <a:prstGeom prst="rect">
            <a:avLst/>
          </a:prstGeom>
        </p:spPr>
      </p:pic>
      <p:pic>
        <p:nvPicPr>
          <p:cNvPr id="43" name="object 43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13583233" y="10340917"/>
            <a:ext cx="63853" cy="77572"/>
          </a:xfrm>
          <a:prstGeom prst="rect">
            <a:avLst/>
          </a:prstGeom>
        </p:spPr>
      </p:pic>
      <p:pic>
        <p:nvPicPr>
          <p:cNvPr id="44" name="object 44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13699811" y="10340919"/>
            <a:ext cx="67816" cy="75895"/>
          </a:xfrm>
          <a:prstGeom prst="rect">
            <a:avLst/>
          </a:prstGeom>
        </p:spPr>
      </p:pic>
      <p:pic>
        <p:nvPicPr>
          <p:cNvPr id="45" name="object 45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13817457" y="10340917"/>
            <a:ext cx="72539" cy="107748"/>
          </a:xfrm>
          <a:prstGeom prst="rect">
            <a:avLst/>
          </a:prstGeom>
        </p:spPr>
      </p:pic>
      <p:pic>
        <p:nvPicPr>
          <p:cNvPr id="46" name="object 46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13939371" y="10340917"/>
            <a:ext cx="75283" cy="77572"/>
          </a:xfrm>
          <a:prstGeom prst="rect">
            <a:avLst/>
          </a:prstGeom>
        </p:spPr>
      </p:pic>
      <p:sp>
        <p:nvSpPr>
          <p:cNvPr id="47" name="object 47"/>
          <p:cNvSpPr/>
          <p:nvPr/>
        </p:nvSpPr>
        <p:spPr>
          <a:xfrm>
            <a:off x="14064636" y="10308613"/>
            <a:ext cx="19050" cy="108585"/>
          </a:xfrm>
          <a:custGeom>
            <a:avLst/>
            <a:gdLst/>
            <a:ahLst/>
            <a:cxnLst/>
            <a:rect l="l" t="t" r="r" b="b"/>
            <a:pathLst>
              <a:path w="19050" h="108584">
                <a:moveTo>
                  <a:pt x="18896" y="0"/>
                </a:moveTo>
                <a:lnTo>
                  <a:pt x="0" y="0"/>
                </a:lnTo>
                <a:lnTo>
                  <a:pt x="0" y="108201"/>
                </a:lnTo>
                <a:lnTo>
                  <a:pt x="18896" y="108201"/>
                </a:lnTo>
                <a:lnTo>
                  <a:pt x="18896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8" name="object 48"/>
          <p:cNvGrpSpPr/>
          <p:nvPr/>
        </p:nvGrpSpPr>
        <p:grpSpPr>
          <a:xfrm>
            <a:off x="14134581" y="10342595"/>
            <a:ext cx="139065" cy="76200"/>
            <a:chOff x="14134579" y="10342595"/>
            <a:chExt cx="139065" cy="76200"/>
          </a:xfrm>
        </p:grpSpPr>
        <p:sp>
          <p:nvSpPr>
            <p:cNvPr id="49" name="object 49"/>
            <p:cNvSpPr/>
            <p:nvPr/>
          </p:nvSpPr>
          <p:spPr>
            <a:xfrm>
              <a:off x="14134579" y="10394409"/>
              <a:ext cx="23495" cy="24130"/>
            </a:xfrm>
            <a:custGeom>
              <a:avLst/>
              <a:gdLst/>
              <a:ahLst/>
              <a:cxnLst/>
              <a:rect l="l" t="t" r="r" b="b"/>
              <a:pathLst>
                <a:path w="23494" h="24129">
                  <a:moveTo>
                    <a:pt x="18439" y="0"/>
                  </a:moveTo>
                  <a:lnTo>
                    <a:pt x="4878" y="0"/>
                  </a:lnTo>
                  <a:lnTo>
                    <a:pt x="0" y="5029"/>
                  </a:lnTo>
                  <a:lnTo>
                    <a:pt x="0" y="18896"/>
                  </a:lnTo>
                  <a:lnTo>
                    <a:pt x="4723" y="24080"/>
                  </a:lnTo>
                  <a:lnTo>
                    <a:pt x="11581" y="24080"/>
                  </a:lnTo>
                  <a:lnTo>
                    <a:pt x="18594" y="24080"/>
                  </a:lnTo>
                  <a:lnTo>
                    <a:pt x="23166" y="18896"/>
                  </a:lnTo>
                  <a:lnTo>
                    <a:pt x="23166" y="4878"/>
                  </a:lnTo>
                  <a:lnTo>
                    <a:pt x="18439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0" name="object 5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4199040" y="10342595"/>
              <a:ext cx="74368" cy="74217"/>
            </a:xfrm>
            <a:prstGeom prst="rect">
              <a:avLst/>
            </a:prstGeom>
          </p:spPr>
        </p:pic>
      </p:grpSp>
      <p:pic>
        <p:nvPicPr>
          <p:cNvPr id="51" name="object 51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14318819" y="10340919"/>
            <a:ext cx="67816" cy="75895"/>
          </a:xfrm>
          <a:prstGeom prst="rect">
            <a:avLst/>
          </a:prstGeom>
        </p:spPr>
      </p:pic>
      <p:sp>
        <p:nvSpPr>
          <p:cNvPr id="52" name="object 52"/>
          <p:cNvSpPr/>
          <p:nvPr/>
        </p:nvSpPr>
        <p:spPr>
          <a:xfrm>
            <a:off x="7400447" y="8607"/>
            <a:ext cx="18415" cy="10678160"/>
          </a:xfrm>
          <a:custGeom>
            <a:avLst/>
            <a:gdLst/>
            <a:ahLst/>
            <a:cxnLst/>
            <a:rect l="l" t="t" r="r" b="b"/>
            <a:pathLst>
              <a:path w="18415" h="10678160">
                <a:moveTo>
                  <a:pt x="18392" y="0"/>
                </a:moveTo>
                <a:lnTo>
                  <a:pt x="0" y="10677960"/>
                </a:lnTo>
              </a:path>
            </a:pathLst>
          </a:custGeom>
          <a:ln w="6350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4" name="object 54"/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7443678" y="7265731"/>
            <a:ext cx="3933849" cy="948438"/>
          </a:xfrm>
          <a:prstGeom prst="rect">
            <a:avLst/>
          </a:prstGeom>
        </p:spPr>
      </p:pic>
      <p:pic>
        <p:nvPicPr>
          <p:cNvPr id="55" name="object 55"/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12065835" y="9750584"/>
            <a:ext cx="2694164" cy="941417"/>
          </a:xfrm>
          <a:prstGeom prst="rect">
            <a:avLst/>
          </a:prstGeom>
        </p:spPr>
      </p:pic>
      <p:sp>
        <p:nvSpPr>
          <p:cNvPr id="58" name="object 58"/>
          <p:cNvSpPr/>
          <p:nvPr/>
        </p:nvSpPr>
        <p:spPr>
          <a:xfrm>
            <a:off x="7546" y="2563194"/>
            <a:ext cx="3167637" cy="4860243"/>
          </a:xfrm>
          <a:custGeom>
            <a:avLst/>
            <a:gdLst/>
            <a:ahLst/>
            <a:cxnLst/>
            <a:rect l="l" t="t" r="r" b="b"/>
            <a:pathLst>
              <a:path w="3065780" h="4733925">
                <a:moveTo>
                  <a:pt x="910976" y="0"/>
                </a:moveTo>
                <a:lnTo>
                  <a:pt x="12311" y="0"/>
                </a:lnTo>
                <a:lnTo>
                  <a:pt x="13850" y="743088"/>
                </a:lnTo>
                <a:lnTo>
                  <a:pt x="15389" y="2376024"/>
                </a:lnTo>
                <a:lnTo>
                  <a:pt x="12311" y="4004313"/>
                </a:lnTo>
                <a:lnTo>
                  <a:pt x="0" y="4733460"/>
                </a:lnTo>
                <a:lnTo>
                  <a:pt x="3065313" y="4733460"/>
                </a:lnTo>
                <a:lnTo>
                  <a:pt x="910976" y="0"/>
                </a:lnTo>
                <a:close/>
              </a:path>
            </a:pathLst>
          </a:custGeom>
          <a:solidFill>
            <a:srgbClr val="4AA14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5" name="object 75"/>
          <p:cNvGrpSpPr/>
          <p:nvPr/>
        </p:nvGrpSpPr>
        <p:grpSpPr>
          <a:xfrm>
            <a:off x="3064597" y="2694439"/>
            <a:ext cx="205740" cy="88900"/>
            <a:chOff x="3191209" y="3154953"/>
            <a:chExt cx="205740" cy="88900"/>
          </a:xfrm>
        </p:grpSpPr>
        <p:pic>
          <p:nvPicPr>
            <p:cNvPr id="76" name="object 76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3191209" y="3155083"/>
              <a:ext cx="64504" cy="87123"/>
            </a:xfrm>
            <a:prstGeom prst="rect">
              <a:avLst/>
            </a:prstGeom>
          </p:spPr>
        </p:pic>
        <p:sp>
          <p:nvSpPr>
            <p:cNvPr id="77" name="object 77"/>
            <p:cNvSpPr/>
            <p:nvPr/>
          </p:nvSpPr>
          <p:spPr>
            <a:xfrm>
              <a:off x="3279826" y="3154956"/>
              <a:ext cx="116839" cy="88900"/>
            </a:xfrm>
            <a:custGeom>
              <a:avLst/>
              <a:gdLst/>
              <a:ahLst/>
              <a:cxnLst/>
              <a:rect l="l" t="t" r="r" b="b"/>
              <a:pathLst>
                <a:path w="116839" h="88900">
                  <a:moveTo>
                    <a:pt x="61137" y="55460"/>
                  </a:moveTo>
                  <a:lnTo>
                    <a:pt x="58966" y="42354"/>
                  </a:lnTo>
                  <a:lnTo>
                    <a:pt x="52819" y="32194"/>
                  </a:lnTo>
                  <a:lnTo>
                    <a:pt x="52260" y="31800"/>
                  </a:lnTo>
                  <a:lnTo>
                    <a:pt x="49466" y="29870"/>
                  </a:lnTo>
                  <a:lnTo>
                    <a:pt x="49466" y="55460"/>
                  </a:lnTo>
                  <a:lnTo>
                    <a:pt x="49415" y="56489"/>
                  </a:lnTo>
                  <a:lnTo>
                    <a:pt x="48069" y="65582"/>
                  </a:lnTo>
                  <a:lnTo>
                    <a:pt x="44081" y="73279"/>
                  </a:lnTo>
                  <a:lnTo>
                    <a:pt x="38061" y="78333"/>
                  </a:lnTo>
                  <a:lnTo>
                    <a:pt x="30505" y="80149"/>
                  </a:lnTo>
                  <a:lnTo>
                    <a:pt x="22847" y="78320"/>
                  </a:lnTo>
                  <a:lnTo>
                    <a:pt x="16840" y="73266"/>
                  </a:lnTo>
                  <a:lnTo>
                    <a:pt x="12915" y="65646"/>
                  </a:lnTo>
                  <a:lnTo>
                    <a:pt x="11557" y="56489"/>
                  </a:lnTo>
                  <a:lnTo>
                    <a:pt x="11582" y="55460"/>
                  </a:lnTo>
                  <a:lnTo>
                    <a:pt x="12623" y="47294"/>
                  </a:lnTo>
                  <a:lnTo>
                    <a:pt x="16090" y="39497"/>
                  </a:lnTo>
                  <a:lnTo>
                    <a:pt x="22085" y="33921"/>
                  </a:lnTo>
                  <a:lnTo>
                    <a:pt x="30759" y="31800"/>
                  </a:lnTo>
                  <a:lnTo>
                    <a:pt x="39370" y="34074"/>
                  </a:lnTo>
                  <a:lnTo>
                    <a:pt x="45173" y="39852"/>
                  </a:lnTo>
                  <a:lnTo>
                    <a:pt x="48475" y="47612"/>
                  </a:lnTo>
                  <a:lnTo>
                    <a:pt x="49466" y="55460"/>
                  </a:lnTo>
                  <a:lnTo>
                    <a:pt x="49466" y="29870"/>
                  </a:lnTo>
                  <a:lnTo>
                    <a:pt x="43307" y="25603"/>
                  </a:lnTo>
                  <a:lnTo>
                    <a:pt x="31026" y="23266"/>
                  </a:lnTo>
                  <a:lnTo>
                    <a:pt x="18872" y="25514"/>
                  </a:lnTo>
                  <a:lnTo>
                    <a:pt x="9017" y="32029"/>
                  </a:lnTo>
                  <a:lnTo>
                    <a:pt x="2413" y="42468"/>
                  </a:lnTo>
                  <a:lnTo>
                    <a:pt x="0" y="56489"/>
                  </a:lnTo>
                  <a:lnTo>
                    <a:pt x="2298" y="69862"/>
                  </a:lnTo>
                  <a:lnTo>
                    <a:pt x="8648" y="79997"/>
                  </a:lnTo>
                  <a:lnTo>
                    <a:pt x="18161" y="86436"/>
                  </a:lnTo>
                  <a:lnTo>
                    <a:pt x="29984" y="88684"/>
                  </a:lnTo>
                  <a:lnTo>
                    <a:pt x="41236" y="86741"/>
                  </a:lnTo>
                  <a:lnTo>
                    <a:pt x="51231" y="80746"/>
                  </a:lnTo>
                  <a:lnTo>
                    <a:pt x="51650" y="80149"/>
                  </a:lnTo>
                  <a:lnTo>
                    <a:pt x="58394" y="70408"/>
                  </a:lnTo>
                  <a:lnTo>
                    <a:pt x="61137" y="55460"/>
                  </a:lnTo>
                  <a:close/>
                </a:path>
                <a:path w="116839" h="88900">
                  <a:moveTo>
                    <a:pt x="115379" y="24688"/>
                  </a:moveTo>
                  <a:lnTo>
                    <a:pt x="104000" y="24688"/>
                  </a:lnTo>
                  <a:lnTo>
                    <a:pt x="104000" y="87261"/>
                  </a:lnTo>
                  <a:lnTo>
                    <a:pt x="115379" y="87261"/>
                  </a:lnTo>
                  <a:lnTo>
                    <a:pt x="115379" y="24688"/>
                  </a:lnTo>
                  <a:close/>
                </a:path>
                <a:path w="116839" h="88900">
                  <a:moveTo>
                    <a:pt x="116801" y="10985"/>
                  </a:moveTo>
                  <a:lnTo>
                    <a:pt x="116674" y="7112"/>
                  </a:lnTo>
                  <a:lnTo>
                    <a:pt x="116674" y="3111"/>
                  </a:lnTo>
                  <a:lnTo>
                    <a:pt x="113957" y="0"/>
                  </a:lnTo>
                  <a:lnTo>
                    <a:pt x="105562" y="0"/>
                  </a:lnTo>
                  <a:lnTo>
                    <a:pt x="102590" y="3111"/>
                  </a:lnTo>
                  <a:lnTo>
                    <a:pt x="102590" y="10985"/>
                  </a:lnTo>
                  <a:lnTo>
                    <a:pt x="105422" y="14097"/>
                  </a:lnTo>
                  <a:lnTo>
                    <a:pt x="113957" y="14097"/>
                  </a:lnTo>
                  <a:lnTo>
                    <a:pt x="116801" y="10985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8" name="object 78"/>
          <p:cNvSpPr/>
          <p:nvPr/>
        </p:nvSpPr>
        <p:spPr>
          <a:xfrm>
            <a:off x="3315977" y="2689922"/>
            <a:ext cx="182880" cy="93345"/>
          </a:xfrm>
          <a:custGeom>
            <a:avLst/>
            <a:gdLst/>
            <a:ahLst/>
            <a:cxnLst/>
            <a:rect l="l" t="t" r="r" b="b"/>
            <a:pathLst>
              <a:path w="182879" h="93344">
                <a:moveTo>
                  <a:pt x="11379" y="0"/>
                </a:moveTo>
                <a:lnTo>
                  <a:pt x="0" y="0"/>
                </a:lnTo>
                <a:lnTo>
                  <a:pt x="0" y="91782"/>
                </a:lnTo>
                <a:lnTo>
                  <a:pt x="11379" y="91782"/>
                </a:lnTo>
                <a:lnTo>
                  <a:pt x="11379" y="0"/>
                </a:lnTo>
                <a:close/>
              </a:path>
              <a:path w="182879" h="93344">
                <a:moveTo>
                  <a:pt x="109702" y="57264"/>
                </a:moveTo>
                <a:lnTo>
                  <a:pt x="109347" y="54419"/>
                </a:lnTo>
                <a:lnTo>
                  <a:pt x="108534" y="47802"/>
                </a:lnTo>
                <a:lnTo>
                  <a:pt x="104432" y="38214"/>
                </a:lnTo>
                <a:lnTo>
                  <a:pt x="102006" y="35928"/>
                </a:lnTo>
                <a:lnTo>
                  <a:pt x="98844" y="32981"/>
                </a:lnTo>
                <a:lnTo>
                  <a:pt x="98844" y="47180"/>
                </a:lnTo>
                <a:lnTo>
                  <a:pt x="98717" y="54419"/>
                </a:lnTo>
                <a:lnTo>
                  <a:pt x="65493" y="54419"/>
                </a:lnTo>
                <a:lnTo>
                  <a:pt x="66979" y="48209"/>
                </a:lnTo>
                <a:lnTo>
                  <a:pt x="70243" y="42214"/>
                </a:lnTo>
                <a:lnTo>
                  <a:pt x="75488" y="37719"/>
                </a:lnTo>
                <a:lnTo>
                  <a:pt x="82943" y="35928"/>
                </a:lnTo>
                <a:lnTo>
                  <a:pt x="95745" y="35928"/>
                </a:lnTo>
                <a:lnTo>
                  <a:pt x="98844" y="47180"/>
                </a:lnTo>
                <a:lnTo>
                  <a:pt x="98844" y="32981"/>
                </a:lnTo>
                <a:lnTo>
                  <a:pt x="96507" y="30784"/>
                </a:lnTo>
                <a:lnTo>
                  <a:pt x="83845" y="27787"/>
                </a:lnTo>
                <a:lnTo>
                  <a:pt x="71577" y="30403"/>
                </a:lnTo>
                <a:lnTo>
                  <a:pt x="62344" y="37579"/>
                </a:lnTo>
                <a:lnTo>
                  <a:pt x="56527" y="48298"/>
                </a:lnTo>
                <a:lnTo>
                  <a:pt x="54508" y="61531"/>
                </a:lnTo>
                <a:lnTo>
                  <a:pt x="56603" y="74422"/>
                </a:lnTo>
                <a:lnTo>
                  <a:pt x="62661" y="84378"/>
                </a:lnTo>
                <a:lnTo>
                  <a:pt x="72339" y="90792"/>
                </a:lnTo>
                <a:lnTo>
                  <a:pt x="85267" y="93065"/>
                </a:lnTo>
                <a:lnTo>
                  <a:pt x="95224" y="93065"/>
                </a:lnTo>
                <a:lnTo>
                  <a:pt x="102069" y="91008"/>
                </a:lnTo>
                <a:lnTo>
                  <a:pt x="106083" y="89192"/>
                </a:lnTo>
                <a:lnTo>
                  <a:pt x="104914" y="84277"/>
                </a:lnTo>
                <a:lnTo>
                  <a:pt x="104140" y="81051"/>
                </a:lnTo>
                <a:lnTo>
                  <a:pt x="99872" y="82854"/>
                </a:lnTo>
                <a:lnTo>
                  <a:pt x="94957" y="84277"/>
                </a:lnTo>
                <a:lnTo>
                  <a:pt x="86817" y="84277"/>
                </a:lnTo>
                <a:lnTo>
                  <a:pt x="78701" y="83045"/>
                </a:lnTo>
                <a:lnTo>
                  <a:pt x="71920" y="79184"/>
                </a:lnTo>
                <a:lnTo>
                  <a:pt x="67221" y="72440"/>
                </a:lnTo>
                <a:lnTo>
                  <a:pt x="65366" y="62560"/>
                </a:lnTo>
                <a:lnTo>
                  <a:pt x="109308" y="62560"/>
                </a:lnTo>
                <a:lnTo>
                  <a:pt x="109448" y="61404"/>
                </a:lnTo>
                <a:lnTo>
                  <a:pt x="109702" y="59588"/>
                </a:lnTo>
                <a:lnTo>
                  <a:pt x="109702" y="57264"/>
                </a:lnTo>
                <a:close/>
              </a:path>
              <a:path w="182879" h="93344">
                <a:moveTo>
                  <a:pt x="182295" y="29210"/>
                </a:moveTo>
                <a:lnTo>
                  <a:pt x="166001" y="29210"/>
                </a:lnTo>
                <a:lnTo>
                  <a:pt x="166001" y="11239"/>
                </a:lnTo>
                <a:lnTo>
                  <a:pt x="154889" y="14224"/>
                </a:lnTo>
                <a:lnTo>
                  <a:pt x="154889" y="29210"/>
                </a:lnTo>
                <a:lnTo>
                  <a:pt x="145199" y="29210"/>
                </a:lnTo>
                <a:lnTo>
                  <a:pt x="145199" y="37871"/>
                </a:lnTo>
                <a:lnTo>
                  <a:pt x="154889" y="37871"/>
                </a:lnTo>
                <a:lnTo>
                  <a:pt x="154889" y="79362"/>
                </a:lnTo>
                <a:lnTo>
                  <a:pt x="156057" y="84924"/>
                </a:lnTo>
                <a:lnTo>
                  <a:pt x="159283" y="88290"/>
                </a:lnTo>
                <a:lnTo>
                  <a:pt x="162001" y="91389"/>
                </a:lnTo>
                <a:lnTo>
                  <a:pt x="166268" y="93065"/>
                </a:lnTo>
                <a:lnTo>
                  <a:pt x="175958" y="93065"/>
                </a:lnTo>
                <a:lnTo>
                  <a:pt x="179451" y="92430"/>
                </a:lnTo>
                <a:lnTo>
                  <a:pt x="181648" y="91516"/>
                </a:lnTo>
                <a:lnTo>
                  <a:pt x="181127" y="82981"/>
                </a:lnTo>
                <a:lnTo>
                  <a:pt x="177507" y="83769"/>
                </a:lnTo>
                <a:lnTo>
                  <a:pt x="168211" y="83769"/>
                </a:lnTo>
                <a:lnTo>
                  <a:pt x="166001" y="79362"/>
                </a:lnTo>
                <a:lnTo>
                  <a:pt x="166001" y="37871"/>
                </a:lnTo>
                <a:lnTo>
                  <a:pt x="182295" y="37871"/>
                </a:lnTo>
                <a:lnTo>
                  <a:pt x="182295" y="2921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3568662" y="2684746"/>
            <a:ext cx="8890" cy="129539"/>
          </a:xfrm>
          <a:custGeom>
            <a:avLst/>
            <a:gdLst/>
            <a:ahLst/>
            <a:cxnLst/>
            <a:rect l="l" t="t" r="r" b="b"/>
            <a:pathLst>
              <a:path w="8889" h="129539">
                <a:moveTo>
                  <a:pt x="8661" y="0"/>
                </a:moveTo>
                <a:lnTo>
                  <a:pt x="0" y="0"/>
                </a:lnTo>
                <a:lnTo>
                  <a:pt x="0" y="129265"/>
                </a:lnTo>
                <a:lnTo>
                  <a:pt x="8661" y="129265"/>
                </a:lnTo>
                <a:lnTo>
                  <a:pt x="8661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3649773" y="2689922"/>
            <a:ext cx="541655" cy="93345"/>
          </a:xfrm>
          <a:custGeom>
            <a:avLst/>
            <a:gdLst/>
            <a:ahLst/>
            <a:cxnLst/>
            <a:rect l="l" t="t" r="r" b="b"/>
            <a:pathLst>
              <a:path w="541654" h="93344">
                <a:moveTo>
                  <a:pt x="52743" y="67995"/>
                </a:moveTo>
                <a:lnTo>
                  <a:pt x="18491" y="37744"/>
                </a:lnTo>
                <a:lnTo>
                  <a:pt x="13182" y="33743"/>
                </a:lnTo>
                <a:lnTo>
                  <a:pt x="13182" y="19646"/>
                </a:lnTo>
                <a:lnTo>
                  <a:pt x="17703" y="12534"/>
                </a:lnTo>
                <a:lnTo>
                  <a:pt x="37490" y="12534"/>
                </a:lnTo>
                <a:lnTo>
                  <a:pt x="43307" y="15125"/>
                </a:lnTo>
                <a:lnTo>
                  <a:pt x="46151" y="16675"/>
                </a:lnTo>
                <a:lnTo>
                  <a:pt x="49250" y="7493"/>
                </a:lnTo>
                <a:lnTo>
                  <a:pt x="45377" y="5295"/>
                </a:lnTo>
                <a:lnTo>
                  <a:pt x="38912" y="3225"/>
                </a:lnTo>
                <a:lnTo>
                  <a:pt x="29997" y="3225"/>
                </a:lnTo>
                <a:lnTo>
                  <a:pt x="18440" y="5016"/>
                </a:lnTo>
                <a:lnTo>
                  <a:pt x="9550" y="9969"/>
                </a:lnTo>
                <a:lnTo>
                  <a:pt x="3835" y="17462"/>
                </a:lnTo>
                <a:lnTo>
                  <a:pt x="1816" y="26885"/>
                </a:lnTo>
                <a:lnTo>
                  <a:pt x="3403" y="35217"/>
                </a:lnTo>
                <a:lnTo>
                  <a:pt x="7988" y="41948"/>
                </a:lnTo>
                <a:lnTo>
                  <a:pt x="15227" y="47320"/>
                </a:lnTo>
                <a:lnTo>
                  <a:pt x="24815" y="51574"/>
                </a:lnTo>
                <a:lnTo>
                  <a:pt x="36588" y="56095"/>
                </a:lnTo>
                <a:lnTo>
                  <a:pt x="41236" y="60756"/>
                </a:lnTo>
                <a:lnTo>
                  <a:pt x="41236" y="77685"/>
                </a:lnTo>
                <a:lnTo>
                  <a:pt x="34518" y="83769"/>
                </a:lnTo>
                <a:lnTo>
                  <a:pt x="15252" y="83769"/>
                </a:lnTo>
                <a:lnTo>
                  <a:pt x="7886" y="81178"/>
                </a:lnTo>
                <a:lnTo>
                  <a:pt x="2844" y="78079"/>
                </a:lnTo>
                <a:lnTo>
                  <a:pt x="0" y="87515"/>
                </a:lnTo>
                <a:lnTo>
                  <a:pt x="4660" y="90614"/>
                </a:lnTo>
                <a:lnTo>
                  <a:pt x="13830" y="93065"/>
                </a:lnTo>
                <a:lnTo>
                  <a:pt x="22237" y="93065"/>
                </a:lnTo>
                <a:lnTo>
                  <a:pt x="35674" y="91046"/>
                </a:lnTo>
                <a:lnTo>
                  <a:pt x="45199" y="85572"/>
                </a:lnTo>
                <a:lnTo>
                  <a:pt x="50863" y="77584"/>
                </a:lnTo>
                <a:lnTo>
                  <a:pt x="52743" y="67995"/>
                </a:lnTo>
                <a:close/>
              </a:path>
              <a:path w="541654" h="93344">
                <a:moveTo>
                  <a:pt x="149504" y="54546"/>
                </a:moveTo>
                <a:lnTo>
                  <a:pt x="147281" y="41262"/>
                </a:lnTo>
                <a:lnTo>
                  <a:pt x="141732" y="33070"/>
                </a:lnTo>
                <a:lnTo>
                  <a:pt x="134620" y="28930"/>
                </a:lnTo>
                <a:lnTo>
                  <a:pt x="127660" y="27787"/>
                </a:lnTo>
                <a:lnTo>
                  <a:pt x="123393" y="27787"/>
                </a:lnTo>
                <a:lnTo>
                  <a:pt x="119392" y="29083"/>
                </a:lnTo>
                <a:lnTo>
                  <a:pt x="112534" y="32956"/>
                </a:lnTo>
                <a:lnTo>
                  <a:pt x="109689" y="35801"/>
                </a:lnTo>
                <a:lnTo>
                  <a:pt x="107886" y="39039"/>
                </a:lnTo>
                <a:lnTo>
                  <a:pt x="107619" y="39039"/>
                </a:lnTo>
                <a:lnTo>
                  <a:pt x="107619" y="0"/>
                </a:lnTo>
                <a:lnTo>
                  <a:pt x="96253" y="0"/>
                </a:lnTo>
                <a:lnTo>
                  <a:pt x="96253" y="91782"/>
                </a:lnTo>
                <a:lnTo>
                  <a:pt x="107619" y="91782"/>
                </a:lnTo>
                <a:lnTo>
                  <a:pt x="107619" y="51841"/>
                </a:lnTo>
                <a:lnTo>
                  <a:pt x="107759" y="50152"/>
                </a:lnTo>
                <a:lnTo>
                  <a:pt x="108394" y="48602"/>
                </a:lnTo>
                <a:lnTo>
                  <a:pt x="110464" y="42405"/>
                </a:lnTo>
                <a:lnTo>
                  <a:pt x="116293" y="37223"/>
                </a:lnTo>
                <a:lnTo>
                  <a:pt x="134378" y="37223"/>
                </a:lnTo>
                <a:lnTo>
                  <a:pt x="138137" y="45758"/>
                </a:lnTo>
                <a:lnTo>
                  <a:pt x="138137" y="91782"/>
                </a:lnTo>
                <a:lnTo>
                  <a:pt x="149504" y="91782"/>
                </a:lnTo>
                <a:lnTo>
                  <a:pt x="149504" y="54546"/>
                </a:lnTo>
                <a:close/>
              </a:path>
              <a:path w="541654" h="93344">
                <a:moveTo>
                  <a:pt x="253123" y="59982"/>
                </a:moveTo>
                <a:lnTo>
                  <a:pt x="250939" y="46875"/>
                </a:lnTo>
                <a:lnTo>
                  <a:pt x="244805" y="36715"/>
                </a:lnTo>
                <a:lnTo>
                  <a:pt x="244246" y="36322"/>
                </a:lnTo>
                <a:lnTo>
                  <a:pt x="241439" y="34391"/>
                </a:lnTo>
                <a:lnTo>
                  <a:pt x="241439" y="59982"/>
                </a:lnTo>
                <a:lnTo>
                  <a:pt x="241401" y="61010"/>
                </a:lnTo>
                <a:lnTo>
                  <a:pt x="240055" y="70104"/>
                </a:lnTo>
                <a:lnTo>
                  <a:pt x="236067" y="77800"/>
                </a:lnTo>
                <a:lnTo>
                  <a:pt x="230035" y="82854"/>
                </a:lnTo>
                <a:lnTo>
                  <a:pt x="222491" y="84670"/>
                </a:lnTo>
                <a:lnTo>
                  <a:pt x="214833" y="82842"/>
                </a:lnTo>
                <a:lnTo>
                  <a:pt x="208813" y="77787"/>
                </a:lnTo>
                <a:lnTo>
                  <a:pt x="204889" y="70167"/>
                </a:lnTo>
                <a:lnTo>
                  <a:pt x="203542" y="61010"/>
                </a:lnTo>
                <a:lnTo>
                  <a:pt x="203568" y="59982"/>
                </a:lnTo>
                <a:lnTo>
                  <a:pt x="204609" y="51816"/>
                </a:lnTo>
                <a:lnTo>
                  <a:pt x="208076" y="44018"/>
                </a:lnTo>
                <a:lnTo>
                  <a:pt x="214071" y="38442"/>
                </a:lnTo>
                <a:lnTo>
                  <a:pt x="222745" y="36322"/>
                </a:lnTo>
                <a:lnTo>
                  <a:pt x="231343" y="38595"/>
                </a:lnTo>
                <a:lnTo>
                  <a:pt x="237159" y="44373"/>
                </a:lnTo>
                <a:lnTo>
                  <a:pt x="240449" y="52133"/>
                </a:lnTo>
                <a:lnTo>
                  <a:pt x="241439" y="59982"/>
                </a:lnTo>
                <a:lnTo>
                  <a:pt x="241439" y="34391"/>
                </a:lnTo>
                <a:lnTo>
                  <a:pt x="235292" y="30124"/>
                </a:lnTo>
                <a:lnTo>
                  <a:pt x="223012" y="27787"/>
                </a:lnTo>
                <a:lnTo>
                  <a:pt x="210845" y="30035"/>
                </a:lnTo>
                <a:lnTo>
                  <a:pt x="201002" y="36550"/>
                </a:lnTo>
                <a:lnTo>
                  <a:pt x="194398" y="46990"/>
                </a:lnTo>
                <a:lnTo>
                  <a:pt x="191985" y="61010"/>
                </a:lnTo>
                <a:lnTo>
                  <a:pt x="194284" y="74383"/>
                </a:lnTo>
                <a:lnTo>
                  <a:pt x="200621" y="84518"/>
                </a:lnTo>
                <a:lnTo>
                  <a:pt x="210146" y="90957"/>
                </a:lnTo>
                <a:lnTo>
                  <a:pt x="221970" y="93205"/>
                </a:lnTo>
                <a:lnTo>
                  <a:pt x="233222" y="91262"/>
                </a:lnTo>
                <a:lnTo>
                  <a:pt x="243217" y="85267"/>
                </a:lnTo>
                <a:lnTo>
                  <a:pt x="243636" y="84670"/>
                </a:lnTo>
                <a:lnTo>
                  <a:pt x="250380" y="74930"/>
                </a:lnTo>
                <a:lnTo>
                  <a:pt x="253123" y="59982"/>
                </a:lnTo>
                <a:close/>
              </a:path>
              <a:path w="541654" h="93344">
                <a:moveTo>
                  <a:pt x="378853" y="29210"/>
                </a:moveTo>
                <a:lnTo>
                  <a:pt x="367601" y="29210"/>
                </a:lnTo>
                <a:lnTo>
                  <a:pt x="356616" y="67995"/>
                </a:lnTo>
                <a:lnTo>
                  <a:pt x="354939" y="74587"/>
                </a:lnTo>
                <a:lnTo>
                  <a:pt x="353898" y="80924"/>
                </a:lnTo>
                <a:lnTo>
                  <a:pt x="353517" y="80924"/>
                </a:lnTo>
                <a:lnTo>
                  <a:pt x="352094" y="74587"/>
                </a:lnTo>
                <a:lnTo>
                  <a:pt x="350278" y="67995"/>
                </a:lnTo>
                <a:lnTo>
                  <a:pt x="338264" y="29210"/>
                </a:lnTo>
                <a:lnTo>
                  <a:pt x="328688" y="29210"/>
                </a:lnTo>
                <a:lnTo>
                  <a:pt x="314350" y="74587"/>
                </a:lnTo>
                <a:lnTo>
                  <a:pt x="312928" y="80924"/>
                </a:lnTo>
                <a:lnTo>
                  <a:pt x="312534" y="80924"/>
                </a:lnTo>
                <a:lnTo>
                  <a:pt x="311365" y="74460"/>
                </a:lnTo>
                <a:lnTo>
                  <a:pt x="299605" y="29210"/>
                </a:lnTo>
                <a:lnTo>
                  <a:pt x="287972" y="29210"/>
                </a:lnTo>
                <a:lnTo>
                  <a:pt x="306844" y="91782"/>
                </a:lnTo>
                <a:lnTo>
                  <a:pt x="317195" y="91782"/>
                </a:lnTo>
                <a:lnTo>
                  <a:pt x="329463" y="55321"/>
                </a:lnTo>
                <a:lnTo>
                  <a:pt x="331406" y="48856"/>
                </a:lnTo>
                <a:lnTo>
                  <a:pt x="332955" y="41363"/>
                </a:lnTo>
                <a:lnTo>
                  <a:pt x="333222" y="41363"/>
                </a:lnTo>
                <a:lnTo>
                  <a:pt x="334772" y="48729"/>
                </a:lnTo>
                <a:lnTo>
                  <a:pt x="338772" y="61912"/>
                </a:lnTo>
                <a:lnTo>
                  <a:pt x="348348" y="91782"/>
                </a:lnTo>
                <a:lnTo>
                  <a:pt x="358686" y="91782"/>
                </a:lnTo>
                <a:lnTo>
                  <a:pt x="378853" y="29210"/>
                </a:lnTo>
                <a:close/>
              </a:path>
              <a:path w="541654" h="93344">
                <a:moveTo>
                  <a:pt x="468122" y="57264"/>
                </a:moveTo>
                <a:lnTo>
                  <a:pt x="467766" y="54419"/>
                </a:lnTo>
                <a:lnTo>
                  <a:pt x="466953" y="47802"/>
                </a:lnTo>
                <a:lnTo>
                  <a:pt x="462851" y="38214"/>
                </a:lnTo>
                <a:lnTo>
                  <a:pt x="460425" y="35928"/>
                </a:lnTo>
                <a:lnTo>
                  <a:pt x="457263" y="32981"/>
                </a:lnTo>
                <a:lnTo>
                  <a:pt x="457263" y="47180"/>
                </a:lnTo>
                <a:lnTo>
                  <a:pt x="457136" y="54419"/>
                </a:lnTo>
                <a:lnTo>
                  <a:pt x="423913" y="54419"/>
                </a:lnTo>
                <a:lnTo>
                  <a:pt x="425399" y="48209"/>
                </a:lnTo>
                <a:lnTo>
                  <a:pt x="428663" y="42214"/>
                </a:lnTo>
                <a:lnTo>
                  <a:pt x="433908" y="37719"/>
                </a:lnTo>
                <a:lnTo>
                  <a:pt x="441363" y="35928"/>
                </a:lnTo>
                <a:lnTo>
                  <a:pt x="454164" y="35928"/>
                </a:lnTo>
                <a:lnTo>
                  <a:pt x="457263" y="47180"/>
                </a:lnTo>
                <a:lnTo>
                  <a:pt x="457263" y="32981"/>
                </a:lnTo>
                <a:lnTo>
                  <a:pt x="454926" y="30784"/>
                </a:lnTo>
                <a:lnTo>
                  <a:pt x="442264" y="27787"/>
                </a:lnTo>
                <a:lnTo>
                  <a:pt x="429983" y="30403"/>
                </a:lnTo>
                <a:lnTo>
                  <a:pt x="420751" y="37579"/>
                </a:lnTo>
                <a:lnTo>
                  <a:pt x="414947" y="48298"/>
                </a:lnTo>
                <a:lnTo>
                  <a:pt x="412915" y="61531"/>
                </a:lnTo>
                <a:lnTo>
                  <a:pt x="415023" y="74422"/>
                </a:lnTo>
                <a:lnTo>
                  <a:pt x="421081" y="84378"/>
                </a:lnTo>
                <a:lnTo>
                  <a:pt x="430758" y="90792"/>
                </a:lnTo>
                <a:lnTo>
                  <a:pt x="443687" y="93065"/>
                </a:lnTo>
                <a:lnTo>
                  <a:pt x="453644" y="93065"/>
                </a:lnTo>
                <a:lnTo>
                  <a:pt x="460489" y="91008"/>
                </a:lnTo>
                <a:lnTo>
                  <a:pt x="464502" y="89192"/>
                </a:lnTo>
                <a:lnTo>
                  <a:pt x="463334" y="84277"/>
                </a:lnTo>
                <a:lnTo>
                  <a:pt x="462559" y="81051"/>
                </a:lnTo>
                <a:lnTo>
                  <a:pt x="458292" y="82854"/>
                </a:lnTo>
                <a:lnTo>
                  <a:pt x="453377" y="84277"/>
                </a:lnTo>
                <a:lnTo>
                  <a:pt x="445236" y="84277"/>
                </a:lnTo>
                <a:lnTo>
                  <a:pt x="437121" y="83045"/>
                </a:lnTo>
                <a:lnTo>
                  <a:pt x="430339" y="79184"/>
                </a:lnTo>
                <a:lnTo>
                  <a:pt x="425640" y="72440"/>
                </a:lnTo>
                <a:lnTo>
                  <a:pt x="423786" y="62560"/>
                </a:lnTo>
                <a:lnTo>
                  <a:pt x="467728" y="62560"/>
                </a:lnTo>
                <a:lnTo>
                  <a:pt x="467855" y="61404"/>
                </a:lnTo>
                <a:lnTo>
                  <a:pt x="468122" y="59588"/>
                </a:lnTo>
                <a:lnTo>
                  <a:pt x="468122" y="57264"/>
                </a:lnTo>
                <a:close/>
              </a:path>
              <a:path w="541654" h="93344">
                <a:moveTo>
                  <a:pt x="541616" y="28181"/>
                </a:moveTo>
                <a:lnTo>
                  <a:pt x="539673" y="27787"/>
                </a:lnTo>
                <a:lnTo>
                  <a:pt x="530758" y="27787"/>
                </a:lnTo>
                <a:lnTo>
                  <a:pt x="523913" y="33096"/>
                </a:lnTo>
                <a:lnTo>
                  <a:pt x="521068" y="41490"/>
                </a:lnTo>
                <a:lnTo>
                  <a:pt x="520547" y="41490"/>
                </a:lnTo>
                <a:lnTo>
                  <a:pt x="520153" y="29210"/>
                </a:lnTo>
                <a:lnTo>
                  <a:pt x="510209" y="29210"/>
                </a:lnTo>
                <a:lnTo>
                  <a:pt x="510590" y="35026"/>
                </a:lnTo>
                <a:lnTo>
                  <a:pt x="510717" y="41363"/>
                </a:lnTo>
                <a:lnTo>
                  <a:pt x="510717" y="91782"/>
                </a:lnTo>
                <a:lnTo>
                  <a:pt x="521970" y="91782"/>
                </a:lnTo>
                <a:lnTo>
                  <a:pt x="521970" y="56489"/>
                </a:lnTo>
                <a:lnTo>
                  <a:pt x="522490" y="53124"/>
                </a:lnTo>
                <a:lnTo>
                  <a:pt x="524040" y="44589"/>
                </a:lnTo>
                <a:lnTo>
                  <a:pt x="529729" y="38519"/>
                </a:lnTo>
                <a:lnTo>
                  <a:pt x="539292" y="38519"/>
                </a:lnTo>
                <a:lnTo>
                  <a:pt x="540448" y="38646"/>
                </a:lnTo>
                <a:lnTo>
                  <a:pt x="541616" y="38912"/>
                </a:lnTo>
                <a:lnTo>
                  <a:pt x="541616" y="28181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4287761" y="2684746"/>
            <a:ext cx="8890" cy="129539"/>
          </a:xfrm>
          <a:custGeom>
            <a:avLst/>
            <a:gdLst/>
            <a:ahLst/>
            <a:cxnLst/>
            <a:rect l="l" t="t" r="r" b="b"/>
            <a:pathLst>
              <a:path w="8889" h="129539">
                <a:moveTo>
                  <a:pt x="8661" y="0"/>
                </a:moveTo>
                <a:lnTo>
                  <a:pt x="0" y="0"/>
                </a:lnTo>
                <a:lnTo>
                  <a:pt x="0" y="129265"/>
                </a:lnTo>
                <a:lnTo>
                  <a:pt x="8661" y="129265"/>
                </a:lnTo>
                <a:lnTo>
                  <a:pt x="8661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4400671" y="2694569"/>
            <a:ext cx="130810" cy="88900"/>
          </a:xfrm>
          <a:custGeom>
            <a:avLst/>
            <a:gdLst/>
            <a:ahLst/>
            <a:cxnLst/>
            <a:rect l="l" t="t" r="r" b="b"/>
            <a:pathLst>
              <a:path w="130810" h="88900">
                <a:moveTo>
                  <a:pt x="46926" y="0"/>
                </a:moveTo>
                <a:lnTo>
                  <a:pt x="0" y="0"/>
                </a:lnTo>
                <a:lnTo>
                  <a:pt x="0" y="87134"/>
                </a:lnTo>
                <a:lnTo>
                  <a:pt x="11239" y="87134"/>
                </a:lnTo>
                <a:lnTo>
                  <a:pt x="11239" y="47701"/>
                </a:lnTo>
                <a:lnTo>
                  <a:pt x="44208" y="47701"/>
                </a:lnTo>
                <a:lnTo>
                  <a:pt x="44208" y="38392"/>
                </a:lnTo>
                <a:lnTo>
                  <a:pt x="11239" y="38392"/>
                </a:lnTo>
                <a:lnTo>
                  <a:pt x="11239" y="9436"/>
                </a:lnTo>
                <a:lnTo>
                  <a:pt x="46926" y="9436"/>
                </a:lnTo>
                <a:lnTo>
                  <a:pt x="46926" y="0"/>
                </a:lnTo>
                <a:close/>
              </a:path>
              <a:path w="130810" h="88900">
                <a:moveTo>
                  <a:pt x="130251" y="87134"/>
                </a:moveTo>
                <a:lnTo>
                  <a:pt x="129463" y="82867"/>
                </a:lnTo>
                <a:lnTo>
                  <a:pt x="129298" y="79248"/>
                </a:lnTo>
                <a:lnTo>
                  <a:pt x="129209" y="55206"/>
                </a:lnTo>
                <a:lnTo>
                  <a:pt x="129209" y="48742"/>
                </a:lnTo>
                <a:lnTo>
                  <a:pt x="128181" y="39446"/>
                </a:lnTo>
                <a:lnTo>
                  <a:pt x="124637" y="31546"/>
                </a:lnTo>
                <a:lnTo>
                  <a:pt x="124498" y="31242"/>
                </a:lnTo>
                <a:lnTo>
                  <a:pt x="118224" y="26187"/>
                </a:lnTo>
                <a:lnTo>
                  <a:pt x="118224" y="55206"/>
                </a:lnTo>
                <a:lnTo>
                  <a:pt x="118224" y="67221"/>
                </a:lnTo>
                <a:lnTo>
                  <a:pt x="117970" y="68516"/>
                </a:lnTo>
                <a:lnTo>
                  <a:pt x="115773" y="74980"/>
                </a:lnTo>
                <a:lnTo>
                  <a:pt x="110604" y="80149"/>
                </a:lnTo>
                <a:lnTo>
                  <a:pt x="96634" y="80149"/>
                </a:lnTo>
                <a:lnTo>
                  <a:pt x="91732" y="76657"/>
                </a:lnTo>
                <a:lnTo>
                  <a:pt x="91732" y="69291"/>
                </a:lnTo>
                <a:lnTo>
                  <a:pt x="94119" y="61925"/>
                </a:lnTo>
                <a:lnTo>
                  <a:pt x="100317" y="57594"/>
                </a:lnTo>
                <a:lnTo>
                  <a:pt x="108851" y="55587"/>
                </a:lnTo>
                <a:lnTo>
                  <a:pt x="118224" y="55206"/>
                </a:lnTo>
                <a:lnTo>
                  <a:pt x="118224" y="26187"/>
                </a:lnTo>
                <a:lnTo>
                  <a:pt x="117221" y="25374"/>
                </a:lnTo>
                <a:lnTo>
                  <a:pt x="105422" y="23139"/>
                </a:lnTo>
                <a:lnTo>
                  <a:pt x="97536" y="23139"/>
                </a:lnTo>
                <a:lnTo>
                  <a:pt x="90043" y="25336"/>
                </a:lnTo>
                <a:lnTo>
                  <a:pt x="84874" y="28702"/>
                </a:lnTo>
                <a:lnTo>
                  <a:pt x="87464" y="36195"/>
                </a:lnTo>
                <a:lnTo>
                  <a:pt x="91859" y="33350"/>
                </a:lnTo>
                <a:lnTo>
                  <a:pt x="97929" y="31546"/>
                </a:lnTo>
                <a:lnTo>
                  <a:pt x="116547" y="31546"/>
                </a:lnTo>
                <a:lnTo>
                  <a:pt x="117970" y="40855"/>
                </a:lnTo>
                <a:lnTo>
                  <a:pt x="117970" y="47320"/>
                </a:lnTo>
                <a:lnTo>
                  <a:pt x="101892" y="48768"/>
                </a:lnTo>
                <a:lnTo>
                  <a:pt x="90093" y="53225"/>
                </a:lnTo>
                <a:lnTo>
                  <a:pt x="82829" y="60553"/>
                </a:lnTo>
                <a:lnTo>
                  <a:pt x="80352" y="70586"/>
                </a:lnTo>
                <a:lnTo>
                  <a:pt x="81559" y="77203"/>
                </a:lnTo>
                <a:lnTo>
                  <a:pt x="85166" y="82956"/>
                </a:lnTo>
                <a:lnTo>
                  <a:pt x="91147" y="87020"/>
                </a:lnTo>
                <a:lnTo>
                  <a:pt x="99479" y="88557"/>
                </a:lnTo>
                <a:lnTo>
                  <a:pt x="108407" y="88557"/>
                </a:lnTo>
                <a:lnTo>
                  <a:pt x="115125" y="84150"/>
                </a:lnTo>
                <a:lnTo>
                  <a:pt x="117970" y="80149"/>
                </a:lnTo>
                <a:lnTo>
                  <a:pt x="118618" y="79248"/>
                </a:lnTo>
                <a:lnTo>
                  <a:pt x="118999" y="79248"/>
                </a:lnTo>
                <a:lnTo>
                  <a:pt x="119900" y="87134"/>
                </a:lnTo>
                <a:lnTo>
                  <a:pt x="130251" y="87134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4576365" y="2701160"/>
            <a:ext cx="309245" cy="82550"/>
          </a:xfrm>
          <a:custGeom>
            <a:avLst/>
            <a:gdLst/>
            <a:ahLst/>
            <a:cxnLst/>
            <a:rect l="l" t="t" r="r" b="b"/>
            <a:pathLst>
              <a:path w="309245" h="82550">
                <a:moveTo>
                  <a:pt x="53263" y="80543"/>
                </a:moveTo>
                <a:lnTo>
                  <a:pt x="52870" y="75628"/>
                </a:lnTo>
                <a:lnTo>
                  <a:pt x="52743" y="69938"/>
                </a:lnTo>
                <a:lnTo>
                  <a:pt x="52743" y="17970"/>
                </a:lnTo>
                <a:lnTo>
                  <a:pt x="41363" y="17970"/>
                </a:lnTo>
                <a:lnTo>
                  <a:pt x="41363" y="58432"/>
                </a:lnTo>
                <a:lnTo>
                  <a:pt x="40982" y="60502"/>
                </a:lnTo>
                <a:lnTo>
                  <a:pt x="38265" y="67221"/>
                </a:lnTo>
                <a:lnTo>
                  <a:pt x="32969" y="72529"/>
                </a:lnTo>
                <a:lnTo>
                  <a:pt x="14998" y="72529"/>
                </a:lnTo>
                <a:lnTo>
                  <a:pt x="11379" y="64516"/>
                </a:lnTo>
                <a:lnTo>
                  <a:pt x="11379" y="17970"/>
                </a:lnTo>
                <a:lnTo>
                  <a:pt x="0" y="17970"/>
                </a:lnTo>
                <a:lnTo>
                  <a:pt x="0" y="54559"/>
                </a:lnTo>
                <a:lnTo>
                  <a:pt x="1993" y="68110"/>
                </a:lnTo>
                <a:lnTo>
                  <a:pt x="7112" y="76504"/>
                </a:lnTo>
                <a:lnTo>
                  <a:pt x="14071" y="80772"/>
                </a:lnTo>
                <a:lnTo>
                  <a:pt x="21590" y="81965"/>
                </a:lnTo>
                <a:lnTo>
                  <a:pt x="32702" y="81965"/>
                </a:lnTo>
                <a:lnTo>
                  <a:pt x="39293" y="75374"/>
                </a:lnTo>
                <a:lnTo>
                  <a:pt x="42278" y="70319"/>
                </a:lnTo>
                <a:lnTo>
                  <a:pt x="42532" y="70319"/>
                </a:lnTo>
                <a:lnTo>
                  <a:pt x="43180" y="80543"/>
                </a:lnTo>
                <a:lnTo>
                  <a:pt x="53263" y="80543"/>
                </a:lnTo>
                <a:close/>
              </a:path>
              <a:path w="309245" h="82550">
                <a:moveTo>
                  <a:pt x="144983" y="19913"/>
                </a:moveTo>
                <a:lnTo>
                  <a:pt x="141884" y="18364"/>
                </a:lnTo>
                <a:lnTo>
                  <a:pt x="135940" y="16675"/>
                </a:lnTo>
                <a:lnTo>
                  <a:pt x="129222" y="16675"/>
                </a:lnTo>
                <a:lnTo>
                  <a:pt x="115354" y="19164"/>
                </a:lnTo>
                <a:lnTo>
                  <a:pt x="104749" y="26073"/>
                </a:lnTo>
                <a:lnTo>
                  <a:pt x="97980" y="36588"/>
                </a:lnTo>
                <a:lnTo>
                  <a:pt x="95605" y="49898"/>
                </a:lnTo>
                <a:lnTo>
                  <a:pt x="97815" y="62966"/>
                </a:lnTo>
                <a:lnTo>
                  <a:pt x="104101" y="73037"/>
                </a:lnTo>
                <a:lnTo>
                  <a:pt x="113931" y="79527"/>
                </a:lnTo>
                <a:lnTo>
                  <a:pt x="126758" y="81826"/>
                </a:lnTo>
                <a:lnTo>
                  <a:pt x="135166" y="81826"/>
                </a:lnTo>
                <a:lnTo>
                  <a:pt x="141757" y="79768"/>
                </a:lnTo>
                <a:lnTo>
                  <a:pt x="144729" y="78206"/>
                </a:lnTo>
                <a:lnTo>
                  <a:pt x="142786" y="69684"/>
                </a:lnTo>
                <a:lnTo>
                  <a:pt x="139560" y="71107"/>
                </a:lnTo>
                <a:lnTo>
                  <a:pt x="135293" y="72783"/>
                </a:lnTo>
                <a:lnTo>
                  <a:pt x="128828" y="72783"/>
                </a:lnTo>
                <a:lnTo>
                  <a:pt x="120205" y="71158"/>
                </a:lnTo>
                <a:lnTo>
                  <a:pt x="113322" y="66509"/>
                </a:lnTo>
                <a:lnTo>
                  <a:pt x="108762" y="59143"/>
                </a:lnTo>
                <a:lnTo>
                  <a:pt x="107111" y="49377"/>
                </a:lnTo>
                <a:lnTo>
                  <a:pt x="108546" y="40182"/>
                </a:lnTo>
                <a:lnTo>
                  <a:pt x="112788" y="32664"/>
                </a:lnTo>
                <a:lnTo>
                  <a:pt x="119710" y="27584"/>
                </a:lnTo>
                <a:lnTo>
                  <a:pt x="129222" y="25730"/>
                </a:lnTo>
                <a:lnTo>
                  <a:pt x="135420" y="25730"/>
                </a:lnTo>
                <a:lnTo>
                  <a:pt x="139687" y="27152"/>
                </a:lnTo>
                <a:lnTo>
                  <a:pt x="142405" y="28702"/>
                </a:lnTo>
                <a:lnTo>
                  <a:pt x="144983" y="19913"/>
                </a:lnTo>
                <a:close/>
              </a:path>
              <a:path w="309245" h="82550">
                <a:moveTo>
                  <a:pt x="236461" y="46024"/>
                </a:moveTo>
                <a:lnTo>
                  <a:pt x="236105" y="43180"/>
                </a:lnTo>
                <a:lnTo>
                  <a:pt x="235292" y="36563"/>
                </a:lnTo>
                <a:lnTo>
                  <a:pt x="231190" y="26974"/>
                </a:lnTo>
                <a:lnTo>
                  <a:pt x="228752" y="24688"/>
                </a:lnTo>
                <a:lnTo>
                  <a:pt x="225602" y="21755"/>
                </a:lnTo>
                <a:lnTo>
                  <a:pt x="225602" y="35941"/>
                </a:lnTo>
                <a:lnTo>
                  <a:pt x="225475" y="43180"/>
                </a:lnTo>
                <a:lnTo>
                  <a:pt x="192252" y="43180"/>
                </a:lnTo>
                <a:lnTo>
                  <a:pt x="193738" y="36969"/>
                </a:lnTo>
                <a:lnTo>
                  <a:pt x="197002" y="30975"/>
                </a:lnTo>
                <a:lnTo>
                  <a:pt x="202247" y="26479"/>
                </a:lnTo>
                <a:lnTo>
                  <a:pt x="209702" y="24688"/>
                </a:lnTo>
                <a:lnTo>
                  <a:pt x="222491" y="24688"/>
                </a:lnTo>
                <a:lnTo>
                  <a:pt x="225602" y="35941"/>
                </a:lnTo>
                <a:lnTo>
                  <a:pt x="225602" y="21755"/>
                </a:lnTo>
                <a:lnTo>
                  <a:pt x="223253" y="19545"/>
                </a:lnTo>
                <a:lnTo>
                  <a:pt x="210604" y="16548"/>
                </a:lnTo>
                <a:lnTo>
                  <a:pt x="198323" y="19164"/>
                </a:lnTo>
                <a:lnTo>
                  <a:pt x="189090" y="26339"/>
                </a:lnTo>
                <a:lnTo>
                  <a:pt x="183273" y="37058"/>
                </a:lnTo>
                <a:lnTo>
                  <a:pt x="181254" y="50292"/>
                </a:lnTo>
                <a:lnTo>
                  <a:pt x="183349" y="63182"/>
                </a:lnTo>
                <a:lnTo>
                  <a:pt x="189420" y="73139"/>
                </a:lnTo>
                <a:lnTo>
                  <a:pt x="199085" y="79552"/>
                </a:lnTo>
                <a:lnTo>
                  <a:pt x="212026" y="81826"/>
                </a:lnTo>
                <a:lnTo>
                  <a:pt x="221983" y="81826"/>
                </a:lnTo>
                <a:lnTo>
                  <a:pt x="228828" y="79768"/>
                </a:lnTo>
                <a:lnTo>
                  <a:pt x="232829" y="77952"/>
                </a:lnTo>
                <a:lnTo>
                  <a:pt x="231660" y="73037"/>
                </a:lnTo>
                <a:lnTo>
                  <a:pt x="230898" y="69811"/>
                </a:lnTo>
                <a:lnTo>
                  <a:pt x="226631" y="71615"/>
                </a:lnTo>
                <a:lnTo>
                  <a:pt x="221716" y="73037"/>
                </a:lnTo>
                <a:lnTo>
                  <a:pt x="213575" y="73037"/>
                </a:lnTo>
                <a:lnTo>
                  <a:pt x="205460" y="71805"/>
                </a:lnTo>
                <a:lnTo>
                  <a:pt x="198678" y="67945"/>
                </a:lnTo>
                <a:lnTo>
                  <a:pt x="193979" y="61201"/>
                </a:lnTo>
                <a:lnTo>
                  <a:pt x="192112" y="51320"/>
                </a:lnTo>
                <a:lnTo>
                  <a:pt x="236067" y="51320"/>
                </a:lnTo>
                <a:lnTo>
                  <a:pt x="236194" y="50165"/>
                </a:lnTo>
                <a:lnTo>
                  <a:pt x="236461" y="48348"/>
                </a:lnTo>
                <a:lnTo>
                  <a:pt x="236461" y="46024"/>
                </a:lnTo>
                <a:close/>
              </a:path>
              <a:path w="309245" h="82550">
                <a:moveTo>
                  <a:pt x="309054" y="17970"/>
                </a:moveTo>
                <a:lnTo>
                  <a:pt x="292760" y="17970"/>
                </a:lnTo>
                <a:lnTo>
                  <a:pt x="292760" y="0"/>
                </a:lnTo>
                <a:lnTo>
                  <a:pt x="281647" y="2984"/>
                </a:lnTo>
                <a:lnTo>
                  <a:pt x="281647" y="17970"/>
                </a:lnTo>
                <a:lnTo>
                  <a:pt x="271945" y="17970"/>
                </a:lnTo>
                <a:lnTo>
                  <a:pt x="271945" y="26631"/>
                </a:lnTo>
                <a:lnTo>
                  <a:pt x="281647" y="26631"/>
                </a:lnTo>
                <a:lnTo>
                  <a:pt x="281647" y="68122"/>
                </a:lnTo>
                <a:lnTo>
                  <a:pt x="282816" y="73685"/>
                </a:lnTo>
                <a:lnTo>
                  <a:pt x="286042" y="77050"/>
                </a:lnTo>
                <a:lnTo>
                  <a:pt x="288759" y="80149"/>
                </a:lnTo>
                <a:lnTo>
                  <a:pt x="293014" y="81826"/>
                </a:lnTo>
                <a:lnTo>
                  <a:pt x="302717" y="81826"/>
                </a:lnTo>
                <a:lnTo>
                  <a:pt x="306209" y="81191"/>
                </a:lnTo>
                <a:lnTo>
                  <a:pt x="308406" y="80276"/>
                </a:lnTo>
                <a:lnTo>
                  <a:pt x="307886" y="71742"/>
                </a:lnTo>
                <a:lnTo>
                  <a:pt x="304266" y="72529"/>
                </a:lnTo>
                <a:lnTo>
                  <a:pt x="294957" y="72529"/>
                </a:lnTo>
                <a:lnTo>
                  <a:pt x="292760" y="68122"/>
                </a:lnTo>
                <a:lnTo>
                  <a:pt x="292760" y="26631"/>
                </a:lnTo>
                <a:lnTo>
                  <a:pt x="309054" y="26631"/>
                </a:lnTo>
                <a:lnTo>
                  <a:pt x="309054" y="1797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4983206" y="2684746"/>
            <a:ext cx="8890" cy="129539"/>
          </a:xfrm>
          <a:custGeom>
            <a:avLst/>
            <a:gdLst/>
            <a:ahLst/>
            <a:cxnLst/>
            <a:rect l="l" t="t" r="r" b="b"/>
            <a:pathLst>
              <a:path w="8889" h="129539">
                <a:moveTo>
                  <a:pt x="8661" y="0"/>
                </a:moveTo>
                <a:lnTo>
                  <a:pt x="0" y="0"/>
                </a:lnTo>
                <a:lnTo>
                  <a:pt x="0" y="129265"/>
                </a:lnTo>
                <a:lnTo>
                  <a:pt x="8661" y="129265"/>
                </a:lnTo>
                <a:lnTo>
                  <a:pt x="8661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5" name="object 85"/>
          <p:cNvGrpSpPr/>
          <p:nvPr/>
        </p:nvGrpSpPr>
        <p:grpSpPr>
          <a:xfrm>
            <a:off x="5089530" y="2694439"/>
            <a:ext cx="895985" cy="88900"/>
            <a:chOff x="5216140" y="3154953"/>
            <a:chExt cx="895985" cy="88900"/>
          </a:xfrm>
        </p:grpSpPr>
        <p:pic>
          <p:nvPicPr>
            <p:cNvPr id="86" name="object 86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5216140" y="3155083"/>
              <a:ext cx="72904" cy="87123"/>
            </a:xfrm>
            <a:prstGeom prst="rect">
              <a:avLst/>
            </a:prstGeom>
          </p:spPr>
        </p:pic>
        <p:sp>
          <p:nvSpPr>
            <p:cNvPr id="87" name="object 87"/>
            <p:cNvSpPr/>
            <p:nvPr/>
          </p:nvSpPr>
          <p:spPr>
            <a:xfrm>
              <a:off x="5323890" y="3154956"/>
              <a:ext cx="788035" cy="88900"/>
            </a:xfrm>
            <a:custGeom>
              <a:avLst/>
              <a:gdLst/>
              <a:ahLst/>
              <a:cxnLst/>
              <a:rect l="l" t="t" r="r" b="b"/>
              <a:pathLst>
                <a:path w="788035" h="88900">
                  <a:moveTo>
                    <a:pt x="49377" y="26631"/>
                  </a:moveTo>
                  <a:lnTo>
                    <a:pt x="46278" y="25082"/>
                  </a:lnTo>
                  <a:lnTo>
                    <a:pt x="40322" y="23393"/>
                  </a:lnTo>
                  <a:lnTo>
                    <a:pt x="33604" y="23393"/>
                  </a:lnTo>
                  <a:lnTo>
                    <a:pt x="19735" y="25882"/>
                  </a:lnTo>
                  <a:lnTo>
                    <a:pt x="9144" y="32791"/>
                  </a:lnTo>
                  <a:lnTo>
                    <a:pt x="2374" y="43307"/>
                  </a:lnTo>
                  <a:lnTo>
                    <a:pt x="0" y="56616"/>
                  </a:lnTo>
                  <a:lnTo>
                    <a:pt x="2209" y="69684"/>
                  </a:lnTo>
                  <a:lnTo>
                    <a:pt x="8496" y="79756"/>
                  </a:lnTo>
                  <a:lnTo>
                    <a:pt x="18326" y="86245"/>
                  </a:lnTo>
                  <a:lnTo>
                    <a:pt x="31153" y="88544"/>
                  </a:lnTo>
                  <a:lnTo>
                    <a:pt x="39547" y="88544"/>
                  </a:lnTo>
                  <a:lnTo>
                    <a:pt x="46139" y="86487"/>
                  </a:lnTo>
                  <a:lnTo>
                    <a:pt x="49123" y="84924"/>
                  </a:lnTo>
                  <a:lnTo>
                    <a:pt x="47180" y="76403"/>
                  </a:lnTo>
                  <a:lnTo>
                    <a:pt x="43942" y="77825"/>
                  </a:lnTo>
                  <a:lnTo>
                    <a:pt x="39687" y="79502"/>
                  </a:lnTo>
                  <a:lnTo>
                    <a:pt x="33223" y="79502"/>
                  </a:lnTo>
                  <a:lnTo>
                    <a:pt x="24587" y="77876"/>
                  </a:lnTo>
                  <a:lnTo>
                    <a:pt x="17703" y="73228"/>
                  </a:lnTo>
                  <a:lnTo>
                    <a:pt x="13144" y="65862"/>
                  </a:lnTo>
                  <a:lnTo>
                    <a:pt x="11506" y="56095"/>
                  </a:lnTo>
                  <a:lnTo>
                    <a:pt x="12941" y="46901"/>
                  </a:lnTo>
                  <a:lnTo>
                    <a:pt x="17170" y="39382"/>
                  </a:lnTo>
                  <a:lnTo>
                    <a:pt x="24104" y="34302"/>
                  </a:lnTo>
                  <a:lnTo>
                    <a:pt x="33604" y="32448"/>
                  </a:lnTo>
                  <a:lnTo>
                    <a:pt x="39814" y="32448"/>
                  </a:lnTo>
                  <a:lnTo>
                    <a:pt x="44081" y="33870"/>
                  </a:lnTo>
                  <a:lnTo>
                    <a:pt x="46786" y="35420"/>
                  </a:lnTo>
                  <a:lnTo>
                    <a:pt x="49377" y="26631"/>
                  </a:lnTo>
                  <a:close/>
                </a:path>
                <a:path w="788035" h="88900">
                  <a:moveTo>
                    <a:pt x="135026" y="26631"/>
                  </a:moveTo>
                  <a:lnTo>
                    <a:pt x="131927" y="25082"/>
                  </a:lnTo>
                  <a:lnTo>
                    <a:pt x="125984" y="23393"/>
                  </a:lnTo>
                  <a:lnTo>
                    <a:pt x="119253" y="23393"/>
                  </a:lnTo>
                  <a:lnTo>
                    <a:pt x="105384" y="25882"/>
                  </a:lnTo>
                  <a:lnTo>
                    <a:pt x="94792" y="32791"/>
                  </a:lnTo>
                  <a:lnTo>
                    <a:pt x="88023" y="43307"/>
                  </a:lnTo>
                  <a:lnTo>
                    <a:pt x="85648" y="56616"/>
                  </a:lnTo>
                  <a:lnTo>
                    <a:pt x="87858" y="69684"/>
                  </a:lnTo>
                  <a:lnTo>
                    <a:pt x="94145" y="79756"/>
                  </a:lnTo>
                  <a:lnTo>
                    <a:pt x="103974" y="86245"/>
                  </a:lnTo>
                  <a:lnTo>
                    <a:pt x="116801" y="88544"/>
                  </a:lnTo>
                  <a:lnTo>
                    <a:pt x="125209" y="88544"/>
                  </a:lnTo>
                  <a:lnTo>
                    <a:pt x="131800" y="86487"/>
                  </a:lnTo>
                  <a:lnTo>
                    <a:pt x="134772" y="84924"/>
                  </a:lnTo>
                  <a:lnTo>
                    <a:pt x="132829" y="76403"/>
                  </a:lnTo>
                  <a:lnTo>
                    <a:pt x="129603" y="77825"/>
                  </a:lnTo>
                  <a:lnTo>
                    <a:pt x="125336" y="79502"/>
                  </a:lnTo>
                  <a:lnTo>
                    <a:pt x="118872" y="79502"/>
                  </a:lnTo>
                  <a:lnTo>
                    <a:pt x="110236" y="77876"/>
                  </a:lnTo>
                  <a:lnTo>
                    <a:pt x="103352" y="73228"/>
                  </a:lnTo>
                  <a:lnTo>
                    <a:pt x="98806" y="65862"/>
                  </a:lnTo>
                  <a:lnTo>
                    <a:pt x="97155" y="56095"/>
                  </a:lnTo>
                  <a:lnTo>
                    <a:pt x="98590" y="46901"/>
                  </a:lnTo>
                  <a:lnTo>
                    <a:pt x="102819" y="39382"/>
                  </a:lnTo>
                  <a:lnTo>
                    <a:pt x="109753" y="34302"/>
                  </a:lnTo>
                  <a:lnTo>
                    <a:pt x="119253" y="32448"/>
                  </a:lnTo>
                  <a:lnTo>
                    <a:pt x="125463" y="32448"/>
                  </a:lnTo>
                  <a:lnTo>
                    <a:pt x="129730" y="33870"/>
                  </a:lnTo>
                  <a:lnTo>
                    <a:pt x="132448" y="35420"/>
                  </a:lnTo>
                  <a:lnTo>
                    <a:pt x="135026" y="26631"/>
                  </a:lnTo>
                  <a:close/>
                </a:path>
                <a:path w="788035" h="88900">
                  <a:moveTo>
                    <a:pt x="226491" y="52743"/>
                  </a:moveTo>
                  <a:lnTo>
                    <a:pt x="215633" y="28460"/>
                  </a:lnTo>
                  <a:lnTo>
                    <a:pt x="215633" y="42659"/>
                  </a:lnTo>
                  <a:lnTo>
                    <a:pt x="215506" y="49898"/>
                  </a:lnTo>
                  <a:lnTo>
                    <a:pt x="182283" y="49898"/>
                  </a:lnTo>
                  <a:lnTo>
                    <a:pt x="183781" y="43688"/>
                  </a:lnTo>
                  <a:lnTo>
                    <a:pt x="187032" y="37693"/>
                  </a:lnTo>
                  <a:lnTo>
                    <a:pt x="192290" y="33197"/>
                  </a:lnTo>
                  <a:lnTo>
                    <a:pt x="199732" y="31407"/>
                  </a:lnTo>
                  <a:lnTo>
                    <a:pt x="212534" y="31407"/>
                  </a:lnTo>
                  <a:lnTo>
                    <a:pt x="215633" y="42659"/>
                  </a:lnTo>
                  <a:lnTo>
                    <a:pt x="215633" y="28460"/>
                  </a:lnTo>
                  <a:lnTo>
                    <a:pt x="213296" y="26263"/>
                  </a:lnTo>
                  <a:lnTo>
                    <a:pt x="200647" y="23266"/>
                  </a:lnTo>
                  <a:lnTo>
                    <a:pt x="188366" y="25882"/>
                  </a:lnTo>
                  <a:lnTo>
                    <a:pt x="179133" y="33058"/>
                  </a:lnTo>
                  <a:lnTo>
                    <a:pt x="173316" y="43776"/>
                  </a:lnTo>
                  <a:lnTo>
                    <a:pt x="171297" y="57010"/>
                  </a:lnTo>
                  <a:lnTo>
                    <a:pt x="173393" y="69900"/>
                  </a:lnTo>
                  <a:lnTo>
                    <a:pt x="179463" y="79857"/>
                  </a:lnTo>
                  <a:lnTo>
                    <a:pt x="189128" y="86271"/>
                  </a:lnTo>
                  <a:lnTo>
                    <a:pt x="202069" y="88544"/>
                  </a:lnTo>
                  <a:lnTo>
                    <a:pt x="212013" y="88544"/>
                  </a:lnTo>
                  <a:lnTo>
                    <a:pt x="218871" y="86487"/>
                  </a:lnTo>
                  <a:lnTo>
                    <a:pt x="222872" y="84670"/>
                  </a:lnTo>
                  <a:lnTo>
                    <a:pt x="221703" y="79756"/>
                  </a:lnTo>
                  <a:lnTo>
                    <a:pt x="220941" y="76530"/>
                  </a:lnTo>
                  <a:lnTo>
                    <a:pt x="216674" y="78333"/>
                  </a:lnTo>
                  <a:lnTo>
                    <a:pt x="211759" y="79756"/>
                  </a:lnTo>
                  <a:lnTo>
                    <a:pt x="203619" y="79756"/>
                  </a:lnTo>
                  <a:lnTo>
                    <a:pt x="195503" y="78524"/>
                  </a:lnTo>
                  <a:lnTo>
                    <a:pt x="188722" y="74663"/>
                  </a:lnTo>
                  <a:lnTo>
                    <a:pt x="184023" y="67919"/>
                  </a:lnTo>
                  <a:lnTo>
                    <a:pt x="182156" y="58039"/>
                  </a:lnTo>
                  <a:lnTo>
                    <a:pt x="226110" y="58039"/>
                  </a:lnTo>
                  <a:lnTo>
                    <a:pt x="226237" y="56883"/>
                  </a:lnTo>
                  <a:lnTo>
                    <a:pt x="226491" y="55067"/>
                  </a:lnTo>
                  <a:lnTo>
                    <a:pt x="226491" y="52743"/>
                  </a:lnTo>
                  <a:close/>
                </a:path>
                <a:path w="788035" h="88900">
                  <a:moveTo>
                    <a:pt x="305689" y="60502"/>
                  </a:moveTo>
                  <a:lnTo>
                    <a:pt x="300126" y="55067"/>
                  </a:lnTo>
                  <a:lnTo>
                    <a:pt x="281127" y="47828"/>
                  </a:lnTo>
                  <a:lnTo>
                    <a:pt x="277368" y="45504"/>
                  </a:lnTo>
                  <a:lnTo>
                    <a:pt x="277368" y="35674"/>
                  </a:lnTo>
                  <a:lnTo>
                    <a:pt x="281127" y="31800"/>
                  </a:lnTo>
                  <a:lnTo>
                    <a:pt x="293662" y="31800"/>
                  </a:lnTo>
                  <a:lnTo>
                    <a:pt x="298183" y="33870"/>
                  </a:lnTo>
                  <a:lnTo>
                    <a:pt x="300647" y="35420"/>
                  </a:lnTo>
                  <a:lnTo>
                    <a:pt x="303479" y="27152"/>
                  </a:lnTo>
                  <a:lnTo>
                    <a:pt x="299999" y="25082"/>
                  </a:lnTo>
                  <a:lnTo>
                    <a:pt x="294436" y="23266"/>
                  </a:lnTo>
                  <a:lnTo>
                    <a:pt x="288099" y="23266"/>
                  </a:lnTo>
                  <a:lnTo>
                    <a:pt x="279057" y="24714"/>
                  </a:lnTo>
                  <a:lnTo>
                    <a:pt x="272262" y="28663"/>
                  </a:lnTo>
                  <a:lnTo>
                    <a:pt x="267995" y="34505"/>
                  </a:lnTo>
                  <a:lnTo>
                    <a:pt x="266509" y="41630"/>
                  </a:lnTo>
                  <a:lnTo>
                    <a:pt x="266509" y="49123"/>
                  </a:lnTo>
                  <a:lnTo>
                    <a:pt x="271818" y="55333"/>
                  </a:lnTo>
                  <a:lnTo>
                    <a:pt x="291465" y="62433"/>
                  </a:lnTo>
                  <a:lnTo>
                    <a:pt x="294690" y="65405"/>
                  </a:lnTo>
                  <a:lnTo>
                    <a:pt x="294690" y="76009"/>
                  </a:lnTo>
                  <a:lnTo>
                    <a:pt x="290817" y="80149"/>
                  </a:lnTo>
                  <a:lnTo>
                    <a:pt x="276860" y="80149"/>
                  </a:lnTo>
                  <a:lnTo>
                    <a:pt x="270916" y="77825"/>
                  </a:lnTo>
                  <a:lnTo>
                    <a:pt x="267550" y="75615"/>
                  </a:lnTo>
                  <a:lnTo>
                    <a:pt x="264706" y="84277"/>
                  </a:lnTo>
                  <a:lnTo>
                    <a:pt x="269100" y="86868"/>
                  </a:lnTo>
                  <a:lnTo>
                    <a:pt x="275437" y="88544"/>
                  </a:lnTo>
                  <a:lnTo>
                    <a:pt x="282282" y="88544"/>
                  </a:lnTo>
                  <a:lnTo>
                    <a:pt x="292214" y="87160"/>
                  </a:lnTo>
                  <a:lnTo>
                    <a:pt x="299554" y="83299"/>
                  </a:lnTo>
                  <a:lnTo>
                    <a:pt x="304114" y="77368"/>
                  </a:lnTo>
                  <a:lnTo>
                    <a:pt x="305689" y="69811"/>
                  </a:lnTo>
                  <a:lnTo>
                    <a:pt x="305689" y="60502"/>
                  </a:lnTo>
                  <a:close/>
                </a:path>
                <a:path w="788035" h="88900">
                  <a:moveTo>
                    <a:pt x="385381" y="60502"/>
                  </a:moveTo>
                  <a:lnTo>
                    <a:pt x="379831" y="55067"/>
                  </a:lnTo>
                  <a:lnTo>
                    <a:pt x="360832" y="47828"/>
                  </a:lnTo>
                  <a:lnTo>
                    <a:pt x="357073" y="45504"/>
                  </a:lnTo>
                  <a:lnTo>
                    <a:pt x="357073" y="35674"/>
                  </a:lnTo>
                  <a:lnTo>
                    <a:pt x="360832" y="31800"/>
                  </a:lnTo>
                  <a:lnTo>
                    <a:pt x="373367" y="31800"/>
                  </a:lnTo>
                  <a:lnTo>
                    <a:pt x="377888" y="33870"/>
                  </a:lnTo>
                  <a:lnTo>
                    <a:pt x="380352" y="35420"/>
                  </a:lnTo>
                  <a:lnTo>
                    <a:pt x="383184" y="27152"/>
                  </a:lnTo>
                  <a:lnTo>
                    <a:pt x="379704" y="25082"/>
                  </a:lnTo>
                  <a:lnTo>
                    <a:pt x="374142" y="23266"/>
                  </a:lnTo>
                  <a:lnTo>
                    <a:pt x="367804" y="23266"/>
                  </a:lnTo>
                  <a:lnTo>
                    <a:pt x="358762" y="24714"/>
                  </a:lnTo>
                  <a:lnTo>
                    <a:pt x="351967" y="28663"/>
                  </a:lnTo>
                  <a:lnTo>
                    <a:pt x="347700" y="34505"/>
                  </a:lnTo>
                  <a:lnTo>
                    <a:pt x="346214" y="41630"/>
                  </a:lnTo>
                  <a:lnTo>
                    <a:pt x="346214" y="49123"/>
                  </a:lnTo>
                  <a:lnTo>
                    <a:pt x="351523" y="55333"/>
                  </a:lnTo>
                  <a:lnTo>
                    <a:pt x="371170" y="62433"/>
                  </a:lnTo>
                  <a:lnTo>
                    <a:pt x="374396" y="65405"/>
                  </a:lnTo>
                  <a:lnTo>
                    <a:pt x="374396" y="76009"/>
                  </a:lnTo>
                  <a:lnTo>
                    <a:pt x="370522" y="80149"/>
                  </a:lnTo>
                  <a:lnTo>
                    <a:pt x="356565" y="80149"/>
                  </a:lnTo>
                  <a:lnTo>
                    <a:pt x="350608" y="77825"/>
                  </a:lnTo>
                  <a:lnTo>
                    <a:pt x="347256" y="75615"/>
                  </a:lnTo>
                  <a:lnTo>
                    <a:pt x="344411" y="84277"/>
                  </a:lnTo>
                  <a:lnTo>
                    <a:pt x="348805" y="86868"/>
                  </a:lnTo>
                  <a:lnTo>
                    <a:pt x="355142" y="88544"/>
                  </a:lnTo>
                  <a:lnTo>
                    <a:pt x="361988" y="88544"/>
                  </a:lnTo>
                  <a:lnTo>
                    <a:pt x="371919" y="87160"/>
                  </a:lnTo>
                  <a:lnTo>
                    <a:pt x="379260" y="83299"/>
                  </a:lnTo>
                  <a:lnTo>
                    <a:pt x="383819" y="77368"/>
                  </a:lnTo>
                  <a:lnTo>
                    <a:pt x="385381" y="69811"/>
                  </a:lnTo>
                  <a:lnTo>
                    <a:pt x="385381" y="60502"/>
                  </a:lnTo>
                  <a:close/>
                </a:path>
                <a:path w="788035" h="88900">
                  <a:moveTo>
                    <a:pt x="485127" y="55460"/>
                  </a:moveTo>
                  <a:lnTo>
                    <a:pt x="482942" y="42354"/>
                  </a:lnTo>
                  <a:lnTo>
                    <a:pt x="476808" y="32194"/>
                  </a:lnTo>
                  <a:lnTo>
                    <a:pt x="476237" y="31800"/>
                  </a:lnTo>
                  <a:lnTo>
                    <a:pt x="473443" y="29870"/>
                  </a:lnTo>
                  <a:lnTo>
                    <a:pt x="473443" y="55460"/>
                  </a:lnTo>
                  <a:lnTo>
                    <a:pt x="473392" y="56489"/>
                  </a:lnTo>
                  <a:lnTo>
                    <a:pt x="472046" y="65582"/>
                  </a:lnTo>
                  <a:lnTo>
                    <a:pt x="468058" y="73279"/>
                  </a:lnTo>
                  <a:lnTo>
                    <a:pt x="462038" y="78333"/>
                  </a:lnTo>
                  <a:lnTo>
                    <a:pt x="454494" y="80149"/>
                  </a:lnTo>
                  <a:lnTo>
                    <a:pt x="446836" y="78320"/>
                  </a:lnTo>
                  <a:lnTo>
                    <a:pt x="440817" y="73266"/>
                  </a:lnTo>
                  <a:lnTo>
                    <a:pt x="436892" y="65646"/>
                  </a:lnTo>
                  <a:lnTo>
                    <a:pt x="435546" y="56489"/>
                  </a:lnTo>
                  <a:lnTo>
                    <a:pt x="435571" y="55460"/>
                  </a:lnTo>
                  <a:lnTo>
                    <a:pt x="473443" y="55460"/>
                  </a:lnTo>
                  <a:lnTo>
                    <a:pt x="473443" y="29870"/>
                  </a:lnTo>
                  <a:lnTo>
                    <a:pt x="467296" y="25603"/>
                  </a:lnTo>
                  <a:lnTo>
                    <a:pt x="455002" y="23266"/>
                  </a:lnTo>
                  <a:lnTo>
                    <a:pt x="442849" y="25514"/>
                  </a:lnTo>
                  <a:lnTo>
                    <a:pt x="432993" y="32029"/>
                  </a:lnTo>
                  <a:lnTo>
                    <a:pt x="426389" y="42468"/>
                  </a:lnTo>
                  <a:lnTo>
                    <a:pt x="423976" y="56489"/>
                  </a:lnTo>
                  <a:lnTo>
                    <a:pt x="426288" y="69862"/>
                  </a:lnTo>
                  <a:lnTo>
                    <a:pt x="432625" y="79997"/>
                  </a:lnTo>
                  <a:lnTo>
                    <a:pt x="442137" y="86436"/>
                  </a:lnTo>
                  <a:lnTo>
                    <a:pt x="453974" y="88684"/>
                  </a:lnTo>
                  <a:lnTo>
                    <a:pt x="465226" y="86741"/>
                  </a:lnTo>
                  <a:lnTo>
                    <a:pt x="475221" y="80746"/>
                  </a:lnTo>
                  <a:lnTo>
                    <a:pt x="475640" y="80149"/>
                  </a:lnTo>
                  <a:lnTo>
                    <a:pt x="482384" y="70408"/>
                  </a:lnTo>
                  <a:lnTo>
                    <a:pt x="485127" y="55460"/>
                  </a:lnTo>
                  <a:close/>
                </a:path>
                <a:path w="788035" h="88900">
                  <a:moveTo>
                    <a:pt x="558888" y="23660"/>
                  </a:moveTo>
                  <a:lnTo>
                    <a:pt x="556945" y="23266"/>
                  </a:lnTo>
                  <a:lnTo>
                    <a:pt x="548030" y="23266"/>
                  </a:lnTo>
                  <a:lnTo>
                    <a:pt x="541172" y="28575"/>
                  </a:lnTo>
                  <a:lnTo>
                    <a:pt x="538327" y="36969"/>
                  </a:lnTo>
                  <a:lnTo>
                    <a:pt x="537819" y="36969"/>
                  </a:lnTo>
                  <a:lnTo>
                    <a:pt x="537425" y="24688"/>
                  </a:lnTo>
                  <a:lnTo>
                    <a:pt x="527469" y="24688"/>
                  </a:lnTo>
                  <a:lnTo>
                    <a:pt x="527862" y="30505"/>
                  </a:lnTo>
                  <a:lnTo>
                    <a:pt x="527989" y="36842"/>
                  </a:lnTo>
                  <a:lnTo>
                    <a:pt x="527989" y="87261"/>
                  </a:lnTo>
                  <a:lnTo>
                    <a:pt x="539242" y="87261"/>
                  </a:lnTo>
                  <a:lnTo>
                    <a:pt x="539242" y="51968"/>
                  </a:lnTo>
                  <a:lnTo>
                    <a:pt x="539750" y="48602"/>
                  </a:lnTo>
                  <a:lnTo>
                    <a:pt x="541312" y="40068"/>
                  </a:lnTo>
                  <a:lnTo>
                    <a:pt x="546989" y="33997"/>
                  </a:lnTo>
                  <a:lnTo>
                    <a:pt x="556564" y="33997"/>
                  </a:lnTo>
                  <a:lnTo>
                    <a:pt x="557720" y="34124"/>
                  </a:lnTo>
                  <a:lnTo>
                    <a:pt x="558888" y="34391"/>
                  </a:lnTo>
                  <a:lnTo>
                    <a:pt x="558888" y="23660"/>
                  </a:lnTo>
                  <a:close/>
                </a:path>
                <a:path w="788035" h="88900">
                  <a:moveTo>
                    <a:pt x="610666" y="24688"/>
                  </a:moveTo>
                  <a:lnTo>
                    <a:pt x="599287" y="24688"/>
                  </a:lnTo>
                  <a:lnTo>
                    <a:pt x="599287" y="87261"/>
                  </a:lnTo>
                  <a:lnTo>
                    <a:pt x="610666" y="87261"/>
                  </a:lnTo>
                  <a:lnTo>
                    <a:pt x="610666" y="24688"/>
                  </a:lnTo>
                  <a:close/>
                </a:path>
                <a:path w="788035" h="88900">
                  <a:moveTo>
                    <a:pt x="612089" y="10985"/>
                  </a:moveTo>
                  <a:lnTo>
                    <a:pt x="611962" y="7112"/>
                  </a:lnTo>
                  <a:lnTo>
                    <a:pt x="611962" y="3111"/>
                  </a:lnTo>
                  <a:lnTo>
                    <a:pt x="609244" y="0"/>
                  </a:lnTo>
                  <a:lnTo>
                    <a:pt x="600837" y="0"/>
                  </a:lnTo>
                  <a:lnTo>
                    <a:pt x="597865" y="3111"/>
                  </a:lnTo>
                  <a:lnTo>
                    <a:pt x="597865" y="10985"/>
                  </a:lnTo>
                  <a:lnTo>
                    <a:pt x="600710" y="14097"/>
                  </a:lnTo>
                  <a:lnTo>
                    <a:pt x="609244" y="14097"/>
                  </a:lnTo>
                  <a:lnTo>
                    <a:pt x="612089" y="10985"/>
                  </a:lnTo>
                  <a:close/>
                </a:path>
                <a:path w="788035" h="88900">
                  <a:moveTo>
                    <a:pt x="708723" y="52743"/>
                  </a:moveTo>
                  <a:lnTo>
                    <a:pt x="697865" y="28460"/>
                  </a:lnTo>
                  <a:lnTo>
                    <a:pt x="697865" y="42659"/>
                  </a:lnTo>
                  <a:lnTo>
                    <a:pt x="697738" y="49898"/>
                  </a:lnTo>
                  <a:lnTo>
                    <a:pt x="664514" y="49898"/>
                  </a:lnTo>
                  <a:lnTo>
                    <a:pt x="666013" y="43688"/>
                  </a:lnTo>
                  <a:lnTo>
                    <a:pt x="669264" y="37693"/>
                  </a:lnTo>
                  <a:lnTo>
                    <a:pt x="674509" y="33197"/>
                  </a:lnTo>
                  <a:lnTo>
                    <a:pt x="681964" y="31407"/>
                  </a:lnTo>
                  <a:lnTo>
                    <a:pt x="694766" y="31407"/>
                  </a:lnTo>
                  <a:lnTo>
                    <a:pt x="697865" y="42659"/>
                  </a:lnTo>
                  <a:lnTo>
                    <a:pt x="697865" y="28460"/>
                  </a:lnTo>
                  <a:lnTo>
                    <a:pt x="695528" y="26263"/>
                  </a:lnTo>
                  <a:lnTo>
                    <a:pt x="682879" y="23266"/>
                  </a:lnTo>
                  <a:lnTo>
                    <a:pt x="670598" y="25882"/>
                  </a:lnTo>
                  <a:lnTo>
                    <a:pt x="661365" y="33058"/>
                  </a:lnTo>
                  <a:lnTo>
                    <a:pt x="655548" y="43776"/>
                  </a:lnTo>
                  <a:lnTo>
                    <a:pt x="653529" y="57010"/>
                  </a:lnTo>
                  <a:lnTo>
                    <a:pt x="655624" y="69900"/>
                  </a:lnTo>
                  <a:lnTo>
                    <a:pt x="661682" y="79857"/>
                  </a:lnTo>
                  <a:lnTo>
                    <a:pt x="671360" y="86271"/>
                  </a:lnTo>
                  <a:lnTo>
                    <a:pt x="684288" y="88544"/>
                  </a:lnTo>
                  <a:lnTo>
                    <a:pt x="694245" y="88544"/>
                  </a:lnTo>
                  <a:lnTo>
                    <a:pt x="701103" y="86487"/>
                  </a:lnTo>
                  <a:lnTo>
                    <a:pt x="705104" y="84670"/>
                  </a:lnTo>
                  <a:lnTo>
                    <a:pt x="703935" y="79756"/>
                  </a:lnTo>
                  <a:lnTo>
                    <a:pt x="703173" y="76530"/>
                  </a:lnTo>
                  <a:lnTo>
                    <a:pt x="698906" y="78333"/>
                  </a:lnTo>
                  <a:lnTo>
                    <a:pt x="693991" y="79756"/>
                  </a:lnTo>
                  <a:lnTo>
                    <a:pt x="685850" y="79756"/>
                  </a:lnTo>
                  <a:lnTo>
                    <a:pt x="677735" y="78524"/>
                  </a:lnTo>
                  <a:lnTo>
                    <a:pt x="670953" y="74663"/>
                  </a:lnTo>
                  <a:lnTo>
                    <a:pt x="666254" y="67919"/>
                  </a:lnTo>
                  <a:lnTo>
                    <a:pt x="664387" y="58039"/>
                  </a:lnTo>
                  <a:lnTo>
                    <a:pt x="708342" y="58039"/>
                  </a:lnTo>
                  <a:lnTo>
                    <a:pt x="708469" y="56883"/>
                  </a:lnTo>
                  <a:lnTo>
                    <a:pt x="708723" y="55067"/>
                  </a:lnTo>
                  <a:lnTo>
                    <a:pt x="708723" y="52743"/>
                  </a:lnTo>
                  <a:close/>
                </a:path>
                <a:path w="788035" h="88900">
                  <a:moveTo>
                    <a:pt x="787908" y="60502"/>
                  </a:moveTo>
                  <a:lnTo>
                    <a:pt x="782358" y="55067"/>
                  </a:lnTo>
                  <a:lnTo>
                    <a:pt x="763358" y="47828"/>
                  </a:lnTo>
                  <a:lnTo>
                    <a:pt x="759599" y="45504"/>
                  </a:lnTo>
                  <a:lnTo>
                    <a:pt x="759599" y="35674"/>
                  </a:lnTo>
                  <a:lnTo>
                    <a:pt x="763358" y="31800"/>
                  </a:lnTo>
                  <a:lnTo>
                    <a:pt x="775893" y="31800"/>
                  </a:lnTo>
                  <a:lnTo>
                    <a:pt x="780415" y="33870"/>
                  </a:lnTo>
                  <a:lnTo>
                    <a:pt x="782878" y="35420"/>
                  </a:lnTo>
                  <a:lnTo>
                    <a:pt x="785710" y="27152"/>
                  </a:lnTo>
                  <a:lnTo>
                    <a:pt x="782231" y="25082"/>
                  </a:lnTo>
                  <a:lnTo>
                    <a:pt x="776668" y="23266"/>
                  </a:lnTo>
                  <a:lnTo>
                    <a:pt x="770331" y="23266"/>
                  </a:lnTo>
                  <a:lnTo>
                    <a:pt x="761288" y="24714"/>
                  </a:lnTo>
                  <a:lnTo>
                    <a:pt x="754494" y="28663"/>
                  </a:lnTo>
                  <a:lnTo>
                    <a:pt x="750227" y="34505"/>
                  </a:lnTo>
                  <a:lnTo>
                    <a:pt x="748741" y="41630"/>
                  </a:lnTo>
                  <a:lnTo>
                    <a:pt x="748741" y="49123"/>
                  </a:lnTo>
                  <a:lnTo>
                    <a:pt x="754049" y="55333"/>
                  </a:lnTo>
                  <a:lnTo>
                    <a:pt x="773696" y="62433"/>
                  </a:lnTo>
                  <a:lnTo>
                    <a:pt x="776922" y="65405"/>
                  </a:lnTo>
                  <a:lnTo>
                    <a:pt x="776922" y="76009"/>
                  </a:lnTo>
                  <a:lnTo>
                    <a:pt x="773049" y="80149"/>
                  </a:lnTo>
                  <a:lnTo>
                    <a:pt x="759091" y="80149"/>
                  </a:lnTo>
                  <a:lnTo>
                    <a:pt x="753135" y="77825"/>
                  </a:lnTo>
                  <a:lnTo>
                    <a:pt x="749782" y="75615"/>
                  </a:lnTo>
                  <a:lnTo>
                    <a:pt x="746937" y="84277"/>
                  </a:lnTo>
                  <a:lnTo>
                    <a:pt x="751332" y="86868"/>
                  </a:lnTo>
                  <a:lnTo>
                    <a:pt x="757669" y="88544"/>
                  </a:lnTo>
                  <a:lnTo>
                    <a:pt x="764514" y="88544"/>
                  </a:lnTo>
                  <a:lnTo>
                    <a:pt x="774446" y="87160"/>
                  </a:lnTo>
                  <a:lnTo>
                    <a:pt x="781786" y="83299"/>
                  </a:lnTo>
                  <a:lnTo>
                    <a:pt x="786345" y="77368"/>
                  </a:lnTo>
                  <a:lnTo>
                    <a:pt x="787908" y="69811"/>
                  </a:lnTo>
                  <a:lnTo>
                    <a:pt x="787908" y="60502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9" name="object 89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6049045" y="1592870"/>
            <a:ext cx="168372" cy="168876"/>
          </a:xfrm>
          <a:prstGeom prst="rect">
            <a:avLst/>
          </a:prstGeom>
        </p:spPr>
      </p:pic>
      <p:pic>
        <p:nvPicPr>
          <p:cNvPr id="91" name="object 91"/>
          <p:cNvPicPr/>
          <p:nvPr/>
        </p:nvPicPr>
        <p:blipFill>
          <a:blip r:embed="rId29" cstate="print"/>
          <a:stretch>
            <a:fillRect/>
          </a:stretch>
        </p:blipFill>
        <p:spPr>
          <a:xfrm>
            <a:off x="3072427" y="2303037"/>
            <a:ext cx="116780" cy="147430"/>
          </a:xfrm>
          <a:prstGeom prst="rect">
            <a:avLst/>
          </a:prstGeom>
        </p:spPr>
      </p:pic>
      <p:pic>
        <p:nvPicPr>
          <p:cNvPr id="92" name="object 92"/>
          <p:cNvPicPr/>
          <p:nvPr/>
        </p:nvPicPr>
        <p:blipFill>
          <a:blip r:embed="rId30" cstate="print"/>
          <a:stretch>
            <a:fillRect/>
          </a:stretch>
        </p:blipFill>
        <p:spPr>
          <a:xfrm>
            <a:off x="3263475" y="2340833"/>
            <a:ext cx="77476" cy="93088"/>
          </a:xfrm>
          <a:prstGeom prst="rect">
            <a:avLst/>
          </a:prstGeom>
        </p:spPr>
      </p:pic>
      <p:pic>
        <p:nvPicPr>
          <p:cNvPr id="93" name="object 93"/>
          <p:cNvPicPr/>
          <p:nvPr/>
        </p:nvPicPr>
        <p:blipFill>
          <a:blip r:embed="rId31" cstate="print"/>
          <a:stretch>
            <a:fillRect/>
          </a:stretch>
        </p:blipFill>
        <p:spPr>
          <a:xfrm>
            <a:off x="3415031" y="2338766"/>
            <a:ext cx="72590" cy="95156"/>
          </a:xfrm>
          <a:prstGeom prst="rect">
            <a:avLst/>
          </a:prstGeom>
        </p:spPr>
      </p:pic>
      <p:sp>
        <p:nvSpPr>
          <p:cNvPr id="94" name="object 94"/>
          <p:cNvSpPr/>
          <p:nvPr/>
        </p:nvSpPr>
        <p:spPr>
          <a:xfrm>
            <a:off x="3567342" y="2298337"/>
            <a:ext cx="17145" cy="133985"/>
          </a:xfrm>
          <a:custGeom>
            <a:avLst/>
            <a:gdLst/>
            <a:ahLst/>
            <a:cxnLst/>
            <a:rect l="l" t="t" r="r" b="b"/>
            <a:pathLst>
              <a:path w="17145" h="133985">
                <a:moveTo>
                  <a:pt x="16549" y="0"/>
                </a:moveTo>
                <a:lnTo>
                  <a:pt x="0" y="0"/>
                </a:lnTo>
                <a:lnTo>
                  <a:pt x="0" y="133516"/>
                </a:lnTo>
                <a:lnTo>
                  <a:pt x="16549" y="133516"/>
                </a:lnTo>
                <a:lnTo>
                  <a:pt x="16549" y="0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3664178" y="2304915"/>
            <a:ext cx="20955" cy="127000"/>
          </a:xfrm>
          <a:custGeom>
            <a:avLst/>
            <a:gdLst/>
            <a:ahLst/>
            <a:cxnLst/>
            <a:rect l="l" t="t" r="r" b="b"/>
            <a:pathLst>
              <a:path w="20954" h="127000">
                <a:moveTo>
                  <a:pt x="18615" y="35918"/>
                </a:moveTo>
                <a:lnTo>
                  <a:pt x="2066" y="35918"/>
                </a:lnTo>
                <a:lnTo>
                  <a:pt x="2066" y="126936"/>
                </a:lnTo>
                <a:lnTo>
                  <a:pt x="18615" y="126936"/>
                </a:lnTo>
                <a:lnTo>
                  <a:pt x="18615" y="35918"/>
                </a:lnTo>
                <a:close/>
              </a:path>
              <a:path w="20954" h="127000">
                <a:moveTo>
                  <a:pt x="16549" y="0"/>
                </a:moveTo>
                <a:lnTo>
                  <a:pt x="4324" y="0"/>
                </a:lnTo>
                <a:lnTo>
                  <a:pt x="0" y="4514"/>
                </a:lnTo>
                <a:lnTo>
                  <a:pt x="0" y="15984"/>
                </a:lnTo>
                <a:lnTo>
                  <a:pt x="4136" y="20499"/>
                </a:lnTo>
                <a:lnTo>
                  <a:pt x="16549" y="20499"/>
                </a:lnTo>
                <a:lnTo>
                  <a:pt x="20685" y="15984"/>
                </a:lnTo>
                <a:lnTo>
                  <a:pt x="20499" y="10342"/>
                </a:lnTo>
                <a:lnTo>
                  <a:pt x="20499" y="4514"/>
                </a:lnTo>
                <a:lnTo>
                  <a:pt x="16549" y="0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3754427" y="2314693"/>
            <a:ext cx="53975" cy="119380"/>
          </a:xfrm>
          <a:custGeom>
            <a:avLst/>
            <a:gdLst/>
            <a:ahLst/>
            <a:cxnLst/>
            <a:rect l="l" t="t" r="r" b="b"/>
            <a:pathLst>
              <a:path w="53975" h="119380">
                <a:moveTo>
                  <a:pt x="30275" y="0"/>
                </a:moveTo>
                <a:lnTo>
                  <a:pt x="14104" y="4326"/>
                </a:lnTo>
                <a:lnTo>
                  <a:pt x="14104" y="26140"/>
                </a:lnTo>
                <a:lnTo>
                  <a:pt x="0" y="26140"/>
                </a:lnTo>
                <a:lnTo>
                  <a:pt x="0" y="38740"/>
                </a:lnTo>
                <a:lnTo>
                  <a:pt x="14104" y="38740"/>
                </a:lnTo>
                <a:lnTo>
                  <a:pt x="14104" y="99104"/>
                </a:lnTo>
                <a:lnTo>
                  <a:pt x="15797" y="107190"/>
                </a:lnTo>
                <a:lnTo>
                  <a:pt x="20499" y="112082"/>
                </a:lnTo>
                <a:lnTo>
                  <a:pt x="24447" y="116593"/>
                </a:lnTo>
                <a:lnTo>
                  <a:pt x="30653" y="119038"/>
                </a:lnTo>
                <a:lnTo>
                  <a:pt x="44758" y="119038"/>
                </a:lnTo>
                <a:lnTo>
                  <a:pt x="49834" y="118098"/>
                </a:lnTo>
                <a:lnTo>
                  <a:pt x="53031" y="116784"/>
                </a:lnTo>
                <a:lnTo>
                  <a:pt x="52279" y="104371"/>
                </a:lnTo>
                <a:lnTo>
                  <a:pt x="50213" y="104936"/>
                </a:lnTo>
                <a:lnTo>
                  <a:pt x="47016" y="105497"/>
                </a:lnTo>
                <a:lnTo>
                  <a:pt x="33473" y="105497"/>
                </a:lnTo>
                <a:lnTo>
                  <a:pt x="30275" y="99104"/>
                </a:lnTo>
                <a:lnTo>
                  <a:pt x="30275" y="38740"/>
                </a:lnTo>
                <a:lnTo>
                  <a:pt x="53971" y="38740"/>
                </a:lnTo>
                <a:lnTo>
                  <a:pt x="53971" y="26140"/>
                </a:lnTo>
                <a:lnTo>
                  <a:pt x="30275" y="26140"/>
                </a:lnTo>
                <a:lnTo>
                  <a:pt x="30275" y="0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7" name="object 97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3871195" y="2340833"/>
            <a:ext cx="85564" cy="132576"/>
          </a:xfrm>
          <a:prstGeom prst="rect">
            <a:avLst/>
          </a:prstGeom>
        </p:spPr>
      </p:pic>
      <p:sp>
        <p:nvSpPr>
          <p:cNvPr id="98" name="object 98"/>
          <p:cNvSpPr/>
          <p:nvPr/>
        </p:nvSpPr>
        <p:spPr>
          <a:xfrm>
            <a:off x="4058106" y="2374871"/>
            <a:ext cx="46990" cy="12700"/>
          </a:xfrm>
          <a:custGeom>
            <a:avLst/>
            <a:gdLst/>
            <a:ahLst/>
            <a:cxnLst/>
            <a:rect l="l" t="t" r="r" b="b"/>
            <a:pathLst>
              <a:path w="46989" h="12700">
                <a:moveTo>
                  <a:pt x="46451" y="0"/>
                </a:moveTo>
                <a:lnTo>
                  <a:pt x="0" y="0"/>
                </a:lnTo>
                <a:lnTo>
                  <a:pt x="0" y="12226"/>
                </a:lnTo>
                <a:lnTo>
                  <a:pt x="46451" y="12226"/>
                </a:lnTo>
                <a:lnTo>
                  <a:pt x="46451" y="0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4207973" y="2314693"/>
            <a:ext cx="53975" cy="119380"/>
          </a:xfrm>
          <a:custGeom>
            <a:avLst/>
            <a:gdLst/>
            <a:ahLst/>
            <a:cxnLst/>
            <a:rect l="l" t="t" r="r" b="b"/>
            <a:pathLst>
              <a:path w="53975" h="119380">
                <a:moveTo>
                  <a:pt x="30275" y="0"/>
                </a:moveTo>
                <a:lnTo>
                  <a:pt x="14104" y="4326"/>
                </a:lnTo>
                <a:lnTo>
                  <a:pt x="14104" y="26140"/>
                </a:lnTo>
                <a:lnTo>
                  <a:pt x="0" y="26140"/>
                </a:lnTo>
                <a:lnTo>
                  <a:pt x="0" y="38740"/>
                </a:lnTo>
                <a:lnTo>
                  <a:pt x="14104" y="38740"/>
                </a:lnTo>
                <a:lnTo>
                  <a:pt x="14104" y="99104"/>
                </a:lnTo>
                <a:lnTo>
                  <a:pt x="15796" y="107190"/>
                </a:lnTo>
                <a:lnTo>
                  <a:pt x="20497" y="112082"/>
                </a:lnTo>
                <a:lnTo>
                  <a:pt x="24447" y="116593"/>
                </a:lnTo>
                <a:lnTo>
                  <a:pt x="30653" y="119038"/>
                </a:lnTo>
                <a:lnTo>
                  <a:pt x="44758" y="119038"/>
                </a:lnTo>
                <a:lnTo>
                  <a:pt x="49834" y="118098"/>
                </a:lnTo>
                <a:lnTo>
                  <a:pt x="53031" y="116784"/>
                </a:lnTo>
                <a:lnTo>
                  <a:pt x="52279" y="104371"/>
                </a:lnTo>
                <a:lnTo>
                  <a:pt x="50213" y="104936"/>
                </a:lnTo>
                <a:lnTo>
                  <a:pt x="47015" y="105497"/>
                </a:lnTo>
                <a:lnTo>
                  <a:pt x="33472" y="105497"/>
                </a:lnTo>
                <a:lnTo>
                  <a:pt x="30275" y="99104"/>
                </a:lnTo>
                <a:lnTo>
                  <a:pt x="30275" y="38740"/>
                </a:lnTo>
                <a:lnTo>
                  <a:pt x="53971" y="38740"/>
                </a:lnTo>
                <a:lnTo>
                  <a:pt x="53971" y="26140"/>
                </a:lnTo>
                <a:lnTo>
                  <a:pt x="30275" y="26140"/>
                </a:lnTo>
                <a:lnTo>
                  <a:pt x="30275" y="0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0" name="object 100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4335080" y="2298335"/>
            <a:ext cx="77478" cy="133516"/>
          </a:xfrm>
          <a:prstGeom prst="rect">
            <a:avLst/>
          </a:prstGeom>
        </p:spPr>
      </p:pic>
      <p:pic>
        <p:nvPicPr>
          <p:cNvPr id="101" name="object 101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4487395" y="2338768"/>
            <a:ext cx="80297" cy="94965"/>
          </a:xfrm>
          <a:prstGeom prst="rect">
            <a:avLst/>
          </a:prstGeom>
        </p:spPr>
      </p:pic>
      <p:pic>
        <p:nvPicPr>
          <p:cNvPr id="102" name="object 102"/>
          <p:cNvPicPr/>
          <p:nvPr/>
        </p:nvPicPr>
        <p:blipFill>
          <a:blip r:embed="rId35" cstate="print"/>
          <a:stretch>
            <a:fillRect/>
          </a:stretch>
        </p:blipFill>
        <p:spPr>
          <a:xfrm>
            <a:off x="4853506" y="2338766"/>
            <a:ext cx="88949" cy="95156"/>
          </a:xfrm>
          <a:prstGeom prst="rect">
            <a:avLst/>
          </a:prstGeom>
        </p:spPr>
      </p:pic>
      <p:pic>
        <p:nvPicPr>
          <p:cNvPr id="103" name="object 103"/>
          <p:cNvPicPr/>
          <p:nvPr/>
        </p:nvPicPr>
        <p:blipFill>
          <a:blip r:embed="rId36" cstate="print"/>
          <a:stretch>
            <a:fillRect/>
          </a:stretch>
        </p:blipFill>
        <p:spPr>
          <a:xfrm>
            <a:off x="4715865" y="2338956"/>
            <a:ext cx="71837" cy="94777"/>
          </a:xfrm>
          <a:prstGeom prst="rect">
            <a:avLst/>
          </a:prstGeom>
        </p:spPr>
      </p:pic>
      <p:sp>
        <p:nvSpPr>
          <p:cNvPr id="104" name="object 104"/>
          <p:cNvSpPr/>
          <p:nvPr/>
        </p:nvSpPr>
        <p:spPr>
          <a:xfrm>
            <a:off x="5017096" y="2338768"/>
            <a:ext cx="45720" cy="93345"/>
          </a:xfrm>
          <a:custGeom>
            <a:avLst/>
            <a:gdLst/>
            <a:ahLst/>
            <a:cxnLst/>
            <a:rect l="l" t="t" r="r" b="b"/>
            <a:pathLst>
              <a:path w="45720" h="93344">
                <a:moveTo>
                  <a:pt x="42876" y="0"/>
                </a:moveTo>
                <a:lnTo>
                  <a:pt x="40996" y="0"/>
                </a:lnTo>
                <a:lnTo>
                  <a:pt x="32960" y="1395"/>
                </a:lnTo>
                <a:lnTo>
                  <a:pt x="25787" y="5382"/>
                </a:lnTo>
                <a:lnTo>
                  <a:pt x="19919" y="11661"/>
                </a:lnTo>
                <a:lnTo>
                  <a:pt x="15797" y="19933"/>
                </a:lnTo>
                <a:lnTo>
                  <a:pt x="15044" y="19933"/>
                </a:lnTo>
                <a:lnTo>
                  <a:pt x="14483" y="2067"/>
                </a:lnTo>
                <a:lnTo>
                  <a:pt x="0" y="2067"/>
                </a:lnTo>
                <a:lnTo>
                  <a:pt x="588" y="15420"/>
                </a:lnTo>
                <a:lnTo>
                  <a:pt x="753" y="30463"/>
                </a:lnTo>
                <a:lnTo>
                  <a:pt x="753" y="93085"/>
                </a:lnTo>
                <a:lnTo>
                  <a:pt x="17114" y="93085"/>
                </a:lnTo>
                <a:lnTo>
                  <a:pt x="17114" y="41746"/>
                </a:lnTo>
                <a:lnTo>
                  <a:pt x="17867" y="36857"/>
                </a:lnTo>
                <a:lnTo>
                  <a:pt x="20647" y="28300"/>
                </a:lnTo>
                <a:lnTo>
                  <a:pt x="25436" y="21577"/>
                </a:lnTo>
                <a:lnTo>
                  <a:pt x="31988" y="17181"/>
                </a:lnTo>
                <a:lnTo>
                  <a:pt x="40058" y="15607"/>
                </a:lnTo>
                <a:lnTo>
                  <a:pt x="42315" y="15607"/>
                </a:lnTo>
                <a:lnTo>
                  <a:pt x="45698" y="16172"/>
                </a:lnTo>
                <a:lnTo>
                  <a:pt x="45698" y="562"/>
                </a:lnTo>
                <a:lnTo>
                  <a:pt x="42876" y="0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5" name="object 105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5125405" y="2338768"/>
            <a:ext cx="80297" cy="94965"/>
          </a:xfrm>
          <a:prstGeom prst="rect">
            <a:avLst/>
          </a:prstGeom>
        </p:spPr>
      </p:pic>
      <p:pic>
        <p:nvPicPr>
          <p:cNvPr id="106" name="object 106"/>
          <p:cNvPicPr/>
          <p:nvPr/>
        </p:nvPicPr>
        <p:blipFill>
          <a:blip r:embed="rId31" cstate="print"/>
          <a:stretch>
            <a:fillRect/>
          </a:stretch>
        </p:blipFill>
        <p:spPr>
          <a:xfrm>
            <a:off x="5497530" y="2338766"/>
            <a:ext cx="72590" cy="95156"/>
          </a:xfrm>
          <a:prstGeom prst="rect">
            <a:avLst/>
          </a:prstGeom>
        </p:spPr>
      </p:pic>
      <p:pic>
        <p:nvPicPr>
          <p:cNvPr id="107" name="object 107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5349171" y="2340833"/>
            <a:ext cx="86130" cy="91018"/>
          </a:xfrm>
          <a:prstGeom prst="rect">
            <a:avLst/>
          </a:prstGeom>
        </p:spPr>
      </p:pic>
      <p:sp>
        <p:nvSpPr>
          <p:cNvPr id="108" name="object 108"/>
          <p:cNvSpPr/>
          <p:nvPr/>
        </p:nvSpPr>
        <p:spPr>
          <a:xfrm>
            <a:off x="5649841" y="2298337"/>
            <a:ext cx="17145" cy="133985"/>
          </a:xfrm>
          <a:custGeom>
            <a:avLst/>
            <a:gdLst/>
            <a:ahLst/>
            <a:cxnLst/>
            <a:rect l="l" t="t" r="r" b="b"/>
            <a:pathLst>
              <a:path w="17145" h="133985">
                <a:moveTo>
                  <a:pt x="16549" y="0"/>
                </a:moveTo>
                <a:lnTo>
                  <a:pt x="0" y="0"/>
                </a:lnTo>
                <a:lnTo>
                  <a:pt x="0" y="133516"/>
                </a:lnTo>
                <a:lnTo>
                  <a:pt x="16549" y="133516"/>
                </a:lnTo>
                <a:lnTo>
                  <a:pt x="16549" y="0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9" name="object 109"/>
          <p:cNvPicPr/>
          <p:nvPr/>
        </p:nvPicPr>
        <p:blipFill>
          <a:blip r:embed="rId30" cstate="print"/>
          <a:stretch>
            <a:fillRect/>
          </a:stretch>
        </p:blipFill>
        <p:spPr>
          <a:xfrm>
            <a:off x="5748180" y="2340833"/>
            <a:ext cx="77476" cy="93088"/>
          </a:xfrm>
          <a:prstGeom prst="rect">
            <a:avLst/>
          </a:prstGeom>
        </p:spPr>
      </p:pic>
      <p:pic>
        <p:nvPicPr>
          <p:cNvPr id="110" name="object 110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5900302" y="2338768"/>
            <a:ext cx="80298" cy="94965"/>
          </a:xfrm>
          <a:prstGeom prst="rect">
            <a:avLst/>
          </a:prstGeom>
        </p:spPr>
      </p:pic>
      <p:sp>
        <p:nvSpPr>
          <p:cNvPr id="111" name="object 111"/>
          <p:cNvSpPr/>
          <p:nvPr/>
        </p:nvSpPr>
        <p:spPr>
          <a:xfrm>
            <a:off x="3055741" y="2566462"/>
            <a:ext cx="2951480" cy="0"/>
          </a:xfrm>
          <a:custGeom>
            <a:avLst/>
            <a:gdLst/>
            <a:ahLst/>
            <a:cxnLst/>
            <a:rect l="l" t="t" r="r" b="b"/>
            <a:pathLst>
              <a:path w="2951479">
                <a:moveTo>
                  <a:pt x="0" y="0"/>
                </a:moveTo>
                <a:lnTo>
                  <a:pt x="2950974" y="0"/>
                </a:lnTo>
              </a:path>
            </a:pathLst>
          </a:custGeom>
          <a:ln w="719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xmlns="" id="{00839DF2-7423-42F0-A85A-DD23261F3689}"/>
              </a:ext>
            </a:extLst>
          </p:cNvPr>
          <p:cNvSpPr txBox="1"/>
          <p:nvPr/>
        </p:nvSpPr>
        <p:spPr>
          <a:xfrm>
            <a:off x="3199880" y="1596743"/>
            <a:ext cx="39084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ĐĂNG KHÁNH</a:t>
            </a:r>
          </a:p>
        </p:txBody>
      </p:sp>
      <p:sp>
        <p:nvSpPr>
          <p:cNvPr id="256" name="TextBox 255">
            <a:extLst>
              <a:ext uri="{FF2B5EF4-FFF2-40B4-BE49-F238E27FC236}">
                <a16:creationId xmlns:a16="http://schemas.microsoft.com/office/drawing/2014/main" xmlns="" id="{1352DB88-E64B-4F88-93A7-37CCA4FA72CA}"/>
              </a:ext>
            </a:extLst>
          </p:cNvPr>
          <p:cNvSpPr txBox="1"/>
          <p:nvPr/>
        </p:nvSpPr>
        <p:spPr>
          <a:xfrm>
            <a:off x="98178" y="8197462"/>
            <a:ext cx="67249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: KĐT Lan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Hưng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– QL38 – Tx.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Thuận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Ninh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7" name="TextBox 256">
            <a:extLst>
              <a:ext uri="{FF2B5EF4-FFF2-40B4-BE49-F238E27FC236}">
                <a16:creationId xmlns:a16="http://schemas.microsoft.com/office/drawing/2014/main" xmlns="" id="{3023C686-87AD-4576-8377-8F9DE5186D1D}"/>
              </a:ext>
            </a:extLst>
          </p:cNvPr>
          <p:cNvSpPr txBox="1"/>
          <p:nvPr/>
        </p:nvSpPr>
        <p:spPr>
          <a:xfrm>
            <a:off x="98179" y="8541990"/>
            <a:ext cx="39053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Hotline : 0974500194 - 0394302224</a:t>
            </a:r>
          </a:p>
        </p:txBody>
      </p: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296271B7-5683-451B-AADF-8FEEC549473C}"/>
              </a:ext>
            </a:extLst>
          </p:cNvPr>
          <p:cNvPicPr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049" y="3151478"/>
            <a:ext cx="2982032" cy="39760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8" name="object 59">
            <a:extLst>
              <a:ext uri="{FF2B5EF4-FFF2-40B4-BE49-F238E27FC236}">
                <a16:creationId xmlns:a16="http://schemas.microsoft.com/office/drawing/2014/main" xmlns="" id="{B32DE686-6CB8-4596-8204-C081CEF3BF0A}"/>
              </a:ext>
            </a:extLst>
          </p:cNvPr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25960" y="2106274"/>
            <a:ext cx="7369736" cy="6107895"/>
          </a:xfrm>
          <a:prstGeom prst="rect">
            <a:avLst/>
          </a:prstGeom>
        </p:spPr>
      </p:pic>
      <p:pic>
        <p:nvPicPr>
          <p:cNvPr id="258" name="Picture 257">
            <a:extLst>
              <a:ext uri="{FF2B5EF4-FFF2-40B4-BE49-F238E27FC236}">
                <a16:creationId xmlns:a16="http://schemas.microsoft.com/office/drawing/2014/main" xmlns="" id="{50B1DC0B-A197-4A6D-B27F-D12753E0EC7A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9047550" y="1847"/>
            <a:ext cx="5724525" cy="4676775"/>
          </a:xfrm>
          <a:prstGeom prst="rect">
            <a:avLst/>
          </a:prstGeom>
        </p:spPr>
      </p:pic>
      <p:pic>
        <p:nvPicPr>
          <p:cNvPr id="125" name="object 53">
            <a:extLst>
              <a:ext uri="{FF2B5EF4-FFF2-40B4-BE49-F238E27FC236}">
                <a16:creationId xmlns:a16="http://schemas.microsoft.com/office/drawing/2014/main" xmlns="" id="{BD9100D5-78E6-4641-AFE0-C162BB2ED38E}"/>
              </a:ext>
            </a:extLst>
          </p:cNvPr>
          <p:cNvPicPr/>
          <p:nvPr/>
        </p:nvPicPr>
        <p:blipFill>
          <a:blip r:embed="rId42" cstate="print"/>
          <a:stretch>
            <a:fillRect/>
          </a:stretch>
        </p:blipFill>
        <p:spPr>
          <a:xfrm>
            <a:off x="7904999" y="1"/>
            <a:ext cx="6844859" cy="5644468"/>
          </a:xfrm>
          <a:prstGeom prst="rect">
            <a:avLst/>
          </a:prstGeom>
        </p:spPr>
      </p:pic>
      <p:sp>
        <p:nvSpPr>
          <p:cNvPr id="126" name="object 56">
            <a:extLst>
              <a:ext uri="{FF2B5EF4-FFF2-40B4-BE49-F238E27FC236}">
                <a16:creationId xmlns:a16="http://schemas.microsoft.com/office/drawing/2014/main" xmlns="" id="{4BC08FC8-0FC8-4D14-9FA0-B8316FD1E78F}"/>
              </a:ext>
            </a:extLst>
          </p:cNvPr>
          <p:cNvSpPr/>
          <p:nvPr/>
        </p:nvSpPr>
        <p:spPr>
          <a:xfrm>
            <a:off x="7444218" y="3319097"/>
            <a:ext cx="3497996" cy="3926204"/>
          </a:xfrm>
          <a:custGeom>
            <a:avLst/>
            <a:gdLst/>
            <a:ahLst/>
            <a:cxnLst/>
            <a:rect l="l" t="t" r="r" b="b"/>
            <a:pathLst>
              <a:path w="3543300" h="3926204">
                <a:moveTo>
                  <a:pt x="1298548" y="0"/>
                </a:moveTo>
                <a:lnTo>
                  <a:pt x="2962" y="3759"/>
                </a:lnTo>
                <a:lnTo>
                  <a:pt x="7080" y="606508"/>
                </a:lnTo>
                <a:lnTo>
                  <a:pt x="5552" y="1955825"/>
                </a:lnTo>
                <a:lnTo>
                  <a:pt x="1989" y="3309616"/>
                </a:lnTo>
                <a:lnTo>
                  <a:pt x="0" y="3925789"/>
                </a:lnTo>
                <a:lnTo>
                  <a:pt x="3543015" y="3894480"/>
                </a:lnTo>
                <a:lnTo>
                  <a:pt x="2832291" y="2276246"/>
                </a:lnTo>
                <a:lnTo>
                  <a:pt x="2316737" y="1100009"/>
                </a:lnTo>
                <a:lnTo>
                  <a:pt x="2025813" y="431518"/>
                </a:lnTo>
                <a:lnTo>
                  <a:pt x="2005081" y="383406"/>
                </a:lnTo>
                <a:lnTo>
                  <a:pt x="1984792" y="338689"/>
                </a:lnTo>
                <a:lnTo>
                  <a:pt x="1964598" y="297268"/>
                </a:lnTo>
                <a:lnTo>
                  <a:pt x="1944151" y="259042"/>
                </a:lnTo>
                <a:lnTo>
                  <a:pt x="1923102" y="223909"/>
                </a:lnTo>
                <a:lnTo>
                  <a:pt x="1901104" y="191771"/>
                </a:lnTo>
                <a:lnTo>
                  <a:pt x="1852869" y="136075"/>
                </a:lnTo>
                <a:lnTo>
                  <a:pt x="1796660" y="91151"/>
                </a:lnTo>
                <a:lnTo>
                  <a:pt x="1729692" y="56195"/>
                </a:lnTo>
                <a:lnTo>
                  <a:pt x="1691304" y="42205"/>
                </a:lnTo>
                <a:lnTo>
                  <a:pt x="1649182" y="30405"/>
                </a:lnTo>
                <a:lnTo>
                  <a:pt x="1602978" y="20696"/>
                </a:lnTo>
                <a:lnTo>
                  <a:pt x="1552344" y="12978"/>
                </a:lnTo>
                <a:lnTo>
                  <a:pt x="1496932" y="7149"/>
                </a:lnTo>
                <a:lnTo>
                  <a:pt x="1436394" y="3110"/>
                </a:lnTo>
                <a:lnTo>
                  <a:pt x="1370382" y="760"/>
                </a:lnTo>
                <a:lnTo>
                  <a:pt x="1298548" y="0"/>
                </a:lnTo>
                <a:close/>
              </a:path>
            </a:pathLst>
          </a:custGeom>
          <a:solidFill>
            <a:srgbClr val="4AA14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7" name="Picture 126">
            <a:extLst>
              <a:ext uri="{FF2B5EF4-FFF2-40B4-BE49-F238E27FC236}">
                <a16:creationId xmlns:a16="http://schemas.microsoft.com/office/drawing/2014/main" xmlns="" id="{891074BC-C3F1-4585-A97C-B1B41806094B}"/>
              </a:ext>
            </a:extLst>
      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1828516" y="3184734"/>
            <a:ext cx="2583586" cy="197536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8" name="Picture 127">
            <a:extLst>
              <a:ext uri="{FF2B5EF4-FFF2-40B4-BE49-F238E27FC236}">
                <a16:creationId xmlns:a16="http://schemas.microsoft.com/office/drawing/2014/main" xmlns="" id="{B2FEC81B-A9C5-409E-99FD-111830B9B7BB}"/>
              </a:ext>
            </a:extLst>
          </p:cNvPr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2567255" y="5106465"/>
            <a:ext cx="1856171" cy="19049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0"/>
            <a:lum/>
          </a:blip>
          <a:srcRect/>
          <a:stretch>
            <a:fillRect t="6000" b="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89092" y="8249241"/>
            <a:ext cx="2546875" cy="14344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347822" y="356825"/>
            <a:ext cx="1107569" cy="134416"/>
          </a:xfrm>
          <a:prstGeom prst="rect">
            <a:avLst/>
          </a:prstGeom>
        </p:spPr>
      </p:pic>
      <p:sp>
        <p:nvSpPr>
          <p:cNvPr id="14" name="object 14"/>
          <p:cNvSpPr/>
          <p:nvPr/>
        </p:nvSpPr>
        <p:spPr>
          <a:xfrm flipV="1">
            <a:off x="0" y="605482"/>
            <a:ext cx="14757400" cy="45719"/>
          </a:xfrm>
          <a:custGeom>
            <a:avLst/>
            <a:gdLst/>
            <a:ahLst/>
            <a:cxnLst/>
            <a:rect l="l" t="t" r="r" b="b"/>
            <a:pathLst>
              <a:path w="7424420" h="12700">
                <a:moveTo>
                  <a:pt x="7424258" y="0"/>
                </a:moveTo>
                <a:lnTo>
                  <a:pt x="0" y="0"/>
                </a:lnTo>
                <a:lnTo>
                  <a:pt x="0" y="12701"/>
                </a:lnTo>
                <a:lnTo>
                  <a:pt x="7424258" y="12701"/>
                </a:lnTo>
                <a:lnTo>
                  <a:pt x="7424258" y="0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911046" y="450414"/>
            <a:ext cx="593090" cy="81280"/>
          </a:xfrm>
          <a:custGeom>
            <a:avLst/>
            <a:gdLst/>
            <a:ahLst/>
            <a:cxnLst/>
            <a:rect l="l" t="t" r="r" b="b"/>
            <a:pathLst>
              <a:path w="593090" h="81279">
                <a:moveTo>
                  <a:pt x="54127" y="64147"/>
                </a:moveTo>
                <a:lnTo>
                  <a:pt x="49161" y="63271"/>
                </a:lnTo>
                <a:lnTo>
                  <a:pt x="42799" y="61887"/>
                </a:lnTo>
                <a:lnTo>
                  <a:pt x="36957" y="60401"/>
                </a:lnTo>
                <a:lnTo>
                  <a:pt x="36957" y="60058"/>
                </a:lnTo>
                <a:lnTo>
                  <a:pt x="43116" y="56654"/>
                </a:lnTo>
                <a:lnTo>
                  <a:pt x="43688" y="56337"/>
                </a:lnTo>
                <a:lnTo>
                  <a:pt x="48983" y="50355"/>
                </a:lnTo>
                <a:lnTo>
                  <a:pt x="52451" y="42176"/>
                </a:lnTo>
                <a:lnTo>
                  <a:pt x="53682" y="31902"/>
                </a:lnTo>
                <a:lnTo>
                  <a:pt x="51816" y="19939"/>
                </a:lnTo>
                <a:lnTo>
                  <a:pt x="46507" y="10528"/>
                </a:lnTo>
                <a:lnTo>
                  <a:pt x="45631" y="9880"/>
                </a:lnTo>
                <a:lnTo>
                  <a:pt x="45631" y="31902"/>
                </a:lnTo>
                <a:lnTo>
                  <a:pt x="45554" y="33121"/>
                </a:lnTo>
                <a:lnTo>
                  <a:pt x="44424" y="41719"/>
                </a:lnTo>
                <a:lnTo>
                  <a:pt x="40754" y="49479"/>
                </a:lnTo>
                <a:lnTo>
                  <a:pt x="34823" y="54724"/>
                </a:lnTo>
                <a:lnTo>
                  <a:pt x="26758" y="56654"/>
                </a:lnTo>
                <a:lnTo>
                  <a:pt x="18834" y="54698"/>
                </a:lnTo>
                <a:lnTo>
                  <a:pt x="12954" y="49466"/>
                </a:lnTo>
                <a:lnTo>
                  <a:pt x="9309" y="41910"/>
                </a:lnTo>
                <a:lnTo>
                  <a:pt x="8128" y="33121"/>
                </a:lnTo>
                <a:lnTo>
                  <a:pt x="8229" y="31902"/>
                </a:lnTo>
                <a:lnTo>
                  <a:pt x="9232" y="23736"/>
                </a:lnTo>
                <a:lnTo>
                  <a:pt x="12763" y="15887"/>
                </a:lnTo>
                <a:lnTo>
                  <a:pt x="18719" y="10414"/>
                </a:lnTo>
                <a:lnTo>
                  <a:pt x="27101" y="8369"/>
                </a:lnTo>
                <a:lnTo>
                  <a:pt x="35267" y="10439"/>
                </a:lnTo>
                <a:lnTo>
                  <a:pt x="41059" y="15887"/>
                </a:lnTo>
                <a:lnTo>
                  <a:pt x="44526" y="23545"/>
                </a:lnTo>
                <a:lnTo>
                  <a:pt x="45631" y="31902"/>
                </a:lnTo>
                <a:lnTo>
                  <a:pt x="45631" y="9880"/>
                </a:lnTo>
                <a:lnTo>
                  <a:pt x="43586" y="8369"/>
                </a:lnTo>
                <a:lnTo>
                  <a:pt x="38214" y="4381"/>
                </a:lnTo>
                <a:lnTo>
                  <a:pt x="27368" y="2171"/>
                </a:lnTo>
                <a:lnTo>
                  <a:pt x="16370" y="4381"/>
                </a:lnTo>
                <a:lnTo>
                  <a:pt x="7734" y="10591"/>
                </a:lnTo>
                <a:lnTo>
                  <a:pt x="2044" y="20345"/>
                </a:lnTo>
                <a:lnTo>
                  <a:pt x="0" y="33121"/>
                </a:lnTo>
                <a:lnTo>
                  <a:pt x="2082" y="45669"/>
                </a:lnTo>
                <a:lnTo>
                  <a:pt x="7708" y="54876"/>
                </a:lnTo>
                <a:lnTo>
                  <a:pt x="15951" y="60629"/>
                </a:lnTo>
                <a:lnTo>
                  <a:pt x="25882" y="62839"/>
                </a:lnTo>
                <a:lnTo>
                  <a:pt x="27012" y="62839"/>
                </a:lnTo>
                <a:lnTo>
                  <a:pt x="29451" y="63715"/>
                </a:lnTo>
                <a:lnTo>
                  <a:pt x="36258" y="66065"/>
                </a:lnTo>
                <a:lnTo>
                  <a:pt x="44018" y="68414"/>
                </a:lnTo>
                <a:lnTo>
                  <a:pt x="51943" y="70510"/>
                </a:lnTo>
                <a:lnTo>
                  <a:pt x="54127" y="64147"/>
                </a:lnTo>
                <a:close/>
              </a:path>
              <a:path w="593090" h="81279">
                <a:moveTo>
                  <a:pt x="114427" y="61887"/>
                </a:moveTo>
                <a:lnTo>
                  <a:pt x="114173" y="58572"/>
                </a:lnTo>
                <a:lnTo>
                  <a:pt x="114084" y="54737"/>
                </a:lnTo>
                <a:lnTo>
                  <a:pt x="114084" y="19697"/>
                </a:lnTo>
                <a:lnTo>
                  <a:pt x="106413" y="19697"/>
                </a:lnTo>
                <a:lnTo>
                  <a:pt x="106413" y="46977"/>
                </a:lnTo>
                <a:lnTo>
                  <a:pt x="106146" y="48374"/>
                </a:lnTo>
                <a:lnTo>
                  <a:pt x="104317" y="52908"/>
                </a:lnTo>
                <a:lnTo>
                  <a:pt x="100749" y="56476"/>
                </a:lnTo>
                <a:lnTo>
                  <a:pt x="88633" y="56476"/>
                </a:lnTo>
                <a:lnTo>
                  <a:pt x="86194" y="51079"/>
                </a:lnTo>
                <a:lnTo>
                  <a:pt x="86194" y="19697"/>
                </a:lnTo>
                <a:lnTo>
                  <a:pt x="78524" y="19697"/>
                </a:lnTo>
                <a:lnTo>
                  <a:pt x="78524" y="59182"/>
                </a:lnTo>
                <a:lnTo>
                  <a:pt x="86448" y="62839"/>
                </a:lnTo>
                <a:lnTo>
                  <a:pt x="100571" y="62839"/>
                </a:lnTo>
                <a:lnTo>
                  <a:pt x="105016" y="58394"/>
                </a:lnTo>
                <a:lnTo>
                  <a:pt x="107022" y="54991"/>
                </a:lnTo>
                <a:lnTo>
                  <a:pt x="107200" y="54991"/>
                </a:lnTo>
                <a:lnTo>
                  <a:pt x="107632" y="61887"/>
                </a:lnTo>
                <a:lnTo>
                  <a:pt x="114427" y="61887"/>
                </a:lnTo>
                <a:close/>
              </a:path>
              <a:path w="593090" h="81279">
                <a:moveTo>
                  <a:pt x="172389" y="61887"/>
                </a:moveTo>
                <a:lnTo>
                  <a:pt x="171869" y="59004"/>
                </a:lnTo>
                <a:lnTo>
                  <a:pt x="171742" y="56565"/>
                </a:lnTo>
                <a:lnTo>
                  <a:pt x="171691" y="40182"/>
                </a:lnTo>
                <a:lnTo>
                  <a:pt x="171691" y="27533"/>
                </a:lnTo>
                <a:lnTo>
                  <a:pt x="170573" y="24396"/>
                </a:lnTo>
                <a:lnTo>
                  <a:pt x="168554" y="18732"/>
                </a:lnTo>
                <a:lnTo>
                  <a:pt x="164287" y="18732"/>
                </a:lnTo>
                <a:lnTo>
                  <a:pt x="164287" y="40347"/>
                </a:lnTo>
                <a:lnTo>
                  <a:pt x="164287" y="48463"/>
                </a:lnTo>
                <a:lnTo>
                  <a:pt x="164109" y="49326"/>
                </a:lnTo>
                <a:lnTo>
                  <a:pt x="162623" y="53682"/>
                </a:lnTo>
                <a:lnTo>
                  <a:pt x="159131" y="57175"/>
                </a:lnTo>
                <a:lnTo>
                  <a:pt x="149720" y="57175"/>
                </a:lnTo>
                <a:lnTo>
                  <a:pt x="146405" y="54825"/>
                </a:lnTo>
                <a:lnTo>
                  <a:pt x="146405" y="41656"/>
                </a:lnTo>
                <a:lnTo>
                  <a:pt x="155905" y="40182"/>
                </a:lnTo>
                <a:lnTo>
                  <a:pt x="164287" y="40347"/>
                </a:lnTo>
                <a:lnTo>
                  <a:pt x="164287" y="18732"/>
                </a:lnTo>
                <a:lnTo>
                  <a:pt x="150329" y="18732"/>
                </a:lnTo>
                <a:lnTo>
                  <a:pt x="145275" y="20218"/>
                </a:lnTo>
                <a:lnTo>
                  <a:pt x="141795" y="22479"/>
                </a:lnTo>
                <a:lnTo>
                  <a:pt x="143535" y="27533"/>
                </a:lnTo>
                <a:lnTo>
                  <a:pt x="146494" y="25615"/>
                </a:lnTo>
                <a:lnTo>
                  <a:pt x="150596" y="24396"/>
                </a:lnTo>
                <a:lnTo>
                  <a:pt x="163144" y="24396"/>
                </a:lnTo>
                <a:lnTo>
                  <a:pt x="164109" y="30670"/>
                </a:lnTo>
                <a:lnTo>
                  <a:pt x="164109" y="35039"/>
                </a:lnTo>
                <a:lnTo>
                  <a:pt x="153263" y="36017"/>
                </a:lnTo>
                <a:lnTo>
                  <a:pt x="145313" y="39027"/>
                </a:lnTo>
                <a:lnTo>
                  <a:pt x="140411" y="43954"/>
                </a:lnTo>
                <a:lnTo>
                  <a:pt x="138734" y="50723"/>
                </a:lnTo>
                <a:lnTo>
                  <a:pt x="138734" y="56832"/>
                </a:lnTo>
                <a:lnTo>
                  <a:pt x="143103" y="62839"/>
                </a:lnTo>
                <a:lnTo>
                  <a:pt x="157657" y="62839"/>
                </a:lnTo>
                <a:lnTo>
                  <a:pt x="162191" y="59880"/>
                </a:lnTo>
                <a:lnTo>
                  <a:pt x="164109" y="57175"/>
                </a:lnTo>
                <a:lnTo>
                  <a:pt x="164541" y="56565"/>
                </a:lnTo>
                <a:lnTo>
                  <a:pt x="164807" y="56565"/>
                </a:lnTo>
                <a:lnTo>
                  <a:pt x="165417" y="61887"/>
                </a:lnTo>
                <a:lnTo>
                  <a:pt x="172389" y="61887"/>
                </a:lnTo>
                <a:close/>
              </a:path>
              <a:path w="593090" h="81279">
                <a:moveTo>
                  <a:pt x="206971" y="0"/>
                </a:moveTo>
                <a:lnTo>
                  <a:pt x="199301" y="0"/>
                </a:lnTo>
                <a:lnTo>
                  <a:pt x="199301" y="61887"/>
                </a:lnTo>
                <a:lnTo>
                  <a:pt x="206971" y="61887"/>
                </a:lnTo>
                <a:lnTo>
                  <a:pt x="206971" y="0"/>
                </a:lnTo>
                <a:close/>
              </a:path>
              <a:path w="593090" h="81279">
                <a:moveTo>
                  <a:pt x="242785" y="19697"/>
                </a:moveTo>
                <a:lnTo>
                  <a:pt x="235115" y="19697"/>
                </a:lnTo>
                <a:lnTo>
                  <a:pt x="235115" y="61887"/>
                </a:lnTo>
                <a:lnTo>
                  <a:pt x="242785" y="61887"/>
                </a:lnTo>
                <a:lnTo>
                  <a:pt x="242785" y="19697"/>
                </a:lnTo>
                <a:close/>
              </a:path>
              <a:path w="593090" h="81279">
                <a:moveTo>
                  <a:pt x="243751" y="10452"/>
                </a:moveTo>
                <a:lnTo>
                  <a:pt x="243662" y="5143"/>
                </a:lnTo>
                <a:lnTo>
                  <a:pt x="241833" y="3048"/>
                </a:lnTo>
                <a:lnTo>
                  <a:pt x="236169" y="3048"/>
                </a:lnTo>
                <a:lnTo>
                  <a:pt x="234162" y="5143"/>
                </a:lnTo>
                <a:lnTo>
                  <a:pt x="234162" y="10452"/>
                </a:lnTo>
                <a:lnTo>
                  <a:pt x="236080" y="12547"/>
                </a:lnTo>
                <a:lnTo>
                  <a:pt x="241833" y="12547"/>
                </a:lnTo>
                <a:lnTo>
                  <a:pt x="243751" y="10452"/>
                </a:lnTo>
                <a:close/>
              </a:path>
              <a:path w="593090" h="81279">
                <a:moveTo>
                  <a:pt x="290982" y="19697"/>
                </a:moveTo>
                <a:lnTo>
                  <a:pt x="279996" y="19697"/>
                </a:lnTo>
                <a:lnTo>
                  <a:pt x="279996" y="7581"/>
                </a:lnTo>
                <a:lnTo>
                  <a:pt x="272503" y="9588"/>
                </a:lnTo>
                <a:lnTo>
                  <a:pt x="272503" y="19697"/>
                </a:lnTo>
                <a:lnTo>
                  <a:pt x="265963" y="19697"/>
                </a:lnTo>
                <a:lnTo>
                  <a:pt x="265963" y="25539"/>
                </a:lnTo>
                <a:lnTo>
                  <a:pt x="272503" y="25539"/>
                </a:lnTo>
                <a:lnTo>
                  <a:pt x="272503" y="53517"/>
                </a:lnTo>
                <a:lnTo>
                  <a:pt x="273291" y="57264"/>
                </a:lnTo>
                <a:lnTo>
                  <a:pt x="275463" y="59524"/>
                </a:lnTo>
                <a:lnTo>
                  <a:pt x="277291" y="61620"/>
                </a:lnTo>
                <a:lnTo>
                  <a:pt x="280174" y="62750"/>
                </a:lnTo>
                <a:lnTo>
                  <a:pt x="286715" y="62750"/>
                </a:lnTo>
                <a:lnTo>
                  <a:pt x="289064" y="62318"/>
                </a:lnTo>
                <a:lnTo>
                  <a:pt x="290550" y="61709"/>
                </a:lnTo>
                <a:lnTo>
                  <a:pt x="290195" y="55956"/>
                </a:lnTo>
                <a:lnTo>
                  <a:pt x="287756" y="56476"/>
                </a:lnTo>
                <a:lnTo>
                  <a:pt x="281482" y="56476"/>
                </a:lnTo>
                <a:lnTo>
                  <a:pt x="279996" y="53517"/>
                </a:lnTo>
                <a:lnTo>
                  <a:pt x="279996" y="25539"/>
                </a:lnTo>
                <a:lnTo>
                  <a:pt x="290982" y="25539"/>
                </a:lnTo>
                <a:lnTo>
                  <a:pt x="290982" y="19697"/>
                </a:lnTo>
                <a:close/>
              </a:path>
              <a:path w="593090" h="81279">
                <a:moveTo>
                  <a:pt x="349719" y="19697"/>
                </a:moveTo>
                <a:lnTo>
                  <a:pt x="341617" y="19697"/>
                </a:lnTo>
                <a:lnTo>
                  <a:pt x="332193" y="47498"/>
                </a:lnTo>
                <a:lnTo>
                  <a:pt x="330542" y="53251"/>
                </a:lnTo>
                <a:lnTo>
                  <a:pt x="330365" y="53251"/>
                </a:lnTo>
                <a:lnTo>
                  <a:pt x="328625" y="47409"/>
                </a:lnTo>
                <a:lnTo>
                  <a:pt x="327672" y="44627"/>
                </a:lnTo>
                <a:lnTo>
                  <a:pt x="318427" y="19697"/>
                </a:lnTo>
                <a:lnTo>
                  <a:pt x="310057" y="19697"/>
                </a:lnTo>
                <a:lnTo>
                  <a:pt x="326009" y="59524"/>
                </a:lnTo>
                <a:lnTo>
                  <a:pt x="326186" y="60134"/>
                </a:lnTo>
                <a:lnTo>
                  <a:pt x="326186" y="61010"/>
                </a:lnTo>
                <a:lnTo>
                  <a:pt x="323824" y="66332"/>
                </a:lnTo>
                <a:lnTo>
                  <a:pt x="321221" y="69291"/>
                </a:lnTo>
                <a:lnTo>
                  <a:pt x="316852" y="72859"/>
                </a:lnTo>
                <a:lnTo>
                  <a:pt x="314325" y="74079"/>
                </a:lnTo>
                <a:lnTo>
                  <a:pt x="312420" y="74688"/>
                </a:lnTo>
                <a:lnTo>
                  <a:pt x="314325" y="81140"/>
                </a:lnTo>
                <a:lnTo>
                  <a:pt x="338213" y="49771"/>
                </a:lnTo>
                <a:lnTo>
                  <a:pt x="349719" y="19697"/>
                </a:lnTo>
                <a:close/>
              </a:path>
              <a:path w="593090" h="81279">
                <a:moveTo>
                  <a:pt x="408190" y="35471"/>
                </a:moveTo>
                <a:lnTo>
                  <a:pt x="386664" y="35471"/>
                </a:lnTo>
                <a:lnTo>
                  <a:pt x="386664" y="41135"/>
                </a:lnTo>
                <a:lnTo>
                  <a:pt x="408190" y="41135"/>
                </a:lnTo>
                <a:lnTo>
                  <a:pt x="408190" y="35471"/>
                </a:lnTo>
                <a:close/>
              </a:path>
              <a:path w="593090" h="81279">
                <a:moveTo>
                  <a:pt x="471119" y="19697"/>
                </a:moveTo>
                <a:lnTo>
                  <a:pt x="460133" y="19697"/>
                </a:lnTo>
                <a:lnTo>
                  <a:pt x="460133" y="7581"/>
                </a:lnTo>
                <a:lnTo>
                  <a:pt x="452640" y="9588"/>
                </a:lnTo>
                <a:lnTo>
                  <a:pt x="452640" y="19697"/>
                </a:lnTo>
                <a:lnTo>
                  <a:pt x="446100" y="19697"/>
                </a:lnTo>
                <a:lnTo>
                  <a:pt x="446100" y="25539"/>
                </a:lnTo>
                <a:lnTo>
                  <a:pt x="452640" y="25539"/>
                </a:lnTo>
                <a:lnTo>
                  <a:pt x="452640" y="53517"/>
                </a:lnTo>
                <a:lnTo>
                  <a:pt x="453428" y="57264"/>
                </a:lnTo>
                <a:lnTo>
                  <a:pt x="455599" y="59524"/>
                </a:lnTo>
                <a:lnTo>
                  <a:pt x="457428" y="61620"/>
                </a:lnTo>
                <a:lnTo>
                  <a:pt x="460311" y="62750"/>
                </a:lnTo>
                <a:lnTo>
                  <a:pt x="466839" y="62750"/>
                </a:lnTo>
                <a:lnTo>
                  <a:pt x="469201" y="62318"/>
                </a:lnTo>
                <a:lnTo>
                  <a:pt x="470674" y="61709"/>
                </a:lnTo>
                <a:lnTo>
                  <a:pt x="470331" y="55956"/>
                </a:lnTo>
                <a:lnTo>
                  <a:pt x="467893" y="56476"/>
                </a:lnTo>
                <a:lnTo>
                  <a:pt x="461619" y="56476"/>
                </a:lnTo>
                <a:lnTo>
                  <a:pt x="460133" y="53517"/>
                </a:lnTo>
                <a:lnTo>
                  <a:pt x="460133" y="25539"/>
                </a:lnTo>
                <a:lnTo>
                  <a:pt x="471119" y="25539"/>
                </a:lnTo>
                <a:lnTo>
                  <a:pt x="471119" y="19697"/>
                </a:lnTo>
                <a:close/>
              </a:path>
              <a:path w="593090" h="81279">
                <a:moveTo>
                  <a:pt x="530898" y="22225"/>
                </a:moveTo>
                <a:lnTo>
                  <a:pt x="521830" y="18732"/>
                </a:lnTo>
                <a:lnTo>
                  <a:pt x="513295" y="18732"/>
                </a:lnTo>
                <a:lnTo>
                  <a:pt x="510590" y="19608"/>
                </a:lnTo>
                <a:lnTo>
                  <a:pt x="505968" y="22225"/>
                </a:lnTo>
                <a:lnTo>
                  <a:pt x="504050" y="24142"/>
                </a:lnTo>
                <a:lnTo>
                  <a:pt x="502831" y="26314"/>
                </a:lnTo>
                <a:lnTo>
                  <a:pt x="502653" y="26314"/>
                </a:lnTo>
                <a:lnTo>
                  <a:pt x="502653" y="0"/>
                </a:lnTo>
                <a:lnTo>
                  <a:pt x="494982" y="0"/>
                </a:lnTo>
                <a:lnTo>
                  <a:pt x="494982" y="61887"/>
                </a:lnTo>
                <a:lnTo>
                  <a:pt x="502653" y="61887"/>
                </a:lnTo>
                <a:lnTo>
                  <a:pt x="502653" y="34950"/>
                </a:lnTo>
                <a:lnTo>
                  <a:pt x="502742" y="33820"/>
                </a:lnTo>
                <a:lnTo>
                  <a:pt x="503174" y="32766"/>
                </a:lnTo>
                <a:lnTo>
                  <a:pt x="504571" y="28587"/>
                </a:lnTo>
                <a:lnTo>
                  <a:pt x="508495" y="25095"/>
                </a:lnTo>
                <a:lnTo>
                  <a:pt x="520700" y="25095"/>
                </a:lnTo>
                <a:lnTo>
                  <a:pt x="523227" y="30848"/>
                </a:lnTo>
                <a:lnTo>
                  <a:pt x="523227" y="61887"/>
                </a:lnTo>
                <a:lnTo>
                  <a:pt x="530898" y="61887"/>
                </a:lnTo>
                <a:lnTo>
                  <a:pt x="530898" y="22225"/>
                </a:lnTo>
                <a:close/>
              </a:path>
              <a:path w="593090" h="81279">
                <a:moveTo>
                  <a:pt x="592772" y="38608"/>
                </a:moveTo>
                <a:lnTo>
                  <a:pt x="592531" y="36690"/>
                </a:lnTo>
                <a:lnTo>
                  <a:pt x="591985" y="32232"/>
                </a:lnTo>
                <a:lnTo>
                  <a:pt x="589216" y="25768"/>
                </a:lnTo>
                <a:lnTo>
                  <a:pt x="587578" y="24231"/>
                </a:lnTo>
                <a:lnTo>
                  <a:pt x="585368" y="22161"/>
                </a:lnTo>
                <a:lnTo>
                  <a:pt x="585368" y="36690"/>
                </a:lnTo>
                <a:lnTo>
                  <a:pt x="562965" y="36690"/>
                </a:lnTo>
                <a:lnTo>
                  <a:pt x="563575" y="31369"/>
                </a:lnTo>
                <a:lnTo>
                  <a:pt x="566978" y="24231"/>
                </a:lnTo>
                <a:lnTo>
                  <a:pt x="583361" y="24231"/>
                </a:lnTo>
                <a:lnTo>
                  <a:pt x="585330" y="31369"/>
                </a:lnTo>
                <a:lnTo>
                  <a:pt x="585368" y="36690"/>
                </a:lnTo>
                <a:lnTo>
                  <a:pt x="585368" y="22161"/>
                </a:lnTo>
                <a:lnTo>
                  <a:pt x="583869" y="20751"/>
                </a:lnTo>
                <a:lnTo>
                  <a:pt x="575335" y="18732"/>
                </a:lnTo>
                <a:lnTo>
                  <a:pt x="567067" y="20497"/>
                </a:lnTo>
                <a:lnTo>
                  <a:pt x="560832" y="25336"/>
                </a:lnTo>
                <a:lnTo>
                  <a:pt x="556920" y="32562"/>
                </a:lnTo>
                <a:lnTo>
                  <a:pt x="555752" y="40182"/>
                </a:lnTo>
                <a:lnTo>
                  <a:pt x="555663" y="42176"/>
                </a:lnTo>
                <a:lnTo>
                  <a:pt x="556971" y="50177"/>
                </a:lnTo>
                <a:lnTo>
                  <a:pt x="561060" y="56896"/>
                </a:lnTo>
                <a:lnTo>
                  <a:pt x="567575" y="61214"/>
                </a:lnTo>
                <a:lnTo>
                  <a:pt x="576300" y="62750"/>
                </a:lnTo>
                <a:lnTo>
                  <a:pt x="583006" y="62750"/>
                </a:lnTo>
                <a:lnTo>
                  <a:pt x="587629" y="61353"/>
                </a:lnTo>
                <a:lnTo>
                  <a:pt x="590334" y="60134"/>
                </a:lnTo>
                <a:lnTo>
                  <a:pt x="589546" y="56832"/>
                </a:lnTo>
                <a:lnTo>
                  <a:pt x="589026" y="54648"/>
                </a:lnTo>
                <a:lnTo>
                  <a:pt x="586143" y="55867"/>
                </a:lnTo>
                <a:lnTo>
                  <a:pt x="582841" y="56832"/>
                </a:lnTo>
                <a:lnTo>
                  <a:pt x="569671" y="56832"/>
                </a:lnTo>
                <a:lnTo>
                  <a:pt x="563054" y="52552"/>
                </a:lnTo>
                <a:lnTo>
                  <a:pt x="562876" y="42176"/>
                </a:lnTo>
                <a:lnTo>
                  <a:pt x="592505" y="42176"/>
                </a:lnTo>
                <a:lnTo>
                  <a:pt x="592594" y="41402"/>
                </a:lnTo>
                <a:lnTo>
                  <a:pt x="592772" y="40182"/>
                </a:lnTo>
                <a:lnTo>
                  <a:pt x="592772" y="38608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562469" y="469147"/>
            <a:ext cx="197485" cy="44450"/>
          </a:xfrm>
          <a:custGeom>
            <a:avLst/>
            <a:gdLst/>
            <a:ahLst/>
            <a:cxnLst/>
            <a:rect l="l" t="t" r="r" b="b"/>
            <a:pathLst>
              <a:path w="197484" h="44450">
                <a:moveTo>
                  <a:pt x="33299" y="2273"/>
                </a:moveTo>
                <a:lnTo>
                  <a:pt x="31203" y="1219"/>
                </a:lnTo>
                <a:lnTo>
                  <a:pt x="27190" y="88"/>
                </a:lnTo>
                <a:lnTo>
                  <a:pt x="22669" y="88"/>
                </a:lnTo>
                <a:lnTo>
                  <a:pt x="13309" y="1765"/>
                </a:lnTo>
                <a:lnTo>
                  <a:pt x="6172" y="6426"/>
                </a:lnTo>
                <a:lnTo>
                  <a:pt x="1600" y="13512"/>
                </a:lnTo>
                <a:lnTo>
                  <a:pt x="0" y="22491"/>
                </a:lnTo>
                <a:lnTo>
                  <a:pt x="1498" y="31292"/>
                </a:lnTo>
                <a:lnTo>
                  <a:pt x="5727" y="38100"/>
                </a:lnTo>
                <a:lnTo>
                  <a:pt x="12357" y="42468"/>
                </a:lnTo>
                <a:lnTo>
                  <a:pt x="21005" y="44018"/>
                </a:lnTo>
                <a:lnTo>
                  <a:pt x="26670" y="44018"/>
                </a:lnTo>
                <a:lnTo>
                  <a:pt x="31115" y="42621"/>
                </a:lnTo>
                <a:lnTo>
                  <a:pt x="33121" y="41579"/>
                </a:lnTo>
                <a:lnTo>
                  <a:pt x="31813" y="35826"/>
                </a:lnTo>
                <a:lnTo>
                  <a:pt x="29641" y="36791"/>
                </a:lnTo>
                <a:lnTo>
                  <a:pt x="26758" y="37922"/>
                </a:lnTo>
                <a:lnTo>
                  <a:pt x="14033" y="37922"/>
                </a:lnTo>
                <a:lnTo>
                  <a:pt x="7759" y="31902"/>
                </a:lnTo>
                <a:lnTo>
                  <a:pt x="7759" y="13335"/>
                </a:lnTo>
                <a:lnTo>
                  <a:pt x="12992" y="6184"/>
                </a:lnTo>
                <a:lnTo>
                  <a:pt x="26847" y="6184"/>
                </a:lnTo>
                <a:lnTo>
                  <a:pt x="29718" y="7150"/>
                </a:lnTo>
                <a:lnTo>
                  <a:pt x="31559" y="8191"/>
                </a:lnTo>
                <a:lnTo>
                  <a:pt x="33299" y="2273"/>
                </a:lnTo>
                <a:close/>
              </a:path>
              <a:path w="197484" h="44450">
                <a:moveTo>
                  <a:pt x="94996" y="21704"/>
                </a:moveTo>
                <a:lnTo>
                  <a:pt x="93522" y="12877"/>
                </a:lnTo>
                <a:lnTo>
                  <a:pt x="89382" y="6019"/>
                </a:lnTo>
                <a:lnTo>
                  <a:pt x="89001" y="5753"/>
                </a:lnTo>
                <a:lnTo>
                  <a:pt x="87147" y="4470"/>
                </a:lnTo>
                <a:lnTo>
                  <a:pt x="87147" y="14820"/>
                </a:lnTo>
                <a:lnTo>
                  <a:pt x="87147" y="31470"/>
                </a:lnTo>
                <a:lnTo>
                  <a:pt x="81661" y="38354"/>
                </a:lnTo>
                <a:lnTo>
                  <a:pt x="66840" y="38354"/>
                </a:lnTo>
                <a:lnTo>
                  <a:pt x="61595" y="31470"/>
                </a:lnTo>
                <a:lnTo>
                  <a:pt x="61531" y="14122"/>
                </a:lnTo>
                <a:lnTo>
                  <a:pt x="65443" y="5753"/>
                </a:lnTo>
                <a:lnTo>
                  <a:pt x="83578" y="5753"/>
                </a:lnTo>
                <a:lnTo>
                  <a:pt x="87147" y="14820"/>
                </a:lnTo>
                <a:lnTo>
                  <a:pt x="87147" y="4470"/>
                </a:lnTo>
                <a:lnTo>
                  <a:pt x="82969" y="1574"/>
                </a:lnTo>
                <a:lnTo>
                  <a:pt x="74688" y="0"/>
                </a:lnTo>
                <a:lnTo>
                  <a:pt x="66497" y="1524"/>
                </a:lnTo>
                <a:lnTo>
                  <a:pt x="59855" y="5905"/>
                </a:lnTo>
                <a:lnTo>
                  <a:pt x="55397" y="12954"/>
                </a:lnTo>
                <a:lnTo>
                  <a:pt x="53771" y="22402"/>
                </a:lnTo>
                <a:lnTo>
                  <a:pt x="55321" y="31381"/>
                </a:lnTo>
                <a:lnTo>
                  <a:pt x="59601" y="38252"/>
                </a:lnTo>
                <a:lnTo>
                  <a:pt x="66014" y="42595"/>
                </a:lnTo>
                <a:lnTo>
                  <a:pt x="73990" y="44107"/>
                </a:lnTo>
                <a:lnTo>
                  <a:pt x="81572" y="42799"/>
                </a:lnTo>
                <a:lnTo>
                  <a:pt x="88315" y="38760"/>
                </a:lnTo>
                <a:lnTo>
                  <a:pt x="88595" y="38354"/>
                </a:lnTo>
                <a:lnTo>
                  <a:pt x="93154" y="31788"/>
                </a:lnTo>
                <a:lnTo>
                  <a:pt x="94996" y="21704"/>
                </a:lnTo>
                <a:close/>
              </a:path>
              <a:path w="197484" h="44450">
                <a:moveTo>
                  <a:pt x="140741" y="266"/>
                </a:moveTo>
                <a:lnTo>
                  <a:pt x="139446" y="0"/>
                </a:lnTo>
                <a:lnTo>
                  <a:pt x="133426" y="0"/>
                </a:lnTo>
                <a:lnTo>
                  <a:pt x="128803" y="3581"/>
                </a:lnTo>
                <a:lnTo>
                  <a:pt x="126885" y="9245"/>
                </a:lnTo>
                <a:lnTo>
                  <a:pt x="126542" y="9245"/>
                </a:lnTo>
                <a:lnTo>
                  <a:pt x="126276" y="965"/>
                </a:lnTo>
                <a:lnTo>
                  <a:pt x="119570" y="965"/>
                </a:lnTo>
                <a:lnTo>
                  <a:pt x="119824" y="4889"/>
                </a:lnTo>
                <a:lnTo>
                  <a:pt x="119913" y="9156"/>
                </a:lnTo>
                <a:lnTo>
                  <a:pt x="119913" y="43154"/>
                </a:lnTo>
                <a:lnTo>
                  <a:pt x="127495" y="43154"/>
                </a:lnTo>
                <a:lnTo>
                  <a:pt x="127495" y="19354"/>
                </a:lnTo>
                <a:lnTo>
                  <a:pt x="127850" y="17094"/>
                </a:lnTo>
                <a:lnTo>
                  <a:pt x="128892" y="11341"/>
                </a:lnTo>
                <a:lnTo>
                  <a:pt x="132727" y="7239"/>
                </a:lnTo>
                <a:lnTo>
                  <a:pt x="139179" y="7239"/>
                </a:lnTo>
                <a:lnTo>
                  <a:pt x="140741" y="7493"/>
                </a:lnTo>
                <a:lnTo>
                  <a:pt x="140741" y="266"/>
                </a:lnTo>
                <a:close/>
              </a:path>
              <a:path w="197484" h="44450">
                <a:moveTo>
                  <a:pt x="196951" y="19875"/>
                </a:moveTo>
                <a:lnTo>
                  <a:pt x="189547" y="3416"/>
                </a:lnTo>
                <a:lnTo>
                  <a:pt x="189547" y="17957"/>
                </a:lnTo>
                <a:lnTo>
                  <a:pt x="167144" y="17957"/>
                </a:lnTo>
                <a:lnTo>
                  <a:pt x="167754" y="12636"/>
                </a:lnTo>
                <a:lnTo>
                  <a:pt x="171157" y="5499"/>
                </a:lnTo>
                <a:lnTo>
                  <a:pt x="187540" y="5499"/>
                </a:lnTo>
                <a:lnTo>
                  <a:pt x="189509" y="12636"/>
                </a:lnTo>
                <a:lnTo>
                  <a:pt x="189547" y="17957"/>
                </a:lnTo>
                <a:lnTo>
                  <a:pt x="189547" y="3416"/>
                </a:lnTo>
                <a:lnTo>
                  <a:pt x="188061" y="2019"/>
                </a:lnTo>
                <a:lnTo>
                  <a:pt x="179527" y="0"/>
                </a:lnTo>
                <a:lnTo>
                  <a:pt x="171246" y="1765"/>
                </a:lnTo>
                <a:lnTo>
                  <a:pt x="165023" y="6604"/>
                </a:lnTo>
                <a:lnTo>
                  <a:pt x="161099" y="13830"/>
                </a:lnTo>
                <a:lnTo>
                  <a:pt x="159931" y="21450"/>
                </a:lnTo>
                <a:lnTo>
                  <a:pt x="159854" y="23444"/>
                </a:lnTo>
                <a:lnTo>
                  <a:pt x="161150" y="31445"/>
                </a:lnTo>
                <a:lnTo>
                  <a:pt x="165239" y="38163"/>
                </a:lnTo>
                <a:lnTo>
                  <a:pt x="171767" y="42481"/>
                </a:lnTo>
                <a:lnTo>
                  <a:pt x="180479" y="44018"/>
                </a:lnTo>
                <a:lnTo>
                  <a:pt x="187198" y="44018"/>
                </a:lnTo>
                <a:lnTo>
                  <a:pt x="191808" y="42621"/>
                </a:lnTo>
                <a:lnTo>
                  <a:pt x="194513" y="41402"/>
                </a:lnTo>
                <a:lnTo>
                  <a:pt x="193725" y="38100"/>
                </a:lnTo>
                <a:lnTo>
                  <a:pt x="193205" y="35915"/>
                </a:lnTo>
                <a:lnTo>
                  <a:pt x="190334" y="37134"/>
                </a:lnTo>
                <a:lnTo>
                  <a:pt x="187020" y="38100"/>
                </a:lnTo>
                <a:lnTo>
                  <a:pt x="173850" y="38100"/>
                </a:lnTo>
                <a:lnTo>
                  <a:pt x="167233" y="33820"/>
                </a:lnTo>
                <a:lnTo>
                  <a:pt x="167055" y="23444"/>
                </a:lnTo>
                <a:lnTo>
                  <a:pt x="196697" y="23444"/>
                </a:lnTo>
                <a:lnTo>
                  <a:pt x="196786" y="22669"/>
                </a:lnTo>
                <a:lnTo>
                  <a:pt x="196951" y="21450"/>
                </a:lnTo>
                <a:lnTo>
                  <a:pt x="196951" y="19875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815897" y="450416"/>
            <a:ext cx="252729" cy="62865"/>
          </a:xfrm>
          <a:custGeom>
            <a:avLst/>
            <a:gdLst/>
            <a:ahLst/>
            <a:cxnLst/>
            <a:rect l="l" t="t" r="r" b="b"/>
            <a:pathLst>
              <a:path w="252729" h="62865">
                <a:moveTo>
                  <a:pt x="39916" y="19697"/>
                </a:moveTo>
                <a:lnTo>
                  <a:pt x="31902" y="19697"/>
                </a:lnTo>
                <a:lnTo>
                  <a:pt x="23698" y="43408"/>
                </a:lnTo>
                <a:lnTo>
                  <a:pt x="21094" y="50723"/>
                </a:lnTo>
                <a:lnTo>
                  <a:pt x="20129" y="54203"/>
                </a:lnTo>
                <a:lnTo>
                  <a:pt x="19875" y="54203"/>
                </a:lnTo>
                <a:lnTo>
                  <a:pt x="18999" y="50723"/>
                </a:lnTo>
                <a:lnTo>
                  <a:pt x="17868" y="47231"/>
                </a:lnTo>
                <a:lnTo>
                  <a:pt x="16471" y="43408"/>
                </a:lnTo>
                <a:lnTo>
                  <a:pt x="8191" y="19697"/>
                </a:lnTo>
                <a:lnTo>
                  <a:pt x="0" y="19697"/>
                </a:lnTo>
                <a:lnTo>
                  <a:pt x="16040" y="61887"/>
                </a:lnTo>
                <a:lnTo>
                  <a:pt x="23355" y="61887"/>
                </a:lnTo>
                <a:lnTo>
                  <a:pt x="39916" y="19697"/>
                </a:lnTo>
                <a:close/>
              </a:path>
              <a:path w="252729" h="62865">
                <a:moveTo>
                  <a:pt x="92379" y="61887"/>
                </a:moveTo>
                <a:lnTo>
                  <a:pt x="91859" y="59004"/>
                </a:lnTo>
                <a:lnTo>
                  <a:pt x="91732" y="56565"/>
                </a:lnTo>
                <a:lnTo>
                  <a:pt x="91681" y="40182"/>
                </a:lnTo>
                <a:lnTo>
                  <a:pt x="91681" y="27533"/>
                </a:lnTo>
                <a:lnTo>
                  <a:pt x="90563" y="24396"/>
                </a:lnTo>
                <a:lnTo>
                  <a:pt x="88544" y="18732"/>
                </a:lnTo>
                <a:lnTo>
                  <a:pt x="84277" y="18732"/>
                </a:lnTo>
                <a:lnTo>
                  <a:pt x="84277" y="40347"/>
                </a:lnTo>
                <a:lnTo>
                  <a:pt x="84277" y="48463"/>
                </a:lnTo>
                <a:lnTo>
                  <a:pt x="84099" y="49326"/>
                </a:lnTo>
                <a:lnTo>
                  <a:pt x="82613" y="53682"/>
                </a:lnTo>
                <a:lnTo>
                  <a:pt x="79133" y="57175"/>
                </a:lnTo>
                <a:lnTo>
                  <a:pt x="69710" y="57175"/>
                </a:lnTo>
                <a:lnTo>
                  <a:pt x="66408" y="54825"/>
                </a:lnTo>
                <a:lnTo>
                  <a:pt x="66408" y="41656"/>
                </a:lnTo>
                <a:lnTo>
                  <a:pt x="75907" y="40182"/>
                </a:lnTo>
                <a:lnTo>
                  <a:pt x="84277" y="40347"/>
                </a:lnTo>
                <a:lnTo>
                  <a:pt x="84277" y="18732"/>
                </a:lnTo>
                <a:lnTo>
                  <a:pt x="70332" y="18732"/>
                </a:lnTo>
                <a:lnTo>
                  <a:pt x="65265" y="20218"/>
                </a:lnTo>
                <a:lnTo>
                  <a:pt x="61785" y="22479"/>
                </a:lnTo>
                <a:lnTo>
                  <a:pt x="63525" y="27533"/>
                </a:lnTo>
                <a:lnTo>
                  <a:pt x="66484" y="25615"/>
                </a:lnTo>
                <a:lnTo>
                  <a:pt x="70586" y="24396"/>
                </a:lnTo>
                <a:lnTo>
                  <a:pt x="83134" y="24396"/>
                </a:lnTo>
                <a:lnTo>
                  <a:pt x="84099" y="30670"/>
                </a:lnTo>
                <a:lnTo>
                  <a:pt x="84099" y="35039"/>
                </a:lnTo>
                <a:lnTo>
                  <a:pt x="73253" y="36017"/>
                </a:lnTo>
                <a:lnTo>
                  <a:pt x="65303" y="39027"/>
                </a:lnTo>
                <a:lnTo>
                  <a:pt x="60401" y="43954"/>
                </a:lnTo>
                <a:lnTo>
                  <a:pt x="58737" y="50723"/>
                </a:lnTo>
                <a:lnTo>
                  <a:pt x="58737" y="56832"/>
                </a:lnTo>
                <a:lnTo>
                  <a:pt x="63093" y="62839"/>
                </a:lnTo>
                <a:lnTo>
                  <a:pt x="77647" y="62839"/>
                </a:lnTo>
                <a:lnTo>
                  <a:pt x="82181" y="59880"/>
                </a:lnTo>
                <a:lnTo>
                  <a:pt x="84099" y="57175"/>
                </a:lnTo>
                <a:lnTo>
                  <a:pt x="84531" y="56565"/>
                </a:lnTo>
                <a:lnTo>
                  <a:pt x="84797" y="56565"/>
                </a:lnTo>
                <a:lnTo>
                  <a:pt x="85407" y="61887"/>
                </a:lnTo>
                <a:lnTo>
                  <a:pt x="92379" y="61887"/>
                </a:lnTo>
                <a:close/>
              </a:path>
              <a:path w="252729" h="62865">
                <a:moveTo>
                  <a:pt x="126974" y="0"/>
                </a:moveTo>
                <a:lnTo>
                  <a:pt x="119303" y="0"/>
                </a:lnTo>
                <a:lnTo>
                  <a:pt x="119303" y="61887"/>
                </a:lnTo>
                <a:lnTo>
                  <a:pt x="126974" y="61887"/>
                </a:lnTo>
                <a:lnTo>
                  <a:pt x="126974" y="0"/>
                </a:lnTo>
                <a:close/>
              </a:path>
              <a:path w="252729" h="62865">
                <a:moveTo>
                  <a:pt x="190766" y="61887"/>
                </a:moveTo>
                <a:lnTo>
                  <a:pt x="190500" y="58572"/>
                </a:lnTo>
                <a:lnTo>
                  <a:pt x="190411" y="54737"/>
                </a:lnTo>
                <a:lnTo>
                  <a:pt x="190411" y="19697"/>
                </a:lnTo>
                <a:lnTo>
                  <a:pt x="182740" y="19697"/>
                </a:lnTo>
                <a:lnTo>
                  <a:pt x="182740" y="46977"/>
                </a:lnTo>
                <a:lnTo>
                  <a:pt x="182486" y="48374"/>
                </a:lnTo>
                <a:lnTo>
                  <a:pt x="180657" y="52908"/>
                </a:lnTo>
                <a:lnTo>
                  <a:pt x="177076" y="56476"/>
                </a:lnTo>
                <a:lnTo>
                  <a:pt x="164960" y="56476"/>
                </a:lnTo>
                <a:lnTo>
                  <a:pt x="162521" y="51079"/>
                </a:lnTo>
                <a:lnTo>
                  <a:pt x="162521" y="19697"/>
                </a:lnTo>
                <a:lnTo>
                  <a:pt x="154851" y="19697"/>
                </a:lnTo>
                <a:lnTo>
                  <a:pt x="154851" y="59182"/>
                </a:lnTo>
                <a:lnTo>
                  <a:pt x="162788" y="62839"/>
                </a:lnTo>
                <a:lnTo>
                  <a:pt x="176898" y="62839"/>
                </a:lnTo>
                <a:lnTo>
                  <a:pt x="181343" y="58394"/>
                </a:lnTo>
                <a:lnTo>
                  <a:pt x="183349" y="54991"/>
                </a:lnTo>
                <a:lnTo>
                  <a:pt x="183527" y="54991"/>
                </a:lnTo>
                <a:lnTo>
                  <a:pt x="183959" y="61887"/>
                </a:lnTo>
                <a:lnTo>
                  <a:pt x="190766" y="61887"/>
                </a:lnTo>
                <a:close/>
              </a:path>
              <a:path w="252729" h="62865">
                <a:moveTo>
                  <a:pt x="252552" y="38608"/>
                </a:moveTo>
                <a:lnTo>
                  <a:pt x="252310" y="36690"/>
                </a:lnTo>
                <a:lnTo>
                  <a:pt x="251764" y="32232"/>
                </a:lnTo>
                <a:lnTo>
                  <a:pt x="248996" y="25768"/>
                </a:lnTo>
                <a:lnTo>
                  <a:pt x="247357" y="24231"/>
                </a:lnTo>
                <a:lnTo>
                  <a:pt x="245148" y="22161"/>
                </a:lnTo>
                <a:lnTo>
                  <a:pt x="245148" y="36690"/>
                </a:lnTo>
                <a:lnTo>
                  <a:pt x="222745" y="36690"/>
                </a:lnTo>
                <a:lnTo>
                  <a:pt x="223354" y="31369"/>
                </a:lnTo>
                <a:lnTo>
                  <a:pt x="226745" y="24231"/>
                </a:lnTo>
                <a:lnTo>
                  <a:pt x="243141" y="24231"/>
                </a:lnTo>
                <a:lnTo>
                  <a:pt x="245110" y="31369"/>
                </a:lnTo>
                <a:lnTo>
                  <a:pt x="245148" y="36690"/>
                </a:lnTo>
                <a:lnTo>
                  <a:pt x="245148" y="22161"/>
                </a:lnTo>
                <a:lnTo>
                  <a:pt x="243649" y="20751"/>
                </a:lnTo>
                <a:lnTo>
                  <a:pt x="235115" y="18732"/>
                </a:lnTo>
                <a:lnTo>
                  <a:pt x="226834" y="20497"/>
                </a:lnTo>
                <a:lnTo>
                  <a:pt x="220611" y="25336"/>
                </a:lnTo>
                <a:lnTo>
                  <a:pt x="216700" y="32562"/>
                </a:lnTo>
                <a:lnTo>
                  <a:pt x="215531" y="40182"/>
                </a:lnTo>
                <a:lnTo>
                  <a:pt x="215442" y="42176"/>
                </a:lnTo>
                <a:lnTo>
                  <a:pt x="216750" y="50177"/>
                </a:lnTo>
                <a:lnTo>
                  <a:pt x="220840" y="56896"/>
                </a:lnTo>
                <a:lnTo>
                  <a:pt x="227355" y="61214"/>
                </a:lnTo>
                <a:lnTo>
                  <a:pt x="236080" y="62750"/>
                </a:lnTo>
                <a:lnTo>
                  <a:pt x="242785" y="62750"/>
                </a:lnTo>
                <a:lnTo>
                  <a:pt x="247408" y="61353"/>
                </a:lnTo>
                <a:lnTo>
                  <a:pt x="250113" y="60134"/>
                </a:lnTo>
                <a:lnTo>
                  <a:pt x="249326" y="56832"/>
                </a:lnTo>
                <a:lnTo>
                  <a:pt x="248805" y="54648"/>
                </a:lnTo>
                <a:lnTo>
                  <a:pt x="245922" y="55867"/>
                </a:lnTo>
                <a:lnTo>
                  <a:pt x="242608" y="56832"/>
                </a:lnTo>
                <a:lnTo>
                  <a:pt x="229450" y="56832"/>
                </a:lnTo>
                <a:lnTo>
                  <a:pt x="222821" y="52552"/>
                </a:lnTo>
                <a:lnTo>
                  <a:pt x="222656" y="42176"/>
                </a:lnTo>
                <a:lnTo>
                  <a:pt x="252285" y="42176"/>
                </a:lnTo>
                <a:lnTo>
                  <a:pt x="252374" y="41402"/>
                </a:lnTo>
                <a:lnTo>
                  <a:pt x="252552" y="40182"/>
                </a:lnTo>
                <a:lnTo>
                  <a:pt x="252552" y="38608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7371938" y="0"/>
            <a:ext cx="16510" cy="10692130"/>
          </a:xfrm>
          <a:custGeom>
            <a:avLst/>
            <a:gdLst/>
            <a:ahLst/>
            <a:cxnLst/>
            <a:rect l="l" t="t" r="r" b="b"/>
            <a:pathLst>
              <a:path w="16509" h="10692130">
                <a:moveTo>
                  <a:pt x="0" y="0"/>
                </a:moveTo>
                <a:lnTo>
                  <a:pt x="16126" y="10692000"/>
                </a:lnTo>
              </a:path>
            </a:pathLst>
          </a:custGeom>
          <a:ln w="6350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0" y="10595555"/>
            <a:ext cx="7379334" cy="10795"/>
          </a:xfrm>
          <a:custGeom>
            <a:avLst/>
            <a:gdLst/>
            <a:ahLst/>
            <a:cxnLst/>
            <a:rect l="l" t="t" r="r" b="b"/>
            <a:pathLst>
              <a:path w="7379334" h="10795">
                <a:moveTo>
                  <a:pt x="7379276" y="0"/>
                </a:moveTo>
                <a:lnTo>
                  <a:pt x="0" y="0"/>
                </a:lnTo>
                <a:lnTo>
                  <a:pt x="0" y="10288"/>
                </a:lnTo>
                <a:lnTo>
                  <a:pt x="7379276" y="10288"/>
                </a:lnTo>
                <a:lnTo>
                  <a:pt x="7379276" y="0"/>
                </a:lnTo>
                <a:close/>
              </a:path>
            </a:pathLst>
          </a:custGeom>
          <a:solidFill>
            <a:srgbClr val="52B05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-12888" y="4136964"/>
            <a:ext cx="7378919" cy="164122"/>
          </a:xfrm>
          <a:custGeom>
            <a:avLst/>
            <a:gdLst/>
            <a:ahLst/>
            <a:cxnLst/>
            <a:rect l="l" t="t" r="r" b="b"/>
            <a:pathLst>
              <a:path w="7377430" h="10794">
                <a:moveTo>
                  <a:pt x="7377037" y="0"/>
                </a:moveTo>
                <a:lnTo>
                  <a:pt x="0" y="0"/>
                </a:lnTo>
                <a:lnTo>
                  <a:pt x="0" y="10288"/>
                </a:lnTo>
                <a:lnTo>
                  <a:pt x="7377037" y="10288"/>
                </a:lnTo>
                <a:lnTo>
                  <a:pt x="7377037" y="0"/>
                </a:lnTo>
                <a:close/>
              </a:path>
            </a:pathLst>
          </a:custGeom>
          <a:solidFill>
            <a:srgbClr val="52B055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4" name="object 6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40096" y="7620222"/>
            <a:ext cx="2142269" cy="2210597"/>
          </a:xfrm>
          <a:prstGeom prst="rect">
            <a:avLst/>
          </a:prstGeom>
        </p:spPr>
      </p:pic>
      <p:sp>
        <p:nvSpPr>
          <p:cNvPr id="65" name="TextBox 64">
            <a:extLst>
              <a:ext uri="{FF2B5EF4-FFF2-40B4-BE49-F238E27FC236}">
                <a16:creationId xmlns:a16="http://schemas.microsoft.com/office/drawing/2014/main" xmlns="" id="{02F7E403-FF19-45F7-844A-719443B9C32C}"/>
              </a:ext>
            </a:extLst>
          </p:cNvPr>
          <p:cNvSpPr txBox="1"/>
          <p:nvPr/>
        </p:nvSpPr>
        <p:spPr>
          <a:xfrm>
            <a:off x="7855790" y="164056"/>
            <a:ext cx="15278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2">
                    <a:lumMod val="60000"/>
                    <a:lumOff val="40000"/>
                  </a:schemeClr>
                </a:solidFill>
              </a:rPr>
              <a:t>ĐĂNG KHÁNH</a:t>
            </a:r>
          </a:p>
        </p:txBody>
      </p:sp>
      <p:sp>
        <p:nvSpPr>
          <p:cNvPr id="67" name="object 15">
            <a:extLst>
              <a:ext uri="{FF2B5EF4-FFF2-40B4-BE49-F238E27FC236}">
                <a16:creationId xmlns:a16="http://schemas.microsoft.com/office/drawing/2014/main" xmlns="" id="{F76D4C50-12E0-41C9-B50B-EE0DA41C3556}"/>
              </a:ext>
            </a:extLst>
          </p:cNvPr>
          <p:cNvSpPr/>
          <p:nvPr/>
        </p:nvSpPr>
        <p:spPr>
          <a:xfrm>
            <a:off x="5826040" y="460161"/>
            <a:ext cx="593090" cy="81280"/>
          </a:xfrm>
          <a:custGeom>
            <a:avLst/>
            <a:gdLst/>
            <a:ahLst/>
            <a:cxnLst/>
            <a:rect l="l" t="t" r="r" b="b"/>
            <a:pathLst>
              <a:path w="593090" h="81279">
                <a:moveTo>
                  <a:pt x="54127" y="64147"/>
                </a:moveTo>
                <a:lnTo>
                  <a:pt x="49161" y="63271"/>
                </a:lnTo>
                <a:lnTo>
                  <a:pt x="42799" y="61887"/>
                </a:lnTo>
                <a:lnTo>
                  <a:pt x="36957" y="60401"/>
                </a:lnTo>
                <a:lnTo>
                  <a:pt x="36957" y="60058"/>
                </a:lnTo>
                <a:lnTo>
                  <a:pt x="43116" y="56654"/>
                </a:lnTo>
                <a:lnTo>
                  <a:pt x="43688" y="56337"/>
                </a:lnTo>
                <a:lnTo>
                  <a:pt x="48983" y="50355"/>
                </a:lnTo>
                <a:lnTo>
                  <a:pt x="52451" y="42176"/>
                </a:lnTo>
                <a:lnTo>
                  <a:pt x="53682" y="31902"/>
                </a:lnTo>
                <a:lnTo>
                  <a:pt x="51816" y="19939"/>
                </a:lnTo>
                <a:lnTo>
                  <a:pt x="46507" y="10528"/>
                </a:lnTo>
                <a:lnTo>
                  <a:pt x="45631" y="9880"/>
                </a:lnTo>
                <a:lnTo>
                  <a:pt x="45631" y="31902"/>
                </a:lnTo>
                <a:lnTo>
                  <a:pt x="45554" y="33121"/>
                </a:lnTo>
                <a:lnTo>
                  <a:pt x="44424" y="41719"/>
                </a:lnTo>
                <a:lnTo>
                  <a:pt x="40754" y="49479"/>
                </a:lnTo>
                <a:lnTo>
                  <a:pt x="34823" y="54724"/>
                </a:lnTo>
                <a:lnTo>
                  <a:pt x="26758" y="56654"/>
                </a:lnTo>
                <a:lnTo>
                  <a:pt x="18834" y="54698"/>
                </a:lnTo>
                <a:lnTo>
                  <a:pt x="12954" y="49466"/>
                </a:lnTo>
                <a:lnTo>
                  <a:pt x="9309" y="41910"/>
                </a:lnTo>
                <a:lnTo>
                  <a:pt x="8128" y="33121"/>
                </a:lnTo>
                <a:lnTo>
                  <a:pt x="8229" y="31902"/>
                </a:lnTo>
                <a:lnTo>
                  <a:pt x="9232" y="23736"/>
                </a:lnTo>
                <a:lnTo>
                  <a:pt x="12763" y="15887"/>
                </a:lnTo>
                <a:lnTo>
                  <a:pt x="18719" y="10414"/>
                </a:lnTo>
                <a:lnTo>
                  <a:pt x="27101" y="8369"/>
                </a:lnTo>
                <a:lnTo>
                  <a:pt x="35267" y="10439"/>
                </a:lnTo>
                <a:lnTo>
                  <a:pt x="41059" y="15887"/>
                </a:lnTo>
                <a:lnTo>
                  <a:pt x="44526" y="23545"/>
                </a:lnTo>
                <a:lnTo>
                  <a:pt x="45631" y="31902"/>
                </a:lnTo>
                <a:lnTo>
                  <a:pt x="45631" y="9880"/>
                </a:lnTo>
                <a:lnTo>
                  <a:pt x="43586" y="8369"/>
                </a:lnTo>
                <a:lnTo>
                  <a:pt x="38214" y="4381"/>
                </a:lnTo>
                <a:lnTo>
                  <a:pt x="27368" y="2171"/>
                </a:lnTo>
                <a:lnTo>
                  <a:pt x="16370" y="4381"/>
                </a:lnTo>
                <a:lnTo>
                  <a:pt x="7734" y="10591"/>
                </a:lnTo>
                <a:lnTo>
                  <a:pt x="2044" y="20345"/>
                </a:lnTo>
                <a:lnTo>
                  <a:pt x="0" y="33121"/>
                </a:lnTo>
                <a:lnTo>
                  <a:pt x="2082" y="45669"/>
                </a:lnTo>
                <a:lnTo>
                  <a:pt x="7708" y="54876"/>
                </a:lnTo>
                <a:lnTo>
                  <a:pt x="15951" y="60629"/>
                </a:lnTo>
                <a:lnTo>
                  <a:pt x="25882" y="62839"/>
                </a:lnTo>
                <a:lnTo>
                  <a:pt x="27012" y="62839"/>
                </a:lnTo>
                <a:lnTo>
                  <a:pt x="29451" y="63715"/>
                </a:lnTo>
                <a:lnTo>
                  <a:pt x="36258" y="66065"/>
                </a:lnTo>
                <a:lnTo>
                  <a:pt x="44018" y="68414"/>
                </a:lnTo>
                <a:lnTo>
                  <a:pt x="51943" y="70510"/>
                </a:lnTo>
                <a:lnTo>
                  <a:pt x="54127" y="64147"/>
                </a:lnTo>
                <a:close/>
              </a:path>
              <a:path w="593090" h="81279">
                <a:moveTo>
                  <a:pt x="114427" y="61887"/>
                </a:moveTo>
                <a:lnTo>
                  <a:pt x="114173" y="58572"/>
                </a:lnTo>
                <a:lnTo>
                  <a:pt x="114084" y="54737"/>
                </a:lnTo>
                <a:lnTo>
                  <a:pt x="114084" y="19697"/>
                </a:lnTo>
                <a:lnTo>
                  <a:pt x="106413" y="19697"/>
                </a:lnTo>
                <a:lnTo>
                  <a:pt x="106413" y="46977"/>
                </a:lnTo>
                <a:lnTo>
                  <a:pt x="106146" y="48374"/>
                </a:lnTo>
                <a:lnTo>
                  <a:pt x="104317" y="52908"/>
                </a:lnTo>
                <a:lnTo>
                  <a:pt x="100749" y="56476"/>
                </a:lnTo>
                <a:lnTo>
                  <a:pt x="88633" y="56476"/>
                </a:lnTo>
                <a:lnTo>
                  <a:pt x="86194" y="51079"/>
                </a:lnTo>
                <a:lnTo>
                  <a:pt x="86194" y="19697"/>
                </a:lnTo>
                <a:lnTo>
                  <a:pt x="78524" y="19697"/>
                </a:lnTo>
                <a:lnTo>
                  <a:pt x="78524" y="59182"/>
                </a:lnTo>
                <a:lnTo>
                  <a:pt x="86448" y="62839"/>
                </a:lnTo>
                <a:lnTo>
                  <a:pt x="100571" y="62839"/>
                </a:lnTo>
                <a:lnTo>
                  <a:pt x="105016" y="58394"/>
                </a:lnTo>
                <a:lnTo>
                  <a:pt x="107022" y="54991"/>
                </a:lnTo>
                <a:lnTo>
                  <a:pt x="107200" y="54991"/>
                </a:lnTo>
                <a:lnTo>
                  <a:pt x="107632" y="61887"/>
                </a:lnTo>
                <a:lnTo>
                  <a:pt x="114427" y="61887"/>
                </a:lnTo>
                <a:close/>
              </a:path>
              <a:path w="593090" h="81279">
                <a:moveTo>
                  <a:pt x="172389" y="61887"/>
                </a:moveTo>
                <a:lnTo>
                  <a:pt x="171869" y="59004"/>
                </a:lnTo>
                <a:lnTo>
                  <a:pt x="171742" y="56565"/>
                </a:lnTo>
                <a:lnTo>
                  <a:pt x="171691" y="40182"/>
                </a:lnTo>
                <a:lnTo>
                  <a:pt x="171691" y="27533"/>
                </a:lnTo>
                <a:lnTo>
                  <a:pt x="170573" y="24396"/>
                </a:lnTo>
                <a:lnTo>
                  <a:pt x="168554" y="18732"/>
                </a:lnTo>
                <a:lnTo>
                  <a:pt x="164287" y="18732"/>
                </a:lnTo>
                <a:lnTo>
                  <a:pt x="164287" y="40347"/>
                </a:lnTo>
                <a:lnTo>
                  <a:pt x="164287" y="48463"/>
                </a:lnTo>
                <a:lnTo>
                  <a:pt x="164109" y="49326"/>
                </a:lnTo>
                <a:lnTo>
                  <a:pt x="162623" y="53682"/>
                </a:lnTo>
                <a:lnTo>
                  <a:pt x="159131" y="57175"/>
                </a:lnTo>
                <a:lnTo>
                  <a:pt x="149720" y="57175"/>
                </a:lnTo>
                <a:lnTo>
                  <a:pt x="146405" y="54825"/>
                </a:lnTo>
                <a:lnTo>
                  <a:pt x="146405" y="41656"/>
                </a:lnTo>
                <a:lnTo>
                  <a:pt x="155905" y="40182"/>
                </a:lnTo>
                <a:lnTo>
                  <a:pt x="164287" y="40347"/>
                </a:lnTo>
                <a:lnTo>
                  <a:pt x="164287" y="18732"/>
                </a:lnTo>
                <a:lnTo>
                  <a:pt x="150329" y="18732"/>
                </a:lnTo>
                <a:lnTo>
                  <a:pt x="145275" y="20218"/>
                </a:lnTo>
                <a:lnTo>
                  <a:pt x="141795" y="22479"/>
                </a:lnTo>
                <a:lnTo>
                  <a:pt x="143535" y="27533"/>
                </a:lnTo>
                <a:lnTo>
                  <a:pt x="146494" y="25615"/>
                </a:lnTo>
                <a:lnTo>
                  <a:pt x="150596" y="24396"/>
                </a:lnTo>
                <a:lnTo>
                  <a:pt x="163144" y="24396"/>
                </a:lnTo>
                <a:lnTo>
                  <a:pt x="164109" y="30670"/>
                </a:lnTo>
                <a:lnTo>
                  <a:pt x="164109" y="35039"/>
                </a:lnTo>
                <a:lnTo>
                  <a:pt x="153263" y="36017"/>
                </a:lnTo>
                <a:lnTo>
                  <a:pt x="145313" y="39027"/>
                </a:lnTo>
                <a:lnTo>
                  <a:pt x="140411" y="43954"/>
                </a:lnTo>
                <a:lnTo>
                  <a:pt x="138734" y="50723"/>
                </a:lnTo>
                <a:lnTo>
                  <a:pt x="138734" y="56832"/>
                </a:lnTo>
                <a:lnTo>
                  <a:pt x="143103" y="62839"/>
                </a:lnTo>
                <a:lnTo>
                  <a:pt x="157657" y="62839"/>
                </a:lnTo>
                <a:lnTo>
                  <a:pt x="162191" y="59880"/>
                </a:lnTo>
                <a:lnTo>
                  <a:pt x="164109" y="57175"/>
                </a:lnTo>
                <a:lnTo>
                  <a:pt x="164541" y="56565"/>
                </a:lnTo>
                <a:lnTo>
                  <a:pt x="164807" y="56565"/>
                </a:lnTo>
                <a:lnTo>
                  <a:pt x="165417" y="61887"/>
                </a:lnTo>
                <a:lnTo>
                  <a:pt x="172389" y="61887"/>
                </a:lnTo>
                <a:close/>
              </a:path>
              <a:path w="593090" h="81279">
                <a:moveTo>
                  <a:pt x="206971" y="0"/>
                </a:moveTo>
                <a:lnTo>
                  <a:pt x="199301" y="0"/>
                </a:lnTo>
                <a:lnTo>
                  <a:pt x="199301" y="61887"/>
                </a:lnTo>
                <a:lnTo>
                  <a:pt x="206971" y="61887"/>
                </a:lnTo>
                <a:lnTo>
                  <a:pt x="206971" y="0"/>
                </a:lnTo>
                <a:close/>
              </a:path>
              <a:path w="593090" h="81279">
                <a:moveTo>
                  <a:pt x="242785" y="19697"/>
                </a:moveTo>
                <a:lnTo>
                  <a:pt x="235115" y="19697"/>
                </a:lnTo>
                <a:lnTo>
                  <a:pt x="235115" y="61887"/>
                </a:lnTo>
                <a:lnTo>
                  <a:pt x="242785" y="61887"/>
                </a:lnTo>
                <a:lnTo>
                  <a:pt x="242785" y="19697"/>
                </a:lnTo>
                <a:close/>
              </a:path>
              <a:path w="593090" h="81279">
                <a:moveTo>
                  <a:pt x="243751" y="10452"/>
                </a:moveTo>
                <a:lnTo>
                  <a:pt x="243662" y="5143"/>
                </a:lnTo>
                <a:lnTo>
                  <a:pt x="241833" y="3048"/>
                </a:lnTo>
                <a:lnTo>
                  <a:pt x="236169" y="3048"/>
                </a:lnTo>
                <a:lnTo>
                  <a:pt x="234162" y="5143"/>
                </a:lnTo>
                <a:lnTo>
                  <a:pt x="234162" y="10452"/>
                </a:lnTo>
                <a:lnTo>
                  <a:pt x="236080" y="12547"/>
                </a:lnTo>
                <a:lnTo>
                  <a:pt x="241833" y="12547"/>
                </a:lnTo>
                <a:lnTo>
                  <a:pt x="243751" y="10452"/>
                </a:lnTo>
                <a:close/>
              </a:path>
              <a:path w="593090" h="81279">
                <a:moveTo>
                  <a:pt x="290982" y="19697"/>
                </a:moveTo>
                <a:lnTo>
                  <a:pt x="279996" y="19697"/>
                </a:lnTo>
                <a:lnTo>
                  <a:pt x="279996" y="7581"/>
                </a:lnTo>
                <a:lnTo>
                  <a:pt x="272503" y="9588"/>
                </a:lnTo>
                <a:lnTo>
                  <a:pt x="272503" y="19697"/>
                </a:lnTo>
                <a:lnTo>
                  <a:pt x="265963" y="19697"/>
                </a:lnTo>
                <a:lnTo>
                  <a:pt x="265963" y="25539"/>
                </a:lnTo>
                <a:lnTo>
                  <a:pt x="272503" y="25539"/>
                </a:lnTo>
                <a:lnTo>
                  <a:pt x="272503" y="53517"/>
                </a:lnTo>
                <a:lnTo>
                  <a:pt x="273291" y="57264"/>
                </a:lnTo>
                <a:lnTo>
                  <a:pt x="275463" y="59524"/>
                </a:lnTo>
                <a:lnTo>
                  <a:pt x="277291" y="61620"/>
                </a:lnTo>
                <a:lnTo>
                  <a:pt x="280174" y="62750"/>
                </a:lnTo>
                <a:lnTo>
                  <a:pt x="286715" y="62750"/>
                </a:lnTo>
                <a:lnTo>
                  <a:pt x="289064" y="62318"/>
                </a:lnTo>
                <a:lnTo>
                  <a:pt x="290550" y="61709"/>
                </a:lnTo>
                <a:lnTo>
                  <a:pt x="290195" y="55956"/>
                </a:lnTo>
                <a:lnTo>
                  <a:pt x="287756" y="56476"/>
                </a:lnTo>
                <a:lnTo>
                  <a:pt x="281482" y="56476"/>
                </a:lnTo>
                <a:lnTo>
                  <a:pt x="279996" y="53517"/>
                </a:lnTo>
                <a:lnTo>
                  <a:pt x="279996" y="25539"/>
                </a:lnTo>
                <a:lnTo>
                  <a:pt x="290982" y="25539"/>
                </a:lnTo>
                <a:lnTo>
                  <a:pt x="290982" y="19697"/>
                </a:lnTo>
                <a:close/>
              </a:path>
              <a:path w="593090" h="81279">
                <a:moveTo>
                  <a:pt x="349719" y="19697"/>
                </a:moveTo>
                <a:lnTo>
                  <a:pt x="341617" y="19697"/>
                </a:lnTo>
                <a:lnTo>
                  <a:pt x="332193" y="47498"/>
                </a:lnTo>
                <a:lnTo>
                  <a:pt x="330542" y="53251"/>
                </a:lnTo>
                <a:lnTo>
                  <a:pt x="330365" y="53251"/>
                </a:lnTo>
                <a:lnTo>
                  <a:pt x="328625" y="47409"/>
                </a:lnTo>
                <a:lnTo>
                  <a:pt x="327672" y="44627"/>
                </a:lnTo>
                <a:lnTo>
                  <a:pt x="318427" y="19697"/>
                </a:lnTo>
                <a:lnTo>
                  <a:pt x="310057" y="19697"/>
                </a:lnTo>
                <a:lnTo>
                  <a:pt x="326009" y="59524"/>
                </a:lnTo>
                <a:lnTo>
                  <a:pt x="326186" y="60134"/>
                </a:lnTo>
                <a:lnTo>
                  <a:pt x="326186" y="61010"/>
                </a:lnTo>
                <a:lnTo>
                  <a:pt x="323824" y="66332"/>
                </a:lnTo>
                <a:lnTo>
                  <a:pt x="321221" y="69291"/>
                </a:lnTo>
                <a:lnTo>
                  <a:pt x="316852" y="72859"/>
                </a:lnTo>
                <a:lnTo>
                  <a:pt x="314325" y="74079"/>
                </a:lnTo>
                <a:lnTo>
                  <a:pt x="312420" y="74688"/>
                </a:lnTo>
                <a:lnTo>
                  <a:pt x="314325" y="81140"/>
                </a:lnTo>
                <a:lnTo>
                  <a:pt x="338213" y="49771"/>
                </a:lnTo>
                <a:lnTo>
                  <a:pt x="349719" y="19697"/>
                </a:lnTo>
                <a:close/>
              </a:path>
              <a:path w="593090" h="81279">
                <a:moveTo>
                  <a:pt x="408190" y="35471"/>
                </a:moveTo>
                <a:lnTo>
                  <a:pt x="386664" y="35471"/>
                </a:lnTo>
                <a:lnTo>
                  <a:pt x="386664" y="41135"/>
                </a:lnTo>
                <a:lnTo>
                  <a:pt x="408190" y="41135"/>
                </a:lnTo>
                <a:lnTo>
                  <a:pt x="408190" y="35471"/>
                </a:lnTo>
                <a:close/>
              </a:path>
              <a:path w="593090" h="81279">
                <a:moveTo>
                  <a:pt x="471119" y="19697"/>
                </a:moveTo>
                <a:lnTo>
                  <a:pt x="460133" y="19697"/>
                </a:lnTo>
                <a:lnTo>
                  <a:pt x="460133" y="7581"/>
                </a:lnTo>
                <a:lnTo>
                  <a:pt x="452640" y="9588"/>
                </a:lnTo>
                <a:lnTo>
                  <a:pt x="452640" y="19697"/>
                </a:lnTo>
                <a:lnTo>
                  <a:pt x="446100" y="19697"/>
                </a:lnTo>
                <a:lnTo>
                  <a:pt x="446100" y="25539"/>
                </a:lnTo>
                <a:lnTo>
                  <a:pt x="452640" y="25539"/>
                </a:lnTo>
                <a:lnTo>
                  <a:pt x="452640" y="53517"/>
                </a:lnTo>
                <a:lnTo>
                  <a:pt x="453428" y="57264"/>
                </a:lnTo>
                <a:lnTo>
                  <a:pt x="455599" y="59524"/>
                </a:lnTo>
                <a:lnTo>
                  <a:pt x="457428" y="61620"/>
                </a:lnTo>
                <a:lnTo>
                  <a:pt x="460311" y="62750"/>
                </a:lnTo>
                <a:lnTo>
                  <a:pt x="466839" y="62750"/>
                </a:lnTo>
                <a:lnTo>
                  <a:pt x="469201" y="62318"/>
                </a:lnTo>
                <a:lnTo>
                  <a:pt x="470674" y="61709"/>
                </a:lnTo>
                <a:lnTo>
                  <a:pt x="470331" y="55956"/>
                </a:lnTo>
                <a:lnTo>
                  <a:pt x="467893" y="56476"/>
                </a:lnTo>
                <a:lnTo>
                  <a:pt x="461619" y="56476"/>
                </a:lnTo>
                <a:lnTo>
                  <a:pt x="460133" y="53517"/>
                </a:lnTo>
                <a:lnTo>
                  <a:pt x="460133" y="25539"/>
                </a:lnTo>
                <a:lnTo>
                  <a:pt x="471119" y="25539"/>
                </a:lnTo>
                <a:lnTo>
                  <a:pt x="471119" y="19697"/>
                </a:lnTo>
                <a:close/>
              </a:path>
              <a:path w="593090" h="81279">
                <a:moveTo>
                  <a:pt x="530898" y="22225"/>
                </a:moveTo>
                <a:lnTo>
                  <a:pt x="521830" y="18732"/>
                </a:lnTo>
                <a:lnTo>
                  <a:pt x="513295" y="18732"/>
                </a:lnTo>
                <a:lnTo>
                  <a:pt x="510590" y="19608"/>
                </a:lnTo>
                <a:lnTo>
                  <a:pt x="505968" y="22225"/>
                </a:lnTo>
                <a:lnTo>
                  <a:pt x="504050" y="24142"/>
                </a:lnTo>
                <a:lnTo>
                  <a:pt x="502831" y="26314"/>
                </a:lnTo>
                <a:lnTo>
                  <a:pt x="502653" y="26314"/>
                </a:lnTo>
                <a:lnTo>
                  <a:pt x="502653" y="0"/>
                </a:lnTo>
                <a:lnTo>
                  <a:pt x="494982" y="0"/>
                </a:lnTo>
                <a:lnTo>
                  <a:pt x="494982" y="61887"/>
                </a:lnTo>
                <a:lnTo>
                  <a:pt x="502653" y="61887"/>
                </a:lnTo>
                <a:lnTo>
                  <a:pt x="502653" y="34950"/>
                </a:lnTo>
                <a:lnTo>
                  <a:pt x="502742" y="33820"/>
                </a:lnTo>
                <a:lnTo>
                  <a:pt x="503174" y="32766"/>
                </a:lnTo>
                <a:lnTo>
                  <a:pt x="504571" y="28587"/>
                </a:lnTo>
                <a:lnTo>
                  <a:pt x="508495" y="25095"/>
                </a:lnTo>
                <a:lnTo>
                  <a:pt x="520700" y="25095"/>
                </a:lnTo>
                <a:lnTo>
                  <a:pt x="523227" y="30848"/>
                </a:lnTo>
                <a:lnTo>
                  <a:pt x="523227" y="61887"/>
                </a:lnTo>
                <a:lnTo>
                  <a:pt x="530898" y="61887"/>
                </a:lnTo>
                <a:lnTo>
                  <a:pt x="530898" y="22225"/>
                </a:lnTo>
                <a:close/>
              </a:path>
              <a:path w="593090" h="81279">
                <a:moveTo>
                  <a:pt x="592772" y="38608"/>
                </a:moveTo>
                <a:lnTo>
                  <a:pt x="592531" y="36690"/>
                </a:lnTo>
                <a:lnTo>
                  <a:pt x="591985" y="32232"/>
                </a:lnTo>
                <a:lnTo>
                  <a:pt x="589216" y="25768"/>
                </a:lnTo>
                <a:lnTo>
                  <a:pt x="587578" y="24231"/>
                </a:lnTo>
                <a:lnTo>
                  <a:pt x="585368" y="22161"/>
                </a:lnTo>
                <a:lnTo>
                  <a:pt x="585368" y="36690"/>
                </a:lnTo>
                <a:lnTo>
                  <a:pt x="562965" y="36690"/>
                </a:lnTo>
                <a:lnTo>
                  <a:pt x="563575" y="31369"/>
                </a:lnTo>
                <a:lnTo>
                  <a:pt x="566978" y="24231"/>
                </a:lnTo>
                <a:lnTo>
                  <a:pt x="583361" y="24231"/>
                </a:lnTo>
                <a:lnTo>
                  <a:pt x="585330" y="31369"/>
                </a:lnTo>
                <a:lnTo>
                  <a:pt x="585368" y="36690"/>
                </a:lnTo>
                <a:lnTo>
                  <a:pt x="585368" y="22161"/>
                </a:lnTo>
                <a:lnTo>
                  <a:pt x="583869" y="20751"/>
                </a:lnTo>
                <a:lnTo>
                  <a:pt x="575335" y="18732"/>
                </a:lnTo>
                <a:lnTo>
                  <a:pt x="567067" y="20497"/>
                </a:lnTo>
                <a:lnTo>
                  <a:pt x="560832" y="25336"/>
                </a:lnTo>
                <a:lnTo>
                  <a:pt x="556920" y="32562"/>
                </a:lnTo>
                <a:lnTo>
                  <a:pt x="555752" y="40182"/>
                </a:lnTo>
                <a:lnTo>
                  <a:pt x="555663" y="42176"/>
                </a:lnTo>
                <a:lnTo>
                  <a:pt x="556971" y="50177"/>
                </a:lnTo>
                <a:lnTo>
                  <a:pt x="561060" y="56896"/>
                </a:lnTo>
                <a:lnTo>
                  <a:pt x="567575" y="61214"/>
                </a:lnTo>
                <a:lnTo>
                  <a:pt x="576300" y="62750"/>
                </a:lnTo>
                <a:lnTo>
                  <a:pt x="583006" y="62750"/>
                </a:lnTo>
                <a:lnTo>
                  <a:pt x="587629" y="61353"/>
                </a:lnTo>
                <a:lnTo>
                  <a:pt x="590334" y="60134"/>
                </a:lnTo>
                <a:lnTo>
                  <a:pt x="589546" y="56832"/>
                </a:lnTo>
                <a:lnTo>
                  <a:pt x="589026" y="54648"/>
                </a:lnTo>
                <a:lnTo>
                  <a:pt x="586143" y="55867"/>
                </a:lnTo>
                <a:lnTo>
                  <a:pt x="582841" y="56832"/>
                </a:lnTo>
                <a:lnTo>
                  <a:pt x="569671" y="56832"/>
                </a:lnTo>
                <a:lnTo>
                  <a:pt x="563054" y="52552"/>
                </a:lnTo>
                <a:lnTo>
                  <a:pt x="562876" y="42176"/>
                </a:lnTo>
                <a:lnTo>
                  <a:pt x="592505" y="42176"/>
                </a:lnTo>
                <a:lnTo>
                  <a:pt x="592594" y="41402"/>
                </a:lnTo>
                <a:lnTo>
                  <a:pt x="592772" y="40182"/>
                </a:lnTo>
                <a:lnTo>
                  <a:pt x="592772" y="38608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16">
            <a:extLst>
              <a:ext uri="{FF2B5EF4-FFF2-40B4-BE49-F238E27FC236}">
                <a16:creationId xmlns:a16="http://schemas.microsoft.com/office/drawing/2014/main" xmlns="" id="{92CD2742-1EE3-4CF7-ADDF-4FBD58F48E7C}"/>
              </a:ext>
            </a:extLst>
          </p:cNvPr>
          <p:cNvSpPr/>
          <p:nvPr/>
        </p:nvSpPr>
        <p:spPr>
          <a:xfrm>
            <a:off x="6477463" y="478894"/>
            <a:ext cx="197485" cy="44450"/>
          </a:xfrm>
          <a:custGeom>
            <a:avLst/>
            <a:gdLst/>
            <a:ahLst/>
            <a:cxnLst/>
            <a:rect l="l" t="t" r="r" b="b"/>
            <a:pathLst>
              <a:path w="197484" h="44450">
                <a:moveTo>
                  <a:pt x="33299" y="2273"/>
                </a:moveTo>
                <a:lnTo>
                  <a:pt x="31203" y="1219"/>
                </a:lnTo>
                <a:lnTo>
                  <a:pt x="27190" y="88"/>
                </a:lnTo>
                <a:lnTo>
                  <a:pt x="22669" y="88"/>
                </a:lnTo>
                <a:lnTo>
                  <a:pt x="13309" y="1765"/>
                </a:lnTo>
                <a:lnTo>
                  <a:pt x="6172" y="6426"/>
                </a:lnTo>
                <a:lnTo>
                  <a:pt x="1600" y="13512"/>
                </a:lnTo>
                <a:lnTo>
                  <a:pt x="0" y="22491"/>
                </a:lnTo>
                <a:lnTo>
                  <a:pt x="1498" y="31292"/>
                </a:lnTo>
                <a:lnTo>
                  <a:pt x="5727" y="38100"/>
                </a:lnTo>
                <a:lnTo>
                  <a:pt x="12357" y="42468"/>
                </a:lnTo>
                <a:lnTo>
                  <a:pt x="21005" y="44018"/>
                </a:lnTo>
                <a:lnTo>
                  <a:pt x="26670" y="44018"/>
                </a:lnTo>
                <a:lnTo>
                  <a:pt x="31115" y="42621"/>
                </a:lnTo>
                <a:lnTo>
                  <a:pt x="33121" y="41579"/>
                </a:lnTo>
                <a:lnTo>
                  <a:pt x="31813" y="35826"/>
                </a:lnTo>
                <a:lnTo>
                  <a:pt x="29641" y="36791"/>
                </a:lnTo>
                <a:lnTo>
                  <a:pt x="26758" y="37922"/>
                </a:lnTo>
                <a:lnTo>
                  <a:pt x="14033" y="37922"/>
                </a:lnTo>
                <a:lnTo>
                  <a:pt x="7759" y="31902"/>
                </a:lnTo>
                <a:lnTo>
                  <a:pt x="7759" y="13335"/>
                </a:lnTo>
                <a:lnTo>
                  <a:pt x="12992" y="6184"/>
                </a:lnTo>
                <a:lnTo>
                  <a:pt x="26847" y="6184"/>
                </a:lnTo>
                <a:lnTo>
                  <a:pt x="29718" y="7150"/>
                </a:lnTo>
                <a:lnTo>
                  <a:pt x="31559" y="8191"/>
                </a:lnTo>
                <a:lnTo>
                  <a:pt x="33299" y="2273"/>
                </a:lnTo>
                <a:close/>
              </a:path>
              <a:path w="197484" h="44450">
                <a:moveTo>
                  <a:pt x="94996" y="21704"/>
                </a:moveTo>
                <a:lnTo>
                  <a:pt x="93522" y="12877"/>
                </a:lnTo>
                <a:lnTo>
                  <a:pt x="89382" y="6019"/>
                </a:lnTo>
                <a:lnTo>
                  <a:pt x="89001" y="5753"/>
                </a:lnTo>
                <a:lnTo>
                  <a:pt x="87147" y="4470"/>
                </a:lnTo>
                <a:lnTo>
                  <a:pt x="87147" y="14820"/>
                </a:lnTo>
                <a:lnTo>
                  <a:pt x="87147" y="31470"/>
                </a:lnTo>
                <a:lnTo>
                  <a:pt x="81661" y="38354"/>
                </a:lnTo>
                <a:lnTo>
                  <a:pt x="66840" y="38354"/>
                </a:lnTo>
                <a:lnTo>
                  <a:pt x="61595" y="31470"/>
                </a:lnTo>
                <a:lnTo>
                  <a:pt x="61531" y="14122"/>
                </a:lnTo>
                <a:lnTo>
                  <a:pt x="65443" y="5753"/>
                </a:lnTo>
                <a:lnTo>
                  <a:pt x="83578" y="5753"/>
                </a:lnTo>
                <a:lnTo>
                  <a:pt x="87147" y="14820"/>
                </a:lnTo>
                <a:lnTo>
                  <a:pt x="87147" y="4470"/>
                </a:lnTo>
                <a:lnTo>
                  <a:pt x="82969" y="1574"/>
                </a:lnTo>
                <a:lnTo>
                  <a:pt x="74688" y="0"/>
                </a:lnTo>
                <a:lnTo>
                  <a:pt x="66497" y="1524"/>
                </a:lnTo>
                <a:lnTo>
                  <a:pt x="59855" y="5905"/>
                </a:lnTo>
                <a:lnTo>
                  <a:pt x="55397" y="12954"/>
                </a:lnTo>
                <a:lnTo>
                  <a:pt x="53771" y="22402"/>
                </a:lnTo>
                <a:lnTo>
                  <a:pt x="55321" y="31381"/>
                </a:lnTo>
                <a:lnTo>
                  <a:pt x="59601" y="38252"/>
                </a:lnTo>
                <a:lnTo>
                  <a:pt x="66014" y="42595"/>
                </a:lnTo>
                <a:lnTo>
                  <a:pt x="73990" y="44107"/>
                </a:lnTo>
                <a:lnTo>
                  <a:pt x="81572" y="42799"/>
                </a:lnTo>
                <a:lnTo>
                  <a:pt x="88315" y="38760"/>
                </a:lnTo>
                <a:lnTo>
                  <a:pt x="88595" y="38354"/>
                </a:lnTo>
                <a:lnTo>
                  <a:pt x="93154" y="31788"/>
                </a:lnTo>
                <a:lnTo>
                  <a:pt x="94996" y="21704"/>
                </a:lnTo>
                <a:close/>
              </a:path>
              <a:path w="197484" h="44450">
                <a:moveTo>
                  <a:pt x="140741" y="266"/>
                </a:moveTo>
                <a:lnTo>
                  <a:pt x="139446" y="0"/>
                </a:lnTo>
                <a:lnTo>
                  <a:pt x="133426" y="0"/>
                </a:lnTo>
                <a:lnTo>
                  <a:pt x="128803" y="3581"/>
                </a:lnTo>
                <a:lnTo>
                  <a:pt x="126885" y="9245"/>
                </a:lnTo>
                <a:lnTo>
                  <a:pt x="126542" y="9245"/>
                </a:lnTo>
                <a:lnTo>
                  <a:pt x="126276" y="965"/>
                </a:lnTo>
                <a:lnTo>
                  <a:pt x="119570" y="965"/>
                </a:lnTo>
                <a:lnTo>
                  <a:pt x="119824" y="4889"/>
                </a:lnTo>
                <a:lnTo>
                  <a:pt x="119913" y="9156"/>
                </a:lnTo>
                <a:lnTo>
                  <a:pt x="119913" y="43154"/>
                </a:lnTo>
                <a:lnTo>
                  <a:pt x="127495" y="43154"/>
                </a:lnTo>
                <a:lnTo>
                  <a:pt x="127495" y="19354"/>
                </a:lnTo>
                <a:lnTo>
                  <a:pt x="127850" y="17094"/>
                </a:lnTo>
                <a:lnTo>
                  <a:pt x="128892" y="11341"/>
                </a:lnTo>
                <a:lnTo>
                  <a:pt x="132727" y="7239"/>
                </a:lnTo>
                <a:lnTo>
                  <a:pt x="139179" y="7239"/>
                </a:lnTo>
                <a:lnTo>
                  <a:pt x="140741" y="7493"/>
                </a:lnTo>
                <a:lnTo>
                  <a:pt x="140741" y="266"/>
                </a:lnTo>
                <a:close/>
              </a:path>
              <a:path w="197484" h="44450">
                <a:moveTo>
                  <a:pt x="196951" y="19875"/>
                </a:moveTo>
                <a:lnTo>
                  <a:pt x="189547" y="3416"/>
                </a:lnTo>
                <a:lnTo>
                  <a:pt x="189547" y="17957"/>
                </a:lnTo>
                <a:lnTo>
                  <a:pt x="167144" y="17957"/>
                </a:lnTo>
                <a:lnTo>
                  <a:pt x="167754" y="12636"/>
                </a:lnTo>
                <a:lnTo>
                  <a:pt x="171157" y="5499"/>
                </a:lnTo>
                <a:lnTo>
                  <a:pt x="187540" y="5499"/>
                </a:lnTo>
                <a:lnTo>
                  <a:pt x="189509" y="12636"/>
                </a:lnTo>
                <a:lnTo>
                  <a:pt x="189547" y="17957"/>
                </a:lnTo>
                <a:lnTo>
                  <a:pt x="189547" y="3416"/>
                </a:lnTo>
                <a:lnTo>
                  <a:pt x="188061" y="2019"/>
                </a:lnTo>
                <a:lnTo>
                  <a:pt x="179527" y="0"/>
                </a:lnTo>
                <a:lnTo>
                  <a:pt x="171246" y="1765"/>
                </a:lnTo>
                <a:lnTo>
                  <a:pt x="165023" y="6604"/>
                </a:lnTo>
                <a:lnTo>
                  <a:pt x="161099" y="13830"/>
                </a:lnTo>
                <a:lnTo>
                  <a:pt x="159931" y="21450"/>
                </a:lnTo>
                <a:lnTo>
                  <a:pt x="159854" y="23444"/>
                </a:lnTo>
                <a:lnTo>
                  <a:pt x="161150" y="31445"/>
                </a:lnTo>
                <a:lnTo>
                  <a:pt x="165239" y="38163"/>
                </a:lnTo>
                <a:lnTo>
                  <a:pt x="171767" y="42481"/>
                </a:lnTo>
                <a:lnTo>
                  <a:pt x="180479" y="44018"/>
                </a:lnTo>
                <a:lnTo>
                  <a:pt x="187198" y="44018"/>
                </a:lnTo>
                <a:lnTo>
                  <a:pt x="191808" y="42621"/>
                </a:lnTo>
                <a:lnTo>
                  <a:pt x="194513" y="41402"/>
                </a:lnTo>
                <a:lnTo>
                  <a:pt x="193725" y="38100"/>
                </a:lnTo>
                <a:lnTo>
                  <a:pt x="193205" y="35915"/>
                </a:lnTo>
                <a:lnTo>
                  <a:pt x="190334" y="37134"/>
                </a:lnTo>
                <a:lnTo>
                  <a:pt x="187020" y="38100"/>
                </a:lnTo>
                <a:lnTo>
                  <a:pt x="173850" y="38100"/>
                </a:lnTo>
                <a:lnTo>
                  <a:pt x="167233" y="33820"/>
                </a:lnTo>
                <a:lnTo>
                  <a:pt x="167055" y="23444"/>
                </a:lnTo>
                <a:lnTo>
                  <a:pt x="196697" y="23444"/>
                </a:lnTo>
                <a:lnTo>
                  <a:pt x="196786" y="22669"/>
                </a:lnTo>
                <a:lnTo>
                  <a:pt x="196951" y="21450"/>
                </a:lnTo>
                <a:lnTo>
                  <a:pt x="196951" y="19875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17">
            <a:extLst>
              <a:ext uri="{FF2B5EF4-FFF2-40B4-BE49-F238E27FC236}">
                <a16:creationId xmlns:a16="http://schemas.microsoft.com/office/drawing/2014/main" xmlns="" id="{0414DBAA-C7ED-4ED7-ABB3-1F6294688C2F}"/>
              </a:ext>
            </a:extLst>
          </p:cNvPr>
          <p:cNvSpPr/>
          <p:nvPr/>
        </p:nvSpPr>
        <p:spPr>
          <a:xfrm>
            <a:off x="6730891" y="460163"/>
            <a:ext cx="252729" cy="62865"/>
          </a:xfrm>
          <a:custGeom>
            <a:avLst/>
            <a:gdLst/>
            <a:ahLst/>
            <a:cxnLst/>
            <a:rect l="l" t="t" r="r" b="b"/>
            <a:pathLst>
              <a:path w="252729" h="62865">
                <a:moveTo>
                  <a:pt x="39916" y="19697"/>
                </a:moveTo>
                <a:lnTo>
                  <a:pt x="31902" y="19697"/>
                </a:lnTo>
                <a:lnTo>
                  <a:pt x="23698" y="43408"/>
                </a:lnTo>
                <a:lnTo>
                  <a:pt x="21094" y="50723"/>
                </a:lnTo>
                <a:lnTo>
                  <a:pt x="20129" y="54203"/>
                </a:lnTo>
                <a:lnTo>
                  <a:pt x="19875" y="54203"/>
                </a:lnTo>
                <a:lnTo>
                  <a:pt x="18999" y="50723"/>
                </a:lnTo>
                <a:lnTo>
                  <a:pt x="17868" y="47231"/>
                </a:lnTo>
                <a:lnTo>
                  <a:pt x="16471" y="43408"/>
                </a:lnTo>
                <a:lnTo>
                  <a:pt x="8191" y="19697"/>
                </a:lnTo>
                <a:lnTo>
                  <a:pt x="0" y="19697"/>
                </a:lnTo>
                <a:lnTo>
                  <a:pt x="16040" y="61887"/>
                </a:lnTo>
                <a:lnTo>
                  <a:pt x="23355" y="61887"/>
                </a:lnTo>
                <a:lnTo>
                  <a:pt x="39916" y="19697"/>
                </a:lnTo>
                <a:close/>
              </a:path>
              <a:path w="252729" h="62865">
                <a:moveTo>
                  <a:pt x="92379" y="61887"/>
                </a:moveTo>
                <a:lnTo>
                  <a:pt x="91859" y="59004"/>
                </a:lnTo>
                <a:lnTo>
                  <a:pt x="91732" y="56565"/>
                </a:lnTo>
                <a:lnTo>
                  <a:pt x="91681" y="40182"/>
                </a:lnTo>
                <a:lnTo>
                  <a:pt x="91681" y="27533"/>
                </a:lnTo>
                <a:lnTo>
                  <a:pt x="90563" y="24396"/>
                </a:lnTo>
                <a:lnTo>
                  <a:pt x="88544" y="18732"/>
                </a:lnTo>
                <a:lnTo>
                  <a:pt x="84277" y="18732"/>
                </a:lnTo>
                <a:lnTo>
                  <a:pt x="84277" y="40347"/>
                </a:lnTo>
                <a:lnTo>
                  <a:pt x="84277" y="48463"/>
                </a:lnTo>
                <a:lnTo>
                  <a:pt x="84099" y="49326"/>
                </a:lnTo>
                <a:lnTo>
                  <a:pt x="82613" y="53682"/>
                </a:lnTo>
                <a:lnTo>
                  <a:pt x="79133" y="57175"/>
                </a:lnTo>
                <a:lnTo>
                  <a:pt x="69710" y="57175"/>
                </a:lnTo>
                <a:lnTo>
                  <a:pt x="66408" y="54825"/>
                </a:lnTo>
                <a:lnTo>
                  <a:pt x="66408" y="41656"/>
                </a:lnTo>
                <a:lnTo>
                  <a:pt x="75907" y="40182"/>
                </a:lnTo>
                <a:lnTo>
                  <a:pt x="84277" y="40347"/>
                </a:lnTo>
                <a:lnTo>
                  <a:pt x="84277" y="18732"/>
                </a:lnTo>
                <a:lnTo>
                  <a:pt x="70332" y="18732"/>
                </a:lnTo>
                <a:lnTo>
                  <a:pt x="65265" y="20218"/>
                </a:lnTo>
                <a:lnTo>
                  <a:pt x="61785" y="22479"/>
                </a:lnTo>
                <a:lnTo>
                  <a:pt x="63525" y="27533"/>
                </a:lnTo>
                <a:lnTo>
                  <a:pt x="66484" y="25615"/>
                </a:lnTo>
                <a:lnTo>
                  <a:pt x="70586" y="24396"/>
                </a:lnTo>
                <a:lnTo>
                  <a:pt x="83134" y="24396"/>
                </a:lnTo>
                <a:lnTo>
                  <a:pt x="84099" y="30670"/>
                </a:lnTo>
                <a:lnTo>
                  <a:pt x="84099" y="35039"/>
                </a:lnTo>
                <a:lnTo>
                  <a:pt x="73253" y="36017"/>
                </a:lnTo>
                <a:lnTo>
                  <a:pt x="65303" y="39027"/>
                </a:lnTo>
                <a:lnTo>
                  <a:pt x="60401" y="43954"/>
                </a:lnTo>
                <a:lnTo>
                  <a:pt x="58737" y="50723"/>
                </a:lnTo>
                <a:lnTo>
                  <a:pt x="58737" y="56832"/>
                </a:lnTo>
                <a:lnTo>
                  <a:pt x="63093" y="62839"/>
                </a:lnTo>
                <a:lnTo>
                  <a:pt x="77647" y="62839"/>
                </a:lnTo>
                <a:lnTo>
                  <a:pt x="82181" y="59880"/>
                </a:lnTo>
                <a:lnTo>
                  <a:pt x="84099" y="57175"/>
                </a:lnTo>
                <a:lnTo>
                  <a:pt x="84531" y="56565"/>
                </a:lnTo>
                <a:lnTo>
                  <a:pt x="84797" y="56565"/>
                </a:lnTo>
                <a:lnTo>
                  <a:pt x="85407" y="61887"/>
                </a:lnTo>
                <a:lnTo>
                  <a:pt x="92379" y="61887"/>
                </a:lnTo>
                <a:close/>
              </a:path>
              <a:path w="252729" h="62865">
                <a:moveTo>
                  <a:pt x="126974" y="0"/>
                </a:moveTo>
                <a:lnTo>
                  <a:pt x="119303" y="0"/>
                </a:lnTo>
                <a:lnTo>
                  <a:pt x="119303" y="61887"/>
                </a:lnTo>
                <a:lnTo>
                  <a:pt x="126974" y="61887"/>
                </a:lnTo>
                <a:lnTo>
                  <a:pt x="126974" y="0"/>
                </a:lnTo>
                <a:close/>
              </a:path>
              <a:path w="252729" h="62865">
                <a:moveTo>
                  <a:pt x="190766" y="61887"/>
                </a:moveTo>
                <a:lnTo>
                  <a:pt x="190500" y="58572"/>
                </a:lnTo>
                <a:lnTo>
                  <a:pt x="190411" y="54737"/>
                </a:lnTo>
                <a:lnTo>
                  <a:pt x="190411" y="19697"/>
                </a:lnTo>
                <a:lnTo>
                  <a:pt x="182740" y="19697"/>
                </a:lnTo>
                <a:lnTo>
                  <a:pt x="182740" y="46977"/>
                </a:lnTo>
                <a:lnTo>
                  <a:pt x="182486" y="48374"/>
                </a:lnTo>
                <a:lnTo>
                  <a:pt x="180657" y="52908"/>
                </a:lnTo>
                <a:lnTo>
                  <a:pt x="177076" y="56476"/>
                </a:lnTo>
                <a:lnTo>
                  <a:pt x="164960" y="56476"/>
                </a:lnTo>
                <a:lnTo>
                  <a:pt x="162521" y="51079"/>
                </a:lnTo>
                <a:lnTo>
                  <a:pt x="162521" y="19697"/>
                </a:lnTo>
                <a:lnTo>
                  <a:pt x="154851" y="19697"/>
                </a:lnTo>
                <a:lnTo>
                  <a:pt x="154851" y="59182"/>
                </a:lnTo>
                <a:lnTo>
                  <a:pt x="162788" y="62839"/>
                </a:lnTo>
                <a:lnTo>
                  <a:pt x="176898" y="62839"/>
                </a:lnTo>
                <a:lnTo>
                  <a:pt x="181343" y="58394"/>
                </a:lnTo>
                <a:lnTo>
                  <a:pt x="183349" y="54991"/>
                </a:lnTo>
                <a:lnTo>
                  <a:pt x="183527" y="54991"/>
                </a:lnTo>
                <a:lnTo>
                  <a:pt x="183959" y="61887"/>
                </a:lnTo>
                <a:lnTo>
                  <a:pt x="190766" y="61887"/>
                </a:lnTo>
                <a:close/>
              </a:path>
              <a:path w="252729" h="62865">
                <a:moveTo>
                  <a:pt x="252552" y="38608"/>
                </a:moveTo>
                <a:lnTo>
                  <a:pt x="252310" y="36690"/>
                </a:lnTo>
                <a:lnTo>
                  <a:pt x="251764" y="32232"/>
                </a:lnTo>
                <a:lnTo>
                  <a:pt x="248996" y="25768"/>
                </a:lnTo>
                <a:lnTo>
                  <a:pt x="247357" y="24231"/>
                </a:lnTo>
                <a:lnTo>
                  <a:pt x="245148" y="22161"/>
                </a:lnTo>
                <a:lnTo>
                  <a:pt x="245148" y="36690"/>
                </a:lnTo>
                <a:lnTo>
                  <a:pt x="222745" y="36690"/>
                </a:lnTo>
                <a:lnTo>
                  <a:pt x="223354" y="31369"/>
                </a:lnTo>
                <a:lnTo>
                  <a:pt x="226745" y="24231"/>
                </a:lnTo>
                <a:lnTo>
                  <a:pt x="243141" y="24231"/>
                </a:lnTo>
                <a:lnTo>
                  <a:pt x="245110" y="31369"/>
                </a:lnTo>
                <a:lnTo>
                  <a:pt x="245148" y="36690"/>
                </a:lnTo>
                <a:lnTo>
                  <a:pt x="245148" y="22161"/>
                </a:lnTo>
                <a:lnTo>
                  <a:pt x="243649" y="20751"/>
                </a:lnTo>
                <a:lnTo>
                  <a:pt x="235115" y="18732"/>
                </a:lnTo>
                <a:lnTo>
                  <a:pt x="226834" y="20497"/>
                </a:lnTo>
                <a:lnTo>
                  <a:pt x="220611" y="25336"/>
                </a:lnTo>
                <a:lnTo>
                  <a:pt x="216700" y="32562"/>
                </a:lnTo>
                <a:lnTo>
                  <a:pt x="215531" y="40182"/>
                </a:lnTo>
                <a:lnTo>
                  <a:pt x="215442" y="42176"/>
                </a:lnTo>
                <a:lnTo>
                  <a:pt x="216750" y="50177"/>
                </a:lnTo>
                <a:lnTo>
                  <a:pt x="220840" y="56896"/>
                </a:lnTo>
                <a:lnTo>
                  <a:pt x="227355" y="61214"/>
                </a:lnTo>
                <a:lnTo>
                  <a:pt x="236080" y="62750"/>
                </a:lnTo>
                <a:lnTo>
                  <a:pt x="242785" y="62750"/>
                </a:lnTo>
                <a:lnTo>
                  <a:pt x="247408" y="61353"/>
                </a:lnTo>
                <a:lnTo>
                  <a:pt x="250113" y="60134"/>
                </a:lnTo>
                <a:lnTo>
                  <a:pt x="249326" y="56832"/>
                </a:lnTo>
                <a:lnTo>
                  <a:pt x="248805" y="54648"/>
                </a:lnTo>
                <a:lnTo>
                  <a:pt x="245922" y="55867"/>
                </a:lnTo>
                <a:lnTo>
                  <a:pt x="242608" y="56832"/>
                </a:lnTo>
                <a:lnTo>
                  <a:pt x="229450" y="56832"/>
                </a:lnTo>
                <a:lnTo>
                  <a:pt x="222821" y="52552"/>
                </a:lnTo>
                <a:lnTo>
                  <a:pt x="222656" y="42176"/>
                </a:lnTo>
                <a:lnTo>
                  <a:pt x="252285" y="42176"/>
                </a:lnTo>
                <a:lnTo>
                  <a:pt x="252374" y="41402"/>
                </a:lnTo>
                <a:lnTo>
                  <a:pt x="252552" y="40182"/>
                </a:lnTo>
                <a:lnTo>
                  <a:pt x="252552" y="38608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xmlns="" id="{EA38CCAD-3D47-409C-956F-D8ACE9E08739}"/>
              </a:ext>
            </a:extLst>
          </p:cNvPr>
          <p:cNvSpPr txBox="1"/>
          <p:nvPr/>
        </p:nvSpPr>
        <p:spPr>
          <a:xfrm>
            <a:off x="5787424" y="150091"/>
            <a:ext cx="15278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2">
                    <a:lumMod val="60000"/>
                    <a:lumOff val="40000"/>
                  </a:schemeClr>
                </a:solidFill>
              </a:rPr>
              <a:t>ĐĂNG KHÁNH</a:t>
            </a:r>
          </a:p>
        </p:txBody>
      </p:sp>
      <p:pic>
        <p:nvPicPr>
          <p:cNvPr id="73" name="Picture 72" descr="A picture containing wall, indoor&#10;&#10;Description automatically generated">
            <a:extLst>
              <a:ext uri="{FF2B5EF4-FFF2-40B4-BE49-F238E27FC236}">
                <a16:creationId xmlns:a16="http://schemas.microsoft.com/office/drawing/2014/main" xmlns="" id="{07C56A2B-8A69-416F-8BB5-391AF67EE43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30" y="671931"/>
            <a:ext cx="2528371" cy="3369215"/>
          </a:xfrm>
          <a:prstGeom prst="rect">
            <a:avLst/>
          </a:prstGeom>
        </p:spPr>
      </p:pic>
      <p:sp>
        <p:nvSpPr>
          <p:cNvPr id="76" name="TextBox 75">
            <a:extLst>
              <a:ext uri="{FF2B5EF4-FFF2-40B4-BE49-F238E27FC236}">
                <a16:creationId xmlns:a16="http://schemas.microsoft.com/office/drawing/2014/main" xmlns="" id="{8B60B152-206E-469D-B7AB-FB0750CD9975}"/>
              </a:ext>
            </a:extLst>
          </p:cNvPr>
          <p:cNvSpPr txBox="1"/>
          <p:nvPr/>
        </p:nvSpPr>
        <p:spPr>
          <a:xfrm>
            <a:off x="1901089" y="724678"/>
            <a:ext cx="2329294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2"/>
                </a:solidFill>
              </a:rPr>
              <a:t>Gương Led vuông</a:t>
            </a:r>
            <a:endParaRPr lang="en-US" sz="1400"/>
          </a:p>
          <a:p>
            <a:r>
              <a:rPr lang="en-US" sz="1000"/>
              <a:t>1.520.000 VNĐ</a:t>
            </a:r>
            <a:endParaRPr lang="en-US" sz="1000">
              <a:solidFill>
                <a:schemeClr val="accent2"/>
              </a:solidFill>
            </a:endParaRPr>
          </a:p>
          <a:p>
            <a:r>
              <a:rPr lang="en-US" sz="1400">
                <a:solidFill>
                  <a:schemeClr val="accent2"/>
                </a:solidFill>
              </a:rPr>
              <a:t>Vòi lavabo lyxury cổ trắng</a:t>
            </a:r>
            <a:endParaRPr lang="en-US" sz="1400"/>
          </a:p>
          <a:p>
            <a:r>
              <a:rPr lang="en-US" sz="1000"/>
              <a:t>1.550.000 VNĐ</a:t>
            </a:r>
          </a:p>
          <a:p>
            <a:r>
              <a:rPr lang="en-US" sz="1400">
                <a:solidFill>
                  <a:schemeClr val="accent2"/>
                </a:solidFill>
              </a:rPr>
              <a:t>Bàn Đá Âm kèm chậu</a:t>
            </a:r>
            <a:endParaRPr lang="en-US" sz="1400"/>
          </a:p>
          <a:p>
            <a:r>
              <a:rPr lang="en-US" sz="1000"/>
              <a:t>KT: 50x80</a:t>
            </a:r>
          </a:p>
          <a:p>
            <a:r>
              <a:rPr lang="en-US" sz="1000"/>
              <a:t>3.200.000 VNĐ</a:t>
            </a:r>
          </a:p>
          <a:p>
            <a:endParaRPr lang="en-US" sz="1000"/>
          </a:p>
        </p:txBody>
      </p:sp>
      <p:pic>
        <p:nvPicPr>
          <p:cNvPr id="84" name="Picture 83" descr="A picture containing text, indoor&#10;&#10;Description automatically generated">
            <a:extLst>
              <a:ext uri="{FF2B5EF4-FFF2-40B4-BE49-F238E27FC236}">
                <a16:creationId xmlns:a16="http://schemas.microsoft.com/office/drawing/2014/main" xmlns="" id="{2377219C-17C8-4470-90C8-DA381121A23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3" y="4363414"/>
            <a:ext cx="2425654" cy="3234205"/>
          </a:xfrm>
          <a:prstGeom prst="rect">
            <a:avLst/>
          </a:prstGeom>
        </p:spPr>
      </p:pic>
      <p:sp>
        <p:nvSpPr>
          <p:cNvPr id="85" name="TextBox 84">
            <a:extLst>
              <a:ext uri="{FF2B5EF4-FFF2-40B4-BE49-F238E27FC236}">
                <a16:creationId xmlns:a16="http://schemas.microsoft.com/office/drawing/2014/main" xmlns="" id="{9D3714A0-FCBC-46FB-83B1-C81D45C6C5E8}"/>
              </a:ext>
            </a:extLst>
          </p:cNvPr>
          <p:cNvSpPr txBox="1"/>
          <p:nvPr/>
        </p:nvSpPr>
        <p:spPr>
          <a:xfrm>
            <a:off x="2398622" y="2578418"/>
            <a:ext cx="2329294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>
                <a:solidFill>
                  <a:schemeClr val="accent2"/>
                </a:solidFill>
              </a:rPr>
              <a:t>Vòi lavabo lyxury Tay Vàng</a:t>
            </a:r>
            <a:endParaRPr lang="en-US" sz="1400"/>
          </a:p>
          <a:p>
            <a:pPr algn="r"/>
            <a:r>
              <a:rPr lang="en-US" sz="1000"/>
              <a:t>1.650.000 VNĐ</a:t>
            </a:r>
          </a:p>
          <a:p>
            <a:pPr algn="r"/>
            <a:r>
              <a:rPr lang="en-US" sz="1400">
                <a:solidFill>
                  <a:schemeClr val="accent2"/>
                </a:solidFill>
              </a:rPr>
              <a:t>Chậu lavabo luxury</a:t>
            </a:r>
          </a:p>
          <a:p>
            <a:pPr algn="r"/>
            <a:r>
              <a:rPr lang="en-US" sz="1000"/>
              <a:t>950.000 VNĐ</a:t>
            </a:r>
          </a:p>
          <a:p>
            <a:pPr algn="r"/>
            <a:r>
              <a:rPr lang="en-US" sz="1400">
                <a:solidFill>
                  <a:schemeClr val="accent2"/>
                </a:solidFill>
              </a:rPr>
              <a:t>Bàn Đá Dương </a:t>
            </a:r>
          </a:p>
          <a:p>
            <a:pPr algn="r"/>
            <a:r>
              <a:rPr lang="en-US" sz="1000"/>
              <a:t>KT: 50x80</a:t>
            </a:r>
          </a:p>
          <a:p>
            <a:pPr algn="r"/>
            <a:r>
              <a:rPr lang="en-US" sz="1000"/>
              <a:t>3.200.000 VNĐ</a:t>
            </a:r>
          </a:p>
          <a:p>
            <a:pPr algn="r"/>
            <a:endParaRPr lang="en-US" sz="1000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xmlns="" id="{6228108B-B4F1-4EF0-B27D-7F738E96909A}"/>
              </a:ext>
            </a:extLst>
          </p:cNvPr>
          <p:cNvSpPr txBox="1"/>
          <p:nvPr/>
        </p:nvSpPr>
        <p:spPr>
          <a:xfrm>
            <a:off x="2459796" y="5014542"/>
            <a:ext cx="2329294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2"/>
                </a:solidFill>
              </a:rPr>
              <a:t>Gương led tròn</a:t>
            </a:r>
            <a:endParaRPr lang="en-US" sz="1400"/>
          </a:p>
          <a:p>
            <a:r>
              <a:rPr lang="en-US" sz="1000"/>
              <a:t>1.400.000 VNĐ</a:t>
            </a:r>
            <a:endParaRPr lang="en-US" sz="1000">
              <a:solidFill>
                <a:schemeClr val="accent2"/>
              </a:solidFill>
            </a:endParaRPr>
          </a:p>
          <a:p>
            <a:r>
              <a:rPr lang="en-US" sz="1400">
                <a:solidFill>
                  <a:schemeClr val="accent2"/>
                </a:solidFill>
              </a:rPr>
              <a:t>Vòi lavabo lyxury cổ trắng</a:t>
            </a:r>
            <a:endParaRPr lang="en-US" sz="1400"/>
          </a:p>
          <a:p>
            <a:r>
              <a:rPr lang="en-US" sz="1000"/>
              <a:t>1.450.000 VNĐ</a:t>
            </a:r>
          </a:p>
          <a:p>
            <a:r>
              <a:rPr lang="en-US" sz="1400">
                <a:solidFill>
                  <a:schemeClr val="accent2"/>
                </a:solidFill>
              </a:rPr>
              <a:t>Bàn Đá Âm kèm chậu</a:t>
            </a:r>
            <a:endParaRPr lang="en-US" sz="1400"/>
          </a:p>
          <a:p>
            <a:r>
              <a:rPr lang="en-US" sz="1000"/>
              <a:t>KT: 50x80</a:t>
            </a:r>
          </a:p>
          <a:p>
            <a:r>
              <a:rPr lang="en-US" sz="1000"/>
              <a:t>3.200.000 VNĐ</a:t>
            </a:r>
          </a:p>
          <a:p>
            <a:endParaRPr lang="en-US" sz="1000"/>
          </a:p>
        </p:txBody>
      </p:sp>
      <p:pic>
        <p:nvPicPr>
          <p:cNvPr id="90" name="Picture 89">
            <a:extLst>
              <a:ext uri="{FF2B5EF4-FFF2-40B4-BE49-F238E27FC236}">
                <a16:creationId xmlns:a16="http://schemas.microsoft.com/office/drawing/2014/main" xmlns="" id="{BA34FCD7-237B-493E-A2BD-1D979097DE7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8913" y="2"/>
            <a:ext cx="2072820" cy="658425"/>
          </a:xfrm>
          <a:prstGeom prst="rect">
            <a:avLst/>
          </a:prstGeom>
        </p:spPr>
      </p:pic>
      <p:pic>
        <p:nvPicPr>
          <p:cNvPr id="92" name="Picture 91" descr="A picture containing indoor, wall, bathroom, vessel&#10;&#10;Description automatically generated">
            <a:extLst>
              <a:ext uri="{FF2B5EF4-FFF2-40B4-BE49-F238E27FC236}">
                <a16:creationId xmlns:a16="http://schemas.microsoft.com/office/drawing/2014/main" xmlns="" id="{A5BF7320-124B-4AF2-B79F-C215B5BB8DD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9091" y="5716548"/>
            <a:ext cx="2425654" cy="181924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93" name="TextBox 92">
            <a:extLst>
              <a:ext uri="{FF2B5EF4-FFF2-40B4-BE49-F238E27FC236}">
                <a16:creationId xmlns:a16="http://schemas.microsoft.com/office/drawing/2014/main" xmlns="" id="{955C6C98-9E80-453C-A15D-22A9F104273D}"/>
              </a:ext>
            </a:extLst>
          </p:cNvPr>
          <p:cNvSpPr txBox="1"/>
          <p:nvPr/>
        </p:nvSpPr>
        <p:spPr>
          <a:xfrm>
            <a:off x="3386048" y="6912816"/>
            <a:ext cx="2455582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CS5517</a:t>
            </a:r>
          </a:p>
          <a:p>
            <a:r>
              <a:rPr lang="en-US" sz="1050"/>
              <a:t>Lavabo cao cấp</a:t>
            </a:r>
          </a:p>
          <a:p>
            <a:r>
              <a:rPr lang="en-US" sz="1000"/>
              <a:t>990.000 VNĐ</a:t>
            </a:r>
          </a:p>
        </p:txBody>
      </p:sp>
      <p:sp>
        <p:nvSpPr>
          <p:cNvPr id="94" name="object 48">
            <a:extLst>
              <a:ext uri="{FF2B5EF4-FFF2-40B4-BE49-F238E27FC236}">
                <a16:creationId xmlns:a16="http://schemas.microsoft.com/office/drawing/2014/main" xmlns="" id="{5EBECB71-8351-48BC-A10F-760ADB56D72F}"/>
              </a:ext>
            </a:extLst>
          </p:cNvPr>
          <p:cNvSpPr/>
          <p:nvPr/>
        </p:nvSpPr>
        <p:spPr>
          <a:xfrm>
            <a:off x="2" y="9975341"/>
            <a:ext cx="7378919" cy="147618"/>
          </a:xfrm>
          <a:custGeom>
            <a:avLst/>
            <a:gdLst/>
            <a:ahLst/>
            <a:cxnLst/>
            <a:rect l="l" t="t" r="r" b="b"/>
            <a:pathLst>
              <a:path w="7377430" h="10794">
                <a:moveTo>
                  <a:pt x="7377037" y="0"/>
                </a:moveTo>
                <a:lnTo>
                  <a:pt x="0" y="0"/>
                </a:lnTo>
                <a:lnTo>
                  <a:pt x="0" y="10288"/>
                </a:lnTo>
                <a:lnTo>
                  <a:pt x="7377037" y="10288"/>
                </a:lnTo>
                <a:lnTo>
                  <a:pt x="7377037" y="0"/>
                </a:lnTo>
                <a:close/>
              </a:path>
            </a:pathLst>
          </a:custGeom>
          <a:solidFill>
            <a:srgbClr val="52B05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xmlns="" id="{E67CAA30-5C1B-4EE0-ABD4-092030D28397}"/>
              </a:ext>
            </a:extLst>
          </p:cNvPr>
          <p:cNvSpPr txBox="1"/>
          <p:nvPr/>
        </p:nvSpPr>
        <p:spPr>
          <a:xfrm>
            <a:off x="2145749" y="7872682"/>
            <a:ext cx="2455582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M227</a:t>
            </a:r>
          </a:p>
          <a:p>
            <a:r>
              <a:rPr lang="en-US" sz="1050"/>
              <a:t>Lavabo cao cấp</a:t>
            </a:r>
          </a:p>
          <a:p>
            <a:r>
              <a:rPr lang="en-US" sz="1000"/>
              <a:t>880.000 VNĐ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xmlns="" id="{B2AF7098-98A0-49DA-8E8D-0F211F765E87}"/>
              </a:ext>
            </a:extLst>
          </p:cNvPr>
          <p:cNvSpPr txBox="1"/>
          <p:nvPr/>
        </p:nvSpPr>
        <p:spPr>
          <a:xfrm>
            <a:off x="3607950" y="9138523"/>
            <a:ext cx="121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CS5527</a:t>
            </a:r>
          </a:p>
          <a:p>
            <a:r>
              <a:rPr lang="en-US" sz="1100"/>
              <a:t>Lavabo cao cấp</a:t>
            </a:r>
          </a:p>
          <a:p>
            <a:r>
              <a:rPr lang="en-US" sz="1100"/>
              <a:t>990.000 VNĐ</a:t>
            </a:r>
          </a:p>
        </p:txBody>
      </p:sp>
      <p:sp>
        <p:nvSpPr>
          <p:cNvPr id="44" name="object 172">
            <a:extLst>
              <a:ext uri="{FF2B5EF4-FFF2-40B4-BE49-F238E27FC236}">
                <a16:creationId xmlns:a16="http://schemas.microsoft.com/office/drawing/2014/main" xmlns="" id="{60C0B6E7-58CD-4B3D-B75C-B32B3C34B29C}"/>
              </a:ext>
            </a:extLst>
          </p:cNvPr>
          <p:cNvSpPr/>
          <p:nvPr/>
        </p:nvSpPr>
        <p:spPr>
          <a:xfrm>
            <a:off x="1922896" y="1846661"/>
            <a:ext cx="967342" cy="205817"/>
          </a:xfrm>
          <a:custGeom>
            <a:avLst/>
            <a:gdLst/>
            <a:ahLst/>
            <a:cxnLst/>
            <a:rect l="l" t="t" r="r" b="b"/>
            <a:pathLst>
              <a:path w="741679" h="233679">
                <a:moveTo>
                  <a:pt x="741470" y="162270"/>
                </a:moveTo>
                <a:lnTo>
                  <a:pt x="736361" y="189965"/>
                </a:lnTo>
                <a:lnTo>
                  <a:pt x="722428" y="212588"/>
                </a:lnTo>
                <a:lnTo>
                  <a:pt x="701762" y="227843"/>
                </a:lnTo>
                <a:lnTo>
                  <a:pt x="676454" y="233438"/>
                </a:lnTo>
                <a:lnTo>
                  <a:pt x="65002" y="233438"/>
                </a:lnTo>
                <a:lnTo>
                  <a:pt x="39692" y="227843"/>
                </a:lnTo>
                <a:lnTo>
                  <a:pt x="19031" y="212588"/>
                </a:lnTo>
                <a:lnTo>
                  <a:pt x="5105" y="189965"/>
                </a:lnTo>
                <a:lnTo>
                  <a:pt x="0" y="162270"/>
                </a:lnTo>
                <a:lnTo>
                  <a:pt x="0" y="71158"/>
                </a:lnTo>
                <a:lnTo>
                  <a:pt x="5105" y="43468"/>
                </a:lnTo>
                <a:lnTo>
                  <a:pt x="19031" y="20849"/>
                </a:lnTo>
                <a:lnTo>
                  <a:pt x="39692" y="5594"/>
                </a:lnTo>
                <a:lnTo>
                  <a:pt x="65002" y="0"/>
                </a:lnTo>
                <a:lnTo>
                  <a:pt x="676454" y="0"/>
                </a:lnTo>
                <a:lnTo>
                  <a:pt x="701762" y="5594"/>
                </a:lnTo>
                <a:lnTo>
                  <a:pt x="722428" y="20849"/>
                </a:lnTo>
                <a:lnTo>
                  <a:pt x="736361" y="43468"/>
                </a:lnTo>
                <a:lnTo>
                  <a:pt x="741470" y="71158"/>
                </a:lnTo>
                <a:lnTo>
                  <a:pt x="741470" y="162270"/>
                </a:lnTo>
                <a:close/>
              </a:path>
            </a:pathLst>
          </a:custGeom>
          <a:ln w="10288">
            <a:solidFill>
              <a:srgbClr val="52B05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172">
            <a:extLst>
              <a:ext uri="{FF2B5EF4-FFF2-40B4-BE49-F238E27FC236}">
                <a16:creationId xmlns:a16="http://schemas.microsoft.com/office/drawing/2014/main" xmlns="" id="{710C0251-1A46-4D8F-BF56-D2CD98A58544}"/>
              </a:ext>
            </a:extLst>
          </p:cNvPr>
          <p:cNvSpPr/>
          <p:nvPr/>
        </p:nvSpPr>
        <p:spPr>
          <a:xfrm>
            <a:off x="2527241" y="5262971"/>
            <a:ext cx="884095" cy="173280"/>
          </a:xfrm>
          <a:custGeom>
            <a:avLst/>
            <a:gdLst/>
            <a:ahLst/>
            <a:cxnLst/>
            <a:rect l="l" t="t" r="r" b="b"/>
            <a:pathLst>
              <a:path w="741679" h="233679">
                <a:moveTo>
                  <a:pt x="741470" y="162270"/>
                </a:moveTo>
                <a:lnTo>
                  <a:pt x="736361" y="189965"/>
                </a:lnTo>
                <a:lnTo>
                  <a:pt x="722428" y="212588"/>
                </a:lnTo>
                <a:lnTo>
                  <a:pt x="701762" y="227843"/>
                </a:lnTo>
                <a:lnTo>
                  <a:pt x="676454" y="233438"/>
                </a:lnTo>
                <a:lnTo>
                  <a:pt x="65002" y="233438"/>
                </a:lnTo>
                <a:lnTo>
                  <a:pt x="39692" y="227843"/>
                </a:lnTo>
                <a:lnTo>
                  <a:pt x="19031" y="212588"/>
                </a:lnTo>
                <a:lnTo>
                  <a:pt x="5105" y="189965"/>
                </a:lnTo>
                <a:lnTo>
                  <a:pt x="0" y="162270"/>
                </a:lnTo>
                <a:lnTo>
                  <a:pt x="0" y="71158"/>
                </a:lnTo>
                <a:lnTo>
                  <a:pt x="5105" y="43468"/>
                </a:lnTo>
                <a:lnTo>
                  <a:pt x="19031" y="20849"/>
                </a:lnTo>
                <a:lnTo>
                  <a:pt x="39692" y="5594"/>
                </a:lnTo>
                <a:lnTo>
                  <a:pt x="65002" y="0"/>
                </a:lnTo>
                <a:lnTo>
                  <a:pt x="676454" y="0"/>
                </a:lnTo>
                <a:lnTo>
                  <a:pt x="701762" y="5594"/>
                </a:lnTo>
                <a:lnTo>
                  <a:pt x="722428" y="20849"/>
                </a:lnTo>
                <a:lnTo>
                  <a:pt x="736361" y="43468"/>
                </a:lnTo>
                <a:lnTo>
                  <a:pt x="741470" y="71158"/>
                </a:lnTo>
                <a:lnTo>
                  <a:pt x="741470" y="162270"/>
                </a:lnTo>
                <a:close/>
              </a:path>
            </a:pathLst>
          </a:custGeom>
          <a:ln w="10288">
            <a:solidFill>
              <a:srgbClr val="52B05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172">
            <a:extLst>
              <a:ext uri="{FF2B5EF4-FFF2-40B4-BE49-F238E27FC236}">
                <a16:creationId xmlns:a16="http://schemas.microsoft.com/office/drawing/2014/main" xmlns="" id="{750D548B-1A06-49E6-AAB9-D08B2B157B68}"/>
              </a:ext>
            </a:extLst>
          </p:cNvPr>
          <p:cNvSpPr/>
          <p:nvPr/>
        </p:nvSpPr>
        <p:spPr>
          <a:xfrm>
            <a:off x="2515222" y="5624072"/>
            <a:ext cx="896112" cy="180305"/>
          </a:xfrm>
          <a:custGeom>
            <a:avLst/>
            <a:gdLst/>
            <a:ahLst/>
            <a:cxnLst/>
            <a:rect l="l" t="t" r="r" b="b"/>
            <a:pathLst>
              <a:path w="741679" h="233679">
                <a:moveTo>
                  <a:pt x="741470" y="162270"/>
                </a:moveTo>
                <a:lnTo>
                  <a:pt x="736361" y="189965"/>
                </a:lnTo>
                <a:lnTo>
                  <a:pt x="722428" y="212588"/>
                </a:lnTo>
                <a:lnTo>
                  <a:pt x="701762" y="227843"/>
                </a:lnTo>
                <a:lnTo>
                  <a:pt x="676454" y="233438"/>
                </a:lnTo>
                <a:lnTo>
                  <a:pt x="65002" y="233438"/>
                </a:lnTo>
                <a:lnTo>
                  <a:pt x="39692" y="227843"/>
                </a:lnTo>
                <a:lnTo>
                  <a:pt x="19031" y="212588"/>
                </a:lnTo>
                <a:lnTo>
                  <a:pt x="5105" y="189965"/>
                </a:lnTo>
                <a:lnTo>
                  <a:pt x="0" y="162270"/>
                </a:lnTo>
                <a:lnTo>
                  <a:pt x="0" y="71158"/>
                </a:lnTo>
                <a:lnTo>
                  <a:pt x="5105" y="43468"/>
                </a:lnTo>
                <a:lnTo>
                  <a:pt x="19031" y="20849"/>
                </a:lnTo>
                <a:lnTo>
                  <a:pt x="39692" y="5594"/>
                </a:lnTo>
                <a:lnTo>
                  <a:pt x="65002" y="0"/>
                </a:lnTo>
                <a:lnTo>
                  <a:pt x="676454" y="0"/>
                </a:lnTo>
                <a:lnTo>
                  <a:pt x="701762" y="5594"/>
                </a:lnTo>
                <a:lnTo>
                  <a:pt x="722428" y="20849"/>
                </a:lnTo>
                <a:lnTo>
                  <a:pt x="736361" y="43468"/>
                </a:lnTo>
                <a:lnTo>
                  <a:pt x="741470" y="71158"/>
                </a:lnTo>
                <a:lnTo>
                  <a:pt x="741470" y="162270"/>
                </a:lnTo>
                <a:close/>
              </a:path>
            </a:pathLst>
          </a:custGeom>
          <a:ln w="10288">
            <a:solidFill>
              <a:srgbClr val="52B05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172">
            <a:extLst>
              <a:ext uri="{FF2B5EF4-FFF2-40B4-BE49-F238E27FC236}">
                <a16:creationId xmlns:a16="http://schemas.microsoft.com/office/drawing/2014/main" xmlns="" id="{8ABC8712-9989-41BB-AFED-FD0799B57170}"/>
              </a:ext>
            </a:extLst>
          </p:cNvPr>
          <p:cNvSpPr/>
          <p:nvPr/>
        </p:nvSpPr>
        <p:spPr>
          <a:xfrm>
            <a:off x="2512266" y="6149707"/>
            <a:ext cx="896111" cy="163871"/>
          </a:xfrm>
          <a:custGeom>
            <a:avLst/>
            <a:gdLst/>
            <a:ahLst/>
            <a:cxnLst/>
            <a:rect l="l" t="t" r="r" b="b"/>
            <a:pathLst>
              <a:path w="741679" h="233679">
                <a:moveTo>
                  <a:pt x="741470" y="162270"/>
                </a:moveTo>
                <a:lnTo>
                  <a:pt x="736361" y="189965"/>
                </a:lnTo>
                <a:lnTo>
                  <a:pt x="722428" y="212588"/>
                </a:lnTo>
                <a:lnTo>
                  <a:pt x="701762" y="227843"/>
                </a:lnTo>
                <a:lnTo>
                  <a:pt x="676454" y="233438"/>
                </a:lnTo>
                <a:lnTo>
                  <a:pt x="65002" y="233438"/>
                </a:lnTo>
                <a:lnTo>
                  <a:pt x="39692" y="227843"/>
                </a:lnTo>
                <a:lnTo>
                  <a:pt x="19031" y="212588"/>
                </a:lnTo>
                <a:lnTo>
                  <a:pt x="5105" y="189965"/>
                </a:lnTo>
                <a:lnTo>
                  <a:pt x="0" y="162270"/>
                </a:lnTo>
                <a:lnTo>
                  <a:pt x="0" y="71158"/>
                </a:lnTo>
                <a:lnTo>
                  <a:pt x="5105" y="43468"/>
                </a:lnTo>
                <a:lnTo>
                  <a:pt x="19031" y="20849"/>
                </a:lnTo>
                <a:lnTo>
                  <a:pt x="39692" y="5594"/>
                </a:lnTo>
                <a:lnTo>
                  <a:pt x="65002" y="0"/>
                </a:lnTo>
                <a:lnTo>
                  <a:pt x="676454" y="0"/>
                </a:lnTo>
                <a:lnTo>
                  <a:pt x="701762" y="5594"/>
                </a:lnTo>
                <a:lnTo>
                  <a:pt x="722428" y="20849"/>
                </a:lnTo>
                <a:lnTo>
                  <a:pt x="736361" y="43468"/>
                </a:lnTo>
                <a:lnTo>
                  <a:pt x="741470" y="71158"/>
                </a:lnTo>
                <a:lnTo>
                  <a:pt x="741470" y="162270"/>
                </a:lnTo>
                <a:close/>
              </a:path>
            </a:pathLst>
          </a:custGeom>
          <a:ln w="10288">
            <a:solidFill>
              <a:srgbClr val="52B05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172">
            <a:extLst>
              <a:ext uri="{FF2B5EF4-FFF2-40B4-BE49-F238E27FC236}">
                <a16:creationId xmlns:a16="http://schemas.microsoft.com/office/drawing/2014/main" xmlns="" id="{839C9D0A-5AF3-4497-B3EC-57997808A631}"/>
              </a:ext>
            </a:extLst>
          </p:cNvPr>
          <p:cNvSpPr/>
          <p:nvPr/>
        </p:nvSpPr>
        <p:spPr>
          <a:xfrm>
            <a:off x="3419815" y="7396141"/>
            <a:ext cx="810568" cy="171452"/>
          </a:xfrm>
          <a:custGeom>
            <a:avLst/>
            <a:gdLst/>
            <a:ahLst/>
            <a:cxnLst/>
            <a:rect l="l" t="t" r="r" b="b"/>
            <a:pathLst>
              <a:path w="741679" h="233679">
                <a:moveTo>
                  <a:pt x="741470" y="162270"/>
                </a:moveTo>
                <a:lnTo>
                  <a:pt x="736361" y="189965"/>
                </a:lnTo>
                <a:lnTo>
                  <a:pt x="722428" y="212588"/>
                </a:lnTo>
                <a:lnTo>
                  <a:pt x="701762" y="227843"/>
                </a:lnTo>
                <a:lnTo>
                  <a:pt x="676454" y="233438"/>
                </a:lnTo>
                <a:lnTo>
                  <a:pt x="65002" y="233438"/>
                </a:lnTo>
                <a:lnTo>
                  <a:pt x="39692" y="227843"/>
                </a:lnTo>
                <a:lnTo>
                  <a:pt x="19031" y="212588"/>
                </a:lnTo>
                <a:lnTo>
                  <a:pt x="5105" y="189965"/>
                </a:lnTo>
                <a:lnTo>
                  <a:pt x="0" y="162270"/>
                </a:lnTo>
                <a:lnTo>
                  <a:pt x="0" y="71158"/>
                </a:lnTo>
                <a:lnTo>
                  <a:pt x="5105" y="43468"/>
                </a:lnTo>
                <a:lnTo>
                  <a:pt x="19031" y="20849"/>
                </a:lnTo>
                <a:lnTo>
                  <a:pt x="39692" y="5594"/>
                </a:lnTo>
                <a:lnTo>
                  <a:pt x="65002" y="0"/>
                </a:lnTo>
                <a:lnTo>
                  <a:pt x="676454" y="0"/>
                </a:lnTo>
                <a:lnTo>
                  <a:pt x="701762" y="5594"/>
                </a:lnTo>
                <a:lnTo>
                  <a:pt x="722428" y="20849"/>
                </a:lnTo>
                <a:lnTo>
                  <a:pt x="736361" y="43468"/>
                </a:lnTo>
                <a:lnTo>
                  <a:pt x="741470" y="71158"/>
                </a:lnTo>
                <a:lnTo>
                  <a:pt x="741470" y="162270"/>
                </a:lnTo>
                <a:close/>
              </a:path>
            </a:pathLst>
          </a:custGeom>
          <a:ln w="10288">
            <a:solidFill>
              <a:srgbClr val="52B05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172">
            <a:extLst>
              <a:ext uri="{FF2B5EF4-FFF2-40B4-BE49-F238E27FC236}">
                <a16:creationId xmlns:a16="http://schemas.microsoft.com/office/drawing/2014/main" xmlns="" id="{ECF4B7DA-7FB6-4F23-B3F0-B05D60430DE1}"/>
              </a:ext>
            </a:extLst>
          </p:cNvPr>
          <p:cNvSpPr/>
          <p:nvPr/>
        </p:nvSpPr>
        <p:spPr>
          <a:xfrm>
            <a:off x="3739914" y="3726879"/>
            <a:ext cx="954289" cy="190611"/>
          </a:xfrm>
          <a:custGeom>
            <a:avLst/>
            <a:gdLst/>
            <a:ahLst/>
            <a:cxnLst/>
            <a:rect l="l" t="t" r="r" b="b"/>
            <a:pathLst>
              <a:path w="741679" h="233679">
                <a:moveTo>
                  <a:pt x="741470" y="162270"/>
                </a:moveTo>
                <a:lnTo>
                  <a:pt x="736361" y="189965"/>
                </a:lnTo>
                <a:lnTo>
                  <a:pt x="722428" y="212588"/>
                </a:lnTo>
                <a:lnTo>
                  <a:pt x="701762" y="227843"/>
                </a:lnTo>
                <a:lnTo>
                  <a:pt x="676454" y="233438"/>
                </a:lnTo>
                <a:lnTo>
                  <a:pt x="65002" y="233438"/>
                </a:lnTo>
                <a:lnTo>
                  <a:pt x="39692" y="227843"/>
                </a:lnTo>
                <a:lnTo>
                  <a:pt x="19031" y="212588"/>
                </a:lnTo>
                <a:lnTo>
                  <a:pt x="5105" y="189965"/>
                </a:lnTo>
                <a:lnTo>
                  <a:pt x="0" y="162270"/>
                </a:lnTo>
                <a:lnTo>
                  <a:pt x="0" y="71158"/>
                </a:lnTo>
                <a:lnTo>
                  <a:pt x="5105" y="43468"/>
                </a:lnTo>
                <a:lnTo>
                  <a:pt x="19031" y="20849"/>
                </a:lnTo>
                <a:lnTo>
                  <a:pt x="39692" y="5594"/>
                </a:lnTo>
                <a:lnTo>
                  <a:pt x="65002" y="0"/>
                </a:lnTo>
                <a:lnTo>
                  <a:pt x="676454" y="0"/>
                </a:lnTo>
                <a:lnTo>
                  <a:pt x="701762" y="5594"/>
                </a:lnTo>
                <a:lnTo>
                  <a:pt x="722428" y="20849"/>
                </a:lnTo>
                <a:lnTo>
                  <a:pt x="736361" y="43468"/>
                </a:lnTo>
                <a:lnTo>
                  <a:pt x="741470" y="71158"/>
                </a:lnTo>
                <a:lnTo>
                  <a:pt x="741470" y="162270"/>
                </a:lnTo>
                <a:close/>
              </a:path>
            </a:pathLst>
          </a:custGeom>
          <a:ln w="10288">
            <a:solidFill>
              <a:srgbClr val="52B05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172">
            <a:extLst>
              <a:ext uri="{FF2B5EF4-FFF2-40B4-BE49-F238E27FC236}">
                <a16:creationId xmlns:a16="http://schemas.microsoft.com/office/drawing/2014/main" xmlns="" id="{BEC18CB7-3896-4D9A-A7A9-5173CC9CE930}"/>
              </a:ext>
            </a:extLst>
          </p:cNvPr>
          <p:cNvSpPr/>
          <p:nvPr/>
        </p:nvSpPr>
        <p:spPr>
          <a:xfrm>
            <a:off x="2195847" y="8348679"/>
            <a:ext cx="783508" cy="147618"/>
          </a:xfrm>
          <a:custGeom>
            <a:avLst/>
            <a:gdLst/>
            <a:ahLst/>
            <a:cxnLst/>
            <a:rect l="l" t="t" r="r" b="b"/>
            <a:pathLst>
              <a:path w="741679" h="233679">
                <a:moveTo>
                  <a:pt x="741470" y="162270"/>
                </a:moveTo>
                <a:lnTo>
                  <a:pt x="736361" y="189965"/>
                </a:lnTo>
                <a:lnTo>
                  <a:pt x="722428" y="212588"/>
                </a:lnTo>
                <a:lnTo>
                  <a:pt x="701762" y="227843"/>
                </a:lnTo>
                <a:lnTo>
                  <a:pt x="676454" y="233438"/>
                </a:lnTo>
                <a:lnTo>
                  <a:pt x="65002" y="233438"/>
                </a:lnTo>
                <a:lnTo>
                  <a:pt x="39692" y="227843"/>
                </a:lnTo>
                <a:lnTo>
                  <a:pt x="19031" y="212588"/>
                </a:lnTo>
                <a:lnTo>
                  <a:pt x="5105" y="189965"/>
                </a:lnTo>
                <a:lnTo>
                  <a:pt x="0" y="162270"/>
                </a:lnTo>
                <a:lnTo>
                  <a:pt x="0" y="71158"/>
                </a:lnTo>
                <a:lnTo>
                  <a:pt x="5105" y="43468"/>
                </a:lnTo>
                <a:lnTo>
                  <a:pt x="19031" y="20849"/>
                </a:lnTo>
                <a:lnTo>
                  <a:pt x="39692" y="5594"/>
                </a:lnTo>
                <a:lnTo>
                  <a:pt x="65002" y="0"/>
                </a:lnTo>
                <a:lnTo>
                  <a:pt x="676454" y="0"/>
                </a:lnTo>
                <a:lnTo>
                  <a:pt x="701762" y="5594"/>
                </a:lnTo>
                <a:lnTo>
                  <a:pt x="722428" y="20849"/>
                </a:lnTo>
                <a:lnTo>
                  <a:pt x="736361" y="43468"/>
                </a:lnTo>
                <a:lnTo>
                  <a:pt x="741470" y="71158"/>
                </a:lnTo>
                <a:lnTo>
                  <a:pt x="741470" y="162270"/>
                </a:lnTo>
                <a:close/>
              </a:path>
            </a:pathLst>
          </a:custGeom>
          <a:ln w="10288">
            <a:solidFill>
              <a:srgbClr val="52B05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48">
            <a:extLst>
              <a:ext uri="{FF2B5EF4-FFF2-40B4-BE49-F238E27FC236}">
                <a16:creationId xmlns:a16="http://schemas.microsoft.com/office/drawing/2014/main" xmlns="" id="{D4C9074D-72A8-47E2-A762-DF401BC9B961}"/>
              </a:ext>
            </a:extLst>
          </p:cNvPr>
          <p:cNvSpPr/>
          <p:nvPr/>
        </p:nvSpPr>
        <p:spPr>
          <a:xfrm>
            <a:off x="0" y="10440869"/>
            <a:ext cx="14796000" cy="288000"/>
          </a:xfrm>
          <a:custGeom>
            <a:avLst/>
            <a:gdLst/>
            <a:ahLst/>
            <a:cxnLst/>
            <a:rect l="l" t="t" r="r" b="b"/>
            <a:pathLst>
              <a:path w="7377430" h="10794">
                <a:moveTo>
                  <a:pt x="7377037" y="0"/>
                </a:moveTo>
                <a:lnTo>
                  <a:pt x="0" y="0"/>
                </a:lnTo>
                <a:lnTo>
                  <a:pt x="0" y="10288"/>
                </a:lnTo>
                <a:lnTo>
                  <a:pt x="7377037" y="10288"/>
                </a:lnTo>
                <a:lnTo>
                  <a:pt x="7377037" y="0"/>
                </a:lnTo>
                <a:close/>
              </a:path>
            </a:pathLst>
          </a:custGeom>
          <a:solidFill>
            <a:srgbClr val="52B055"/>
          </a:solidFill>
          <a:effectLst>
            <a:softEdge rad="25400"/>
          </a:effectLst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7" name="object 110">
            <a:extLst>
              <a:ext uri="{FF2B5EF4-FFF2-40B4-BE49-F238E27FC236}">
                <a16:creationId xmlns:a16="http://schemas.microsoft.com/office/drawing/2014/main" xmlns="" id="{E23FA611-1154-4A67-97C9-E900E8CABEB6}"/>
              </a:ext>
            </a:extLst>
          </p:cNvPr>
          <p:cNvGrpSpPr/>
          <p:nvPr/>
        </p:nvGrpSpPr>
        <p:grpSpPr>
          <a:xfrm>
            <a:off x="1027499" y="10167435"/>
            <a:ext cx="5226685" cy="278765"/>
            <a:chOff x="837813" y="9925542"/>
            <a:chExt cx="5226685" cy="278765"/>
          </a:xfrm>
        </p:grpSpPr>
        <p:pic>
          <p:nvPicPr>
            <p:cNvPr id="78" name="object 111">
              <a:extLst>
                <a:ext uri="{FF2B5EF4-FFF2-40B4-BE49-F238E27FC236}">
                  <a16:creationId xmlns:a16="http://schemas.microsoft.com/office/drawing/2014/main" xmlns="" id="{EE5851B1-9D21-4F72-AF62-CDB4F09B8C96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37813" y="9925542"/>
              <a:ext cx="5201880" cy="278373"/>
            </a:xfrm>
            <a:prstGeom prst="rect">
              <a:avLst/>
            </a:prstGeom>
          </p:spPr>
        </p:pic>
        <p:sp>
          <p:nvSpPr>
            <p:cNvPr id="80" name="object 112">
              <a:extLst>
                <a:ext uri="{FF2B5EF4-FFF2-40B4-BE49-F238E27FC236}">
                  <a16:creationId xmlns:a16="http://schemas.microsoft.com/office/drawing/2014/main" xmlns="" id="{98207BB8-8E7D-41AE-B19C-22C3CBB7D02B}"/>
                </a:ext>
              </a:extLst>
            </p:cNvPr>
            <p:cNvSpPr/>
            <p:nvPr/>
          </p:nvSpPr>
          <p:spPr>
            <a:xfrm>
              <a:off x="6049191" y="10162768"/>
              <a:ext cx="15240" cy="16510"/>
            </a:xfrm>
            <a:custGeom>
              <a:avLst/>
              <a:gdLst/>
              <a:ahLst/>
              <a:cxnLst/>
              <a:rect l="l" t="t" r="r" b="b"/>
              <a:pathLst>
                <a:path w="15239" h="16509">
                  <a:moveTo>
                    <a:pt x="12067" y="0"/>
                  </a:moveTo>
                  <a:lnTo>
                    <a:pt x="3175" y="0"/>
                  </a:lnTo>
                  <a:lnTo>
                    <a:pt x="0" y="3300"/>
                  </a:lnTo>
                  <a:lnTo>
                    <a:pt x="0" y="12574"/>
                  </a:lnTo>
                  <a:lnTo>
                    <a:pt x="3049" y="16001"/>
                  </a:lnTo>
                  <a:lnTo>
                    <a:pt x="7495" y="16001"/>
                  </a:lnTo>
                  <a:lnTo>
                    <a:pt x="12193" y="16001"/>
                  </a:lnTo>
                  <a:lnTo>
                    <a:pt x="15116" y="12574"/>
                  </a:lnTo>
                  <a:lnTo>
                    <a:pt x="15116" y="3300"/>
                  </a:lnTo>
                  <a:lnTo>
                    <a:pt x="12067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BEA5656-362E-4258-961B-B6167D92CB8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>
            <a:off x="4797732" y="981127"/>
            <a:ext cx="2489703" cy="302205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xmlns="" id="{4BE259A4-D706-49F3-B9B2-F514C001BDC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652641" y="985589"/>
            <a:ext cx="4083307" cy="185981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74" name="TextBox 73">
            <a:extLst>
              <a:ext uri="{FF2B5EF4-FFF2-40B4-BE49-F238E27FC236}">
                <a16:creationId xmlns:a16="http://schemas.microsoft.com/office/drawing/2014/main" xmlns="" id="{1827A62C-543C-4279-9A8F-0DEDA213A5EA}"/>
              </a:ext>
            </a:extLst>
          </p:cNvPr>
          <p:cNvSpPr txBox="1"/>
          <p:nvPr/>
        </p:nvSpPr>
        <p:spPr>
          <a:xfrm>
            <a:off x="7652641" y="2942049"/>
            <a:ext cx="274927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SP 058345</a:t>
            </a:r>
          </a:p>
          <a:p>
            <a:r>
              <a:rPr lang="en-US" sz="900"/>
              <a:t>Chậu inox 2 hố, 100% inox 304 sơ tĩnh điện</a:t>
            </a:r>
          </a:p>
          <a:p>
            <a:r>
              <a:rPr lang="en-US" sz="900"/>
              <a:t>KT : 45x82</a:t>
            </a:r>
          </a:p>
          <a:p>
            <a:r>
              <a:rPr lang="en-US" sz="900"/>
              <a:t>3.200.000 VNĐ</a:t>
            </a:r>
          </a:p>
        </p:txBody>
      </p:sp>
      <p:pic>
        <p:nvPicPr>
          <p:cNvPr id="75" name="object 3">
            <a:extLst>
              <a:ext uri="{FF2B5EF4-FFF2-40B4-BE49-F238E27FC236}">
                <a16:creationId xmlns:a16="http://schemas.microsoft.com/office/drawing/2014/main" xmlns="" id="{E10CE0EF-520D-489B-8BA9-47B95852221A}"/>
              </a:ext>
            </a:extLst>
          </p:cNvPr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7583177" y="3848154"/>
            <a:ext cx="2974365" cy="20800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9" name="TextBox 78">
            <a:extLst>
              <a:ext uri="{FF2B5EF4-FFF2-40B4-BE49-F238E27FC236}">
                <a16:creationId xmlns:a16="http://schemas.microsoft.com/office/drawing/2014/main" xmlns="" id="{D8002CA3-2C32-4AD6-94F7-CB4C49358805}"/>
              </a:ext>
            </a:extLst>
          </p:cNvPr>
          <p:cNvSpPr txBox="1"/>
          <p:nvPr/>
        </p:nvSpPr>
        <p:spPr>
          <a:xfrm>
            <a:off x="7524703" y="6007626"/>
            <a:ext cx="27492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ĐK 06 </a:t>
            </a:r>
          </a:p>
          <a:p>
            <a:r>
              <a:rPr lang="en-US" sz="900"/>
              <a:t>Bộ chậu rửa bát kèm vòi rút + thớt. 100% inox 304 mạ sơn tĩnh điện</a:t>
            </a:r>
          </a:p>
          <a:p>
            <a:r>
              <a:rPr lang="en-US" sz="900"/>
              <a:t>KT : 46x75</a:t>
            </a:r>
          </a:p>
          <a:p>
            <a:r>
              <a:rPr lang="en-US" sz="900"/>
              <a:t>5.800.000 VNĐ</a:t>
            </a:r>
          </a:p>
        </p:txBody>
      </p:sp>
      <p:pic>
        <p:nvPicPr>
          <p:cNvPr id="81" name="Picture 80">
            <a:extLst>
              <a:ext uri="{FF2B5EF4-FFF2-40B4-BE49-F238E27FC236}">
                <a16:creationId xmlns:a16="http://schemas.microsoft.com/office/drawing/2014/main" xmlns="" id="{3F3E9165-11C6-42D1-BD80-0662B68FF1C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583177" y="7129524"/>
            <a:ext cx="4393155" cy="188484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82" name="TextBox 81">
            <a:extLst>
              <a:ext uri="{FF2B5EF4-FFF2-40B4-BE49-F238E27FC236}">
                <a16:creationId xmlns:a16="http://schemas.microsoft.com/office/drawing/2014/main" xmlns="" id="{44F00450-053A-49AB-A66F-7DED4069CC13}"/>
              </a:ext>
            </a:extLst>
          </p:cNvPr>
          <p:cNvSpPr txBox="1"/>
          <p:nvPr/>
        </p:nvSpPr>
        <p:spPr>
          <a:xfrm>
            <a:off x="7478737" y="9045989"/>
            <a:ext cx="274927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SP 018</a:t>
            </a:r>
          </a:p>
          <a:p>
            <a:r>
              <a:rPr lang="en-US" sz="900"/>
              <a:t>Chậu inox 1 hố, 100% inox 304 sơ tĩnh điện</a:t>
            </a:r>
          </a:p>
          <a:p>
            <a:r>
              <a:rPr lang="en-US" sz="900"/>
              <a:t>KT : 46x75</a:t>
            </a:r>
          </a:p>
          <a:p>
            <a:r>
              <a:rPr lang="en-US" sz="900"/>
              <a:t>3.200.000 VNĐ</a:t>
            </a:r>
          </a:p>
        </p:txBody>
      </p:sp>
      <p:pic>
        <p:nvPicPr>
          <p:cNvPr id="83" name="Picture 82">
            <a:extLst>
              <a:ext uri="{FF2B5EF4-FFF2-40B4-BE49-F238E27FC236}">
                <a16:creationId xmlns:a16="http://schemas.microsoft.com/office/drawing/2014/main" xmlns="" id="{5A795DFF-55A7-40EC-883F-71BDC05930D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033796" y="3080888"/>
            <a:ext cx="3531947" cy="3125976"/>
          </a:xfrm>
          <a:prstGeom prst="rect">
            <a:avLst/>
          </a:prstGeom>
        </p:spPr>
      </p:pic>
      <p:sp>
        <p:nvSpPr>
          <p:cNvPr id="87" name="TextBox 86">
            <a:extLst>
              <a:ext uri="{FF2B5EF4-FFF2-40B4-BE49-F238E27FC236}">
                <a16:creationId xmlns:a16="http://schemas.microsoft.com/office/drawing/2014/main" xmlns="" id="{0BB68422-6A59-4C43-924B-C3DC6D32EF0B}"/>
              </a:ext>
            </a:extLst>
          </p:cNvPr>
          <p:cNvSpPr txBox="1"/>
          <p:nvPr/>
        </p:nvSpPr>
        <p:spPr>
          <a:xfrm>
            <a:off x="12062927" y="6049524"/>
            <a:ext cx="151556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Đk 05</a:t>
            </a:r>
          </a:p>
          <a:p>
            <a:r>
              <a:rPr lang="en-US" sz="900">
                <a:latin typeface="Times New Roman" panose="02020603050405020304" pitchFamily="18" charset="0"/>
                <a:cs typeface="Times New Roman" panose="02020603050405020304" pitchFamily="18" charset="0"/>
              </a:rPr>
              <a:t>Phụ kiện gương 6 món cao cấp vàng đen</a:t>
            </a:r>
          </a:p>
          <a:p>
            <a:r>
              <a:rPr lang="en-US" sz="900">
                <a:latin typeface="Times New Roman" panose="02020603050405020304" pitchFamily="18" charset="0"/>
                <a:cs typeface="Times New Roman" panose="02020603050405020304" pitchFamily="18" charset="0"/>
              </a:rPr>
              <a:t>1.200.000 VNĐ</a:t>
            </a:r>
          </a:p>
        </p:txBody>
      </p:sp>
      <p:pic>
        <p:nvPicPr>
          <p:cNvPr id="88" name="object 5">
            <a:extLst>
              <a:ext uri="{FF2B5EF4-FFF2-40B4-BE49-F238E27FC236}">
                <a16:creationId xmlns:a16="http://schemas.microsoft.com/office/drawing/2014/main" xmlns="" id="{C71E5ACE-CEC2-4C95-8604-FCE27529BB8A}"/>
              </a:ext>
            </a:extLst>
          </p:cNvPr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12422203" y="7126126"/>
            <a:ext cx="2020846" cy="184033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9" name="object 108">
            <a:extLst>
              <a:ext uri="{FF2B5EF4-FFF2-40B4-BE49-F238E27FC236}">
                <a16:creationId xmlns:a16="http://schemas.microsoft.com/office/drawing/2014/main" xmlns="" id="{915AEF6D-BDCF-4389-BABF-51B4951B302B}"/>
              </a:ext>
            </a:extLst>
          </p:cNvPr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12373311" y="9222326"/>
            <a:ext cx="1528295" cy="498769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xmlns="" id="{1BD2F34F-A770-472D-8619-7B3D36B31934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2470842" y="823713"/>
            <a:ext cx="1755539" cy="143819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7EF740D-0585-45DB-BF83-34767E60C985}"/>
              </a:ext>
            </a:extLst>
          </p:cNvPr>
          <p:cNvSpPr txBox="1"/>
          <p:nvPr/>
        </p:nvSpPr>
        <p:spPr>
          <a:xfrm>
            <a:off x="12676135" y="2383448"/>
            <a:ext cx="12485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/>
              <a:t>120.000 VNĐ</a:t>
            </a:r>
          </a:p>
        </p:txBody>
      </p:sp>
    </p:spTree>
    <p:extLst>
      <p:ext uri="{BB962C8B-B14F-4D97-AF65-F5344CB8AC3E}">
        <p14:creationId xmlns:p14="http://schemas.microsoft.com/office/powerpoint/2010/main" val="7403223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reeform: Shape 25">
            <a:extLst>
              <a:ext uri="{FF2B5EF4-FFF2-40B4-BE49-F238E27FC236}">
                <a16:creationId xmlns:a16="http://schemas.microsoft.com/office/drawing/2014/main" xmlns="" id="{1284CA7F-B696-4085-84C6-CD668817E68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1"/>
            <a:ext cx="7323357" cy="5302924"/>
          </a:xfrm>
          <a:custGeom>
            <a:avLst/>
            <a:gdLst>
              <a:gd name="connsiteX0" fmla="*/ 0 w 6050278"/>
              <a:gd name="connsiteY0" fmla="*/ 0 h 3400925"/>
              <a:gd name="connsiteX1" fmla="*/ 6050278 w 6050278"/>
              <a:gd name="connsiteY1" fmla="*/ 0 h 3400925"/>
              <a:gd name="connsiteX2" fmla="*/ 6050278 w 6050278"/>
              <a:gd name="connsiteY2" fmla="*/ 1827306 h 3400925"/>
              <a:gd name="connsiteX3" fmla="*/ 3892296 w 6050278"/>
              <a:gd name="connsiteY3" fmla="*/ 1827306 h 3400925"/>
              <a:gd name="connsiteX4" fmla="*/ 3892296 w 6050278"/>
              <a:gd name="connsiteY4" fmla="*/ 3400925 h 3400925"/>
              <a:gd name="connsiteX5" fmla="*/ 0 w 6050278"/>
              <a:gd name="connsiteY5" fmla="*/ 3400925 h 3400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50278" h="3400925">
                <a:moveTo>
                  <a:pt x="0" y="0"/>
                </a:moveTo>
                <a:lnTo>
                  <a:pt x="6050278" y="0"/>
                </a:lnTo>
                <a:lnTo>
                  <a:pt x="6050278" y="1827306"/>
                </a:lnTo>
                <a:lnTo>
                  <a:pt x="3892296" y="1827306"/>
                </a:lnTo>
                <a:lnTo>
                  <a:pt x="3892296" y="3400925"/>
                </a:lnTo>
                <a:lnTo>
                  <a:pt x="0" y="340092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" name="object 15">
            <a:extLst>
              <a:ext uri="{FF2B5EF4-FFF2-40B4-BE49-F238E27FC236}">
                <a16:creationId xmlns:a16="http://schemas.microsoft.com/office/drawing/2014/main" xmlns="" id="{D72DD119-BC42-4041-9EF6-566FA3ED13B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574067" y="793349"/>
            <a:ext cx="1653867" cy="4118036"/>
          </a:xfrm>
          <a:prstGeom prst="rect">
            <a:avLst/>
          </a:prstGeom>
        </p:spPr>
      </p:pic>
      <p:sp>
        <p:nvSpPr>
          <p:cNvPr id="39" name="Freeform: Shape 27">
            <a:extLst>
              <a:ext uri="{FF2B5EF4-FFF2-40B4-BE49-F238E27FC236}">
                <a16:creationId xmlns:a16="http://schemas.microsoft.com/office/drawing/2014/main" xmlns="" id="{858A10F4-B847-4777-BC82-782F6FB36E4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434042" y="1"/>
            <a:ext cx="7323358" cy="5302924"/>
          </a:xfrm>
          <a:custGeom>
            <a:avLst/>
            <a:gdLst>
              <a:gd name="connsiteX0" fmla="*/ 0 w 6050278"/>
              <a:gd name="connsiteY0" fmla="*/ 0 h 3400925"/>
              <a:gd name="connsiteX1" fmla="*/ 6050278 w 6050278"/>
              <a:gd name="connsiteY1" fmla="*/ 0 h 3400925"/>
              <a:gd name="connsiteX2" fmla="*/ 6050278 w 6050278"/>
              <a:gd name="connsiteY2" fmla="*/ 3400925 h 3400925"/>
              <a:gd name="connsiteX3" fmla="*/ 2157982 w 6050278"/>
              <a:gd name="connsiteY3" fmla="*/ 3400925 h 3400925"/>
              <a:gd name="connsiteX4" fmla="*/ 2157982 w 6050278"/>
              <a:gd name="connsiteY4" fmla="*/ 1827306 h 3400925"/>
              <a:gd name="connsiteX5" fmla="*/ 0 w 6050278"/>
              <a:gd name="connsiteY5" fmla="*/ 1827306 h 3400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50278" h="3400925">
                <a:moveTo>
                  <a:pt x="0" y="0"/>
                </a:moveTo>
                <a:lnTo>
                  <a:pt x="6050278" y="0"/>
                </a:lnTo>
                <a:lnTo>
                  <a:pt x="6050278" y="3400925"/>
                </a:lnTo>
                <a:lnTo>
                  <a:pt x="2157982" y="3400925"/>
                </a:lnTo>
                <a:lnTo>
                  <a:pt x="2157982" y="1827306"/>
                </a:lnTo>
                <a:lnTo>
                  <a:pt x="0" y="182730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0" name="Freeform: Shape 29">
            <a:extLst>
              <a:ext uri="{FF2B5EF4-FFF2-40B4-BE49-F238E27FC236}">
                <a16:creationId xmlns:a16="http://schemas.microsoft.com/office/drawing/2014/main" xmlns="" id="{8883B597-C9A1-46EF-AB6B-71DF0B1ED4A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5440503"/>
            <a:ext cx="7323357" cy="5252897"/>
          </a:xfrm>
          <a:custGeom>
            <a:avLst/>
            <a:gdLst>
              <a:gd name="connsiteX0" fmla="*/ 0 w 6050278"/>
              <a:gd name="connsiteY0" fmla="*/ 0 h 3368841"/>
              <a:gd name="connsiteX1" fmla="*/ 3892296 w 6050278"/>
              <a:gd name="connsiteY1" fmla="*/ 0 h 3368841"/>
              <a:gd name="connsiteX2" fmla="*/ 3892296 w 6050278"/>
              <a:gd name="connsiteY2" fmla="*/ 1541535 h 3368841"/>
              <a:gd name="connsiteX3" fmla="*/ 6050278 w 6050278"/>
              <a:gd name="connsiteY3" fmla="*/ 1541535 h 3368841"/>
              <a:gd name="connsiteX4" fmla="*/ 6050278 w 6050278"/>
              <a:gd name="connsiteY4" fmla="*/ 3368841 h 3368841"/>
              <a:gd name="connsiteX5" fmla="*/ 0 w 6050278"/>
              <a:gd name="connsiteY5" fmla="*/ 3368841 h 3368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50278" h="3368841">
                <a:moveTo>
                  <a:pt x="0" y="0"/>
                </a:moveTo>
                <a:lnTo>
                  <a:pt x="3892296" y="0"/>
                </a:lnTo>
                <a:lnTo>
                  <a:pt x="3892296" y="1541535"/>
                </a:lnTo>
                <a:lnTo>
                  <a:pt x="6050278" y="1541535"/>
                </a:lnTo>
                <a:lnTo>
                  <a:pt x="6050278" y="3368841"/>
                </a:lnTo>
                <a:lnTo>
                  <a:pt x="0" y="336884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object 13">
            <a:extLst>
              <a:ext uri="{FF2B5EF4-FFF2-40B4-BE49-F238E27FC236}">
                <a16:creationId xmlns:a16="http://schemas.microsoft.com/office/drawing/2014/main" xmlns="" id="{F50CB510-1357-4D78-A8CD-FE626B44F63C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511875" y="5761624"/>
            <a:ext cx="1845597" cy="4056911"/>
          </a:xfrm>
          <a:prstGeom prst="rect">
            <a:avLst/>
          </a:prstGeom>
        </p:spPr>
      </p:pic>
      <p:sp>
        <p:nvSpPr>
          <p:cNvPr id="41" name="Freeform: Shape 31">
            <a:extLst>
              <a:ext uri="{FF2B5EF4-FFF2-40B4-BE49-F238E27FC236}">
                <a16:creationId xmlns:a16="http://schemas.microsoft.com/office/drawing/2014/main" xmlns="" id="{A0B38421-369F-445C-9543-5BC17BC0904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434042" y="5440503"/>
            <a:ext cx="7323358" cy="5252897"/>
          </a:xfrm>
          <a:custGeom>
            <a:avLst/>
            <a:gdLst>
              <a:gd name="connsiteX0" fmla="*/ 2157982 w 6050278"/>
              <a:gd name="connsiteY0" fmla="*/ 0 h 3368841"/>
              <a:gd name="connsiteX1" fmla="*/ 6050278 w 6050278"/>
              <a:gd name="connsiteY1" fmla="*/ 0 h 3368841"/>
              <a:gd name="connsiteX2" fmla="*/ 6050278 w 6050278"/>
              <a:gd name="connsiteY2" fmla="*/ 3368841 h 3368841"/>
              <a:gd name="connsiteX3" fmla="*/ 0 w 6050278"/>
              <a:gd name="connsiteY3" fmla="*/ 3368841 h 3368841"/>
              <a:gd name="connsiteX4" fmla="*/ 0 w 6050278"/>
              <a:gd name="connsiteY4" fmla="*/ 1541535 h 3368841"/>
              <a:gd name="connsiteX5" fmla="*/ 2157982 w 6050278"/>
              <a:gd name="connsiteY5" fmla="*/ 1541535 h 3368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50278" h="3368841">
                <a:moveTo>
                  <a:pt x="2157982" y="0"/>
                </a:moveTo>
                <a:lnTo>
                  <a:pt x="6050278" y="0"/>
                </a:lnTo>
                <a:lnTo>
                  <a:pt x="6050278" y="3368841"/>
                </a:lnTo>
                <a:lnTo>
                  <a:pt x="0" y="3368841"/>
                </a:lnTo>
                <a:lnTo>
                  <a:pt x="0" y="1541535"/>
                </a:lnTo>
                <a:lnTo>
                  <a:pt x="2157982" y="154153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2" name="Freeform: Shape 33">
            <a:extLst>
              <a:ext uri="{FF2B5EF4-FFF2-40B4-BE49-F238E27FC236}">
                <a16:creationId xmlns:a16="http://schemas.microsoft.com/office/drawing/2014/main" xmlns="" id="{FAA9CE81-CAF0-41E3-8E73-CAFA13A0B1A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821980" y="2991654"/>
            <a:ext cx="5113439" cy="4710093"/>
          </a:xfrm>
          <a:custGeom>
            <a:avLst/>
            <a:gdLst>
              <a:gd name="connsiteX0" fmla="*/ 0 w 4224528"/>
              <a:gd name="connsiteY0" fmla="*/ 0 h 3020725"/>
              <a:gd name="connsiteX1" fmla="*/ 4224528 w 4224528"/>
              <a:gd name="connsiteY1" fmla="*/ 0 h 3020725"/>
              <a:gd name="connsiteX2" fmla="*/ 4224528 w 4224528"/>
              <a:gd name="connsiteY2" fmla="*/ 3020725 h 3020725"/>
              <a:gd name="connsiteX3" fmla="*/ 0 w 4224528"/>
              <a:gd name="connsiteY3" fmla="*/ 3020725 h 3020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24528" h="3020725">
                <a:moveTo>
                  <a:pt x="0" y="0"/>
                </a:moveTo>
                <a:lnTo>
                  <a:pt x="4224528" y="0"/>
                </a:lnTo>
                <a:lnTo>
                  <a:pt x="4224528" y="3020725"/>
                </a:lnTo>
                <a:lnTo>
                  <a:pt x="0" y="302072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object 9">
            <a:extLst>
              <a:ext uri="{FF2B5EF4-FFF2-40B4-BE49-F238E27FC236}">
                <a16:creationId xmlns:a16="http://schemas.microsoft.com/office/drawing/2014/main" xmlns="" id="{03FF5D2A-6658-4DCF-A477-1C3A3CFC4217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6345790" y="3291019"/>
            <a:ext cx="1828436" cy="4019187"/>
          </a:xfrm>
          <a:prstGeom prst="rect">
            <a:avLst/>
          </a:prstGeom>
        </p:spPr>
      </p:pic>
      <p:pic>
        <p:nvPicPr>
          <p:cNvPr id="2" name="object 7">
            <a:extLst>
              <a:ext uri="{FF2B5EF4-FFF2-40B4-BE49-F238E27FC236}">
                <a16:creationId xmlns:a16="http://schemas.microsoft.com/office/drawing/2014/main" xmlns="" id="{F863BF21-CBC0-4DA9-AC83-EDFF90DEC99A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1196291" y="776962"/>
            <a:ext cx="1760139" cy="4092886"/>
          </a:xfrm>
          <a:prstGeom prst="rect">
            <a:avLst/>
          </a:prstGeom>
        </p:spPr>
      </p:pic>
      <p:pic>
        <p:nvPicPr>
          <p:cNvPr id="5" name="object 14">
            <a:extLst>
              <a:ext uri="{FF2B5EF4-FFF2-40B4-BE49-F238E27FC236}">
                <a16:creationId xmlns:a16="http://schemas.microsoft.com/office/drawing/2014/main" xmlns="" id="{67D137BC-35F0-4535-BC94-D716C3E3DD00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1178744" y="5734858"/>
            <a:ext cx="1814234" cy="4083678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1F56927B-D013-4707-980B-3A79418AB9A3}"/>
              </a:ext>
            </a:extLst>
          </p:cNvPr>
          <p:cNvSpPr txBox="1"/>
          <p:nvPr/>
        </p:nvSpPr>
        <p:spPr>
          <a:xfrm>
            <a:off x="12955103" y="4015307"/>
            <a:ext cx="12350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M2242</a:t>
            </a:r>
          </a:p>
          <a:p>
            <a:r>
              <a:rPr lang="en-US" sz="9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 cây phím đàn đồng nhiệt độ tròn cao cấp </a:t>
            </a:r>
          </a:p>
          <a:p>
            <a:r>
              <a:rPr lang="en-US" sz="9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7.200.000 VNĐ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732EFFCB-E671-450F-BC74-930B8555DD27}"/>
              </a:ext>
            </a:extLst>
          </p:cNvPr>
          <p:cNvSpPr txBox="1"/>
          <p:nvPr/>
        </p:nvSpPr>
        <p:spPr>
          <a:xfrm>
            <a:off x="3240824" y="4127139"/>
            <a:ext cx="123509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M8123</a:t>
            </a:r>
          </a:p>
          <a:p>
            <a:r>
              <a:rPr lang="en-US" sz="9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 cây đồng nhiệt độ xoay tròn</a:t>
            </a:r>
          </a:p>
          <a:p>
            <a:r>
              <a:rPr lang="en-US" sz="9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6.800.000 VNĐ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4B7C79CC-45D4-48C6-B420-C290B1F81BE7}"/>
              </a:ext>
            </a:extLst>
          </p:cNvPr>
          <p:cNvSpPr txBox="1"/>
          <p:nvPr/>
        </p:nvSpPr>
        <p:spPr>
          <a:xfrm>
            <a:off x="12992978" y="9033705"/>
            <a:ext cx="123509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M2244</a:t>
            </a:r>
          </a:p>
          <a:p>
            <a:r>
              <a:rPr lang="en-US" sz="9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 cây phím đàn đồng hiển thị nhiệt độ 4.550.000 VNĐ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4AFA4656-1B5C-444F-9793-76944544E6BB}"/>
              </a:ext>
            </a:extLst>
          </p:cNvPr>
          <p:cNvSpPr txBox="1"/>
          <p:nvPr/>
        </p:nvSpPr>
        <p:spPr>
          <a:xfrm>
            <a:off x="8170319" y="6525376"/>
            <a:ext cx="123509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M8114</a:t>
            </a:r>
          </a:p>
          <a:p>
            <a:r>
              <a:rPr lang="en-US" sz="9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 cây đồng mạ crom bóng</a:t>
            </a:r>
          </a:p>
          <a:p>
            <a:r>
              <a:rPr lang="en-US" sz="9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5.200.000 VNĐ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C20CE545-AB02-4881-8525-E60CD032AD9A}"/>
              </a:ext>
            </a:extLst>
          </p:cNvPr>
          <p:cNvSpPr txBox="1"/>
          <p:nvPr/>
        </p:nvSpPr>
        <p:spPr>
          <a:xfrm>
            <a:off x="3365244" y="8978764"/>
            <a:ext cx="123509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ĐK 02</a:t>
            </a:r>
          </a:p>
          <a:p>
            <a:r>
              <a:rPr lang="en-US" sz="9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 cây bằng đồng núm mạ vàng</a:t>
            </a:r>
          </a:p>
          <a:p>
            <a:r>
              <a:rPr lang="en-US" sz="9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7.200.000 VNĐ</a:t>
            </a:r>
          </a:p>
        </p:txBody>
      </p:sp>
    </p:spTree>
    <p:extLst>
      <p:ext uri="{BB962C8B-B14F-4D97-AF65-F5344CB8AC3E}">
        <p14:creationId xmlns:p14="http://schemas.microsoft.com/office/powerpoint/2010/main" val="17607393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0"/>
            <a:lum/>
          </a:blip>
          <a:srcRect/>
          <a:stretch>
            <a:fillRect t="6000" b="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62922" y="2934985"/>
            <a:ext cx="1159730" cy="1756966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750588" y="2943639"/>
            <a:ext cx="1208524" cy="1683434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25581" y="437830"/>
            <a:ext cx="1327950" cy="2085172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16089" y="660216"/>
            <a:ext cx="1618813" cy="2051751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848479" y="664263"/>
            <a:ext cx="1929491" cy="2060035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381587" y="7904236"/>
            <a:ext cx="1286955" cy="202976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7" name="object 17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7566939" y="780487"/>
            <a:ext cx="1195650" cy="1648611"/>
          </a:xfrm>
          <a:prstGeom prst="rect">
            <a:avLst/>
          </a:prstGeom>
        </p:spPr>
      </p:pic>
      <p:sp>
        <p:nvSpPr>
          <p:cNvPr id="18" name="object 18"/>
          <p:cNvSpPr/>
          <p:nvPr/>
        </p:nvSpPr>
        <p:spPr>
          <a:xfrm>
            <a:off x="7380001" y="-3175"/>
            <a:ext cx="0" cy="10335260"/>
          </a:xfrm>
          <a:custGeom>
            <a:avLst/>
            <a:gdLst/>
            <a:ahLst/>
            <a:cxnLst/>
            <a:rect l="l" t="t" r="r" b="b"/>
            <a:pathLst>
              <a:path h="10335260">
                <a:moveTo>
                  <a:pt x="0" y="0"/>
                </a:moveTo>
                <a:lnTo>
                  <a:pt x="0" y="10335168"/>
                </a:lnTo>
              </a:path>
            </a:pathLst>
          </a:custGeom>
          <a:ln w="3175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9" name="object 19"/>
          <p:cNvGrpSpPr/>
          <p:nvPr/>
        </p:nvGrpSpPr>
        <p:grpSpPr>
          <a:xfrm>
            <a:off x="8828099" y="1876570"/>
            <a:ext cx="918210" cy="761365"/>
            <a:chOff x="8828099" y="1876568"/>
            <a:chExt cx="918210" cy="761365"/>
          </a:xfrm>
        </p:grpSpPr>
        <p:pic>
          <p:nvPicPr>
            <p:cNvPr id="20" name="object 2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828099" y="1876568"/>
              <a:ext cx="907232" cy="526345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9004996" y="2437354"/>
              <a:ext cx="735965" cy="195580"/>
            </a:xfrm>
            <a:custGeom>
              <a:avLst/>
              <a:gdLst/>
              <a:ahLst/>
              <a:cxnLst/>
              <a:rect l="l" t="t" r="r" b="b"/>
              <a:pathLst>
                <a:path w="735965" h="195580">
                  <a:moveTo>
                    <a:pt x="735584" y="135691"/>
                  </a:moveTo>
                  <a:lnTo>
                    <a:pt x="731154" y="158862"/>
                  </a:lnTo>
                  <a:lnTo>
                    <a:pt x="719074" y="177779"/>
                  </a:lnTo>
                  <a:lnTo>
                    <a:pt x="701156" y="190531"/>
                  </a:lnTo>
                  <a:lnTo>
                    <a:pt x="679215" y="195206"/>
                  </a:lnTo>
                  <a:lnTo>
                    <a:pt x="56368" y="195206"/>
                  </a:lnTo>
                  <a:lnTo>
                    <a:pt x="34422" y="190531"/>
                  </a:lnTo>
                  <a:lnTo>
                    <a:pt x="16505" y="177779"/>
                  </a:lnTo>
                  <a:lnTo>
                    <a:pt x="4427" y="158862"/>
                  </a:lnTo>
                  <a:lnTo>
                    <a:pt x="0" y="135691"/>
                  </a:lnTo>
                  <a:lnTo>
                    <a:pt x="0" y="59519"/>
                  </a:lnTo>
                  <a:lnTo>
                    <a:pt x="4427" y="36350"/>
                  </a:lnTo>
                  <a:lnTo>
                    <a:pt x="16505" y="17431"/>
                  </a:lnTo>
                  <a:lnTo>
                    <a:pt x="34422" y="4676"/>
                  </a:lnTo>
                  <a:lnTo>
                    <a:pt x="56368" y="0"/>
                  </a:lnTo>
                  <a:lnTo>
                    <a:pt x="679215" y="0"/>
                  </a:lnTo>
                  <a:lnTo>
                    <a:pt x="701156" y="4676"/>
                  </a:lnTo>
                  <a:lnTo>
                    <a:pt x="719074" y="17431"/>
                  </a:lnTo>
                  <a:lnTo>
                    <a:pt x="731154" y="36350"/>
                  </a:lnTo>
                  <a:lnTo>
                    <a:pt x="735584" y="59519"/>
                  </a:lnTo>
                  <a:lnTo>
                    <a:pt x="735584" y="135691"/>
                  </a:lnTo>
                  <a:close/>
                </a:path>
              </a:pathLst>
            </a:custGeom>
            <a:ln w="10288">
              <a:solidFill>
                <a:srgbClr val="52B05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056415" y="2493270"/>
              <a:ext cx="369651" cy="76809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9489992" y="2490868"/>
              <a:ext cx="211024" cy="78753"/>
            </a:xfrm>
            <a:prstGeom prst="rect">
              <a:avLst/>
            </a:prstGeom>
          </p:spPr>
        </p:pic>
      </p:grpSp>
      <p:grpSp>
        <p:nvGrpSpPr>
          <p:cNvPr id="34" name="object 34"/>
          <p:cNvGrpSpPr/>
          <p:nvPr/>
        </p:nvGrpSpPr>
        <p:grpSpPr>
          <a:xfrm>
            <a:off x="2" y="2"/>
            <a:ext cx="2303145" cy="663575"/>
            <a:chOff x="0" y="0"/>
            <a:chExt cx="2303145" cy="663575"/>
          </a:xfrm>
        </p:grpSpPr>
        <p:sp>
          <p:nvSpPr>
            <p:cNvPr id="35" name="object 35"/>
            <p:cNvSpPr/>
            <p:nvPr/>
          </p:nvSpPr>
          <p:spPr>
            <a:xfrm>
              <a:off x="0" y="0"/>
              <a:ext cx="2303145" cy="663575"/>
            </a:xfrm>
            <a:custGeom>
              <a:avLst/>
              <a:gdLst/>
              <a:ahLst/>
              <a:cxnLst/>
              <a:rect l="l" t="t" r="r" b="b"/>
              <a:pathLst>
                <a:path w="2303145" h="663575">
                  <a:moveTo>
                    <a:pt x="0" y="663231"/>
                  </a:moveTo>
                  <a:lnTo>
                    <a:pt x="2303057" y="663231"/>
                  </a:lnTo>
                  <a:lnTo>
                    <a:pt x="2303057" y="0"/>
                  </a:lnTo>
                  <a:lnTo>
                    <a:pt x="0" y="0"/>
                  </a:lnTo>
                  <a:lnTo>
                    <a:pt x="0" y="663231"/>
                  </a:lnTo>
                  <a:close/>
                </a:path>
              </a:pathLst>
            </a:custGeom>
            <a:solidFill>
              <a:srgbClr val="52B0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" name="object 3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48405" y="252575"/>
              <a:ext cx="1516063" cy="136090"/>
            </a:xfrm>
            <a:prstGeom prst="rect">
              <a:avLst/>
            </a:prstGeom>
          </p:spPr>
        </p:pic>
      </p:grpSp>
      <p:sp>
        <p:nvSpPr>
          <p:cNvPr id="37" name="object 37"/>
          <p:cNvSpPr/>
          <p:nvPr/>
        </p:nvSpPr>
        <p:spPr>
          <a:xfrm>
            <a:off x="14406689" y="10472914"/>
            <a:ext cx="121920" cy="93345"/>
          </a:xfrm>
          <a:custGeom>
            <a:avLst/>
            <a:gdLst/>
            <a:ahLst/>
            <a:cxnLst/>
            <a:rect l="l" t="t" r="r" b="b"/>
            <a:pathLst>
              <a:path w="121919" h="93345">
                <a:moveTo>
                  <a:pt x="33528" y="0"/>
                </a:moveTo>
                <a:lnTo>
                  <a:pt x="26339" y="0"/>
                </a:lnTo>
                <a:lnTo>
                  <a:pt x="24384" y="3937"/>
                </a:lnTo>
                <a:lnTo>
                  <a:pt x="21069" y="7975"/>
                </a:lnTo>
                <a:lnTo>
                  <a:pt x="11709" y="16332"/>
                </a:lnTo>
                <a:lnTo>
                  <a:pt x="6248" y="19900"/>
                </a:lnTo>
                <a:lnTo>
                  <a:pt x="0" y="22809"/>
                </a:lnTo>
                <a:lnTo>
                  <a:pt x="0" y="33616"/>
                </a:lnTo>
                <a:lnTo>
                  <a:pt x="22352" y="20154"/>
                </a:lnTo>
                <a:lnTo>
                  <a:pt x="22352" y="91313"/>
                </a:lnTo>
                <a:lnTo>
                  <a:pt x="33528" y="91313"/>
                </a:lnTo>
                <a:lnTo>
                  <a:pt x="33528" y="0"/>
                </a:lnTo>
                <a:close/>
              </a:path>
              <a:path w="121919" h="93345">
                <a:moveTo>
                  <a:pt x="121818" y="58483"/>
                </a:moveTo>
                <a:lnTo>
                  <a:pt x="120332" y="53568"/>
                </a:lnTo>
                <a:lnTo>
                  <a:pt x="114388" y="45758"/>
                </a:lnTo>
                <a:lnTo>
                  <a:pt x="110223" y="43180"/>
                </a:lnTo>
                <a:lnTo>
                  <a:pt x="104838" y="41948"/>
                </a:lnTo>
                <a:lnTo>
                  <a:pt x="108966" y="40043"/>
                </a:lnTo>
                <a:lnTo>
                  <a:pt x="112102" y="37490"/>
                </a:lnTo>
                <a:lnTo>
                  <a:pt x="116319" y="31051"/>
                </a:lnTo>
                <a:lnTo>
                  <a:pt x="117373" y="27495"/>
                </a:lnTo>
                <a:lnTo>
                  <a:pt x="117373" y="19456"/>
                </a:lnTo>
                <a:lnTo>
                  <a:pt x="95719" y="0"/>
                </a:lnTo>
                <a:lnTo>
                  <a:pt x="83566" y="0"/>
                </a:lnTo>
                <a:lnTo>
                  <a:pt x="77533" y="2044"/>
                </a:lnTo>
                <a:lnTo>
                  <a:pt x="67868" y="10312"/>
                </a:lnTo>
                <a:lnTo>
                  <a:pt x="64770" y="16129"/>
                </a:lnTo>
                <a:lnTo>
                  <a:pt x="63398" y="23622"/>
                </a:lnTo>
                <a:lnTo>
                  <a:pt x="74574" y="25654"/>
                </a:lnTo>
                <a:lnTo>
                  <a:pt x="75399" y="20154"/>
                </a:lnTo>
                <a:lnTo>
                  <a:pt x="77254" y="16014"/>
                </a:lnTo>
                <a:lnTo>
                  <a:pt x="83058" y="10515"/>
                </a:lnTo>
                <a:lnTo>
                  <a:pt x="86677" y="9144"/>
                </a:lnTo>
                <a:lnTo>
                  <a:pt x="95427" y="9144"/>
                </a:lnTo>
                <a:lnTo>
                  <a:pt x="98996" y="10477"/>
                </a:lnTo>
                <a:lnTo>
                  <a:pt x="104546" y="15849"/>
                </a:lnTo>
                <a:lnTo>
                  <a:pt x="105943" y="19240"/>
                </a:lnTo>
                <a:lnTo>
                  <a:pt x="105943" y="28460"/>
                </a:lnTo>
                <a:lnTo>
                  <a:pt x="104038" y="32283"/>
                </a:lnTo>
                <a:lnTo>
                  <a:pt x="96393" y="37223"/>
                </a:lnTo>
                <a:lnTo>
                  <a:pt x="92125" y="38481"/>
                </a:lnTo>
                <a:lnTo>
                  <a:pt x="85534" y="38354"/>
                </a:lnTo>
                <a:lnTo>
                  <a:pt x="84289" y="48133"/>
                </a:lnTo>
                <a:lnTo>
                  <a:pt x="87439" y="47307"/>
                </a:lnTo>
                <a:lnTo>
                  <a:pt x="90068" y="46888"/>
                </a:lnTo>
                <a:lnTo>
                  <a:pt x="97370" y="46888"/>
                </a:lnTo>
                <a:lnTo>
                  <a:pt x="101625" y="48552"/>
                </a:lnTo>
                <a:lnTo>
                  <a:pt x="108331" y="55219"/>
                </a:lnTo>
                <a:lnTo>
                  <a:pt x="110007" y="59448"/>
                </a:lnTo>
                <a:lnTo>
                  <a:pt x="110007" y="69951"/>
                </a:lnTo>
                <a:lnTo>
                  <a:pt x="108204" y="74460"/>
                </a:lnTo>
                <a:lnTo>
                  <a:pt x="101015" y="81737"/>
                </a:lnTo>
                <a:lnTo>
                  <a:pt x="96545" y="83566"/>
                </a:lnTo>
                <a:lnTo>
                  <a:pt x="86791" y="83566"/>
                </a:lnTo>
                <a:lnTo>
                  <a:pt x="83019" y="82169"/>
                </a:lnTo>
                <a:lnTo>
                  <a:pt x="76885" y="76581"/>
                </a:lnTo>
                <a:lnTo>
                  <a:pt x="74726" y="72009"/>
                </a:lnTo>
                <a:lnTo>
                  <a:pt x="73431" y="65659"/>
                </a:lnTo>
                <a:lnTo>
                  <a:pt x="62255" y="67183"/>
                </a:lnTo>
                <a:lnTo>
                  <a:pt x="62992" y="74764"/>
                </a:lnTo>
                <a:lnTo>
                  <a:pt x="66001" y="80924"/>
                </a:lnTo>
                <a:lnTo>
                  <a:pt x="76568" y="90449"/>
                </a:lnTo>
                <a:lnTo>
                  <a:pt x="83185" y="92837"/>
                </a:lnTo>
                <a:lnTo>
                  <a:pt x="100012" y="92837"/>
                </a:lnTo>
                <a:lnTo>
                  <a:pt x="107340" y="90081"/>
                </a:lnTo>
                <a:lnTo>
                  <a:pt x="118922" y="79032"/>
                </a:lnTo>
                <a:lnTo>
                  <a:pt x="121818" y="72275"/>
                </a:lnTo>
                <a:lnTo>
                  <a:pt x="121818" y="5848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2" y="651200"/>
            <a:ext cx="14760575" cy="12700"/>
          </a:xfrm>
          <a:custGeom>
            <a:avLst/>
            <a:gdLst/>
            <a:ahLst/>
            <a:cxnLst/>
            <a:rect l="l" t="t" r="r" b="b"/>
            <a:pathLst>
              <a:path w="14760575" h="12700">
                <a:moveTo>
                  <a:pt x="0" y="0"/>
                </a:moveTo>
                <a:lnTo>
                  <a:pt x="0" y="12701"/>
                </a:lnTo>
                <a:lnTo>
                  <a:pt x="14759999" y="12701"/>
                </a:lnTo>
                <a:lnTo>
                  <a:pt x="14759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2" name="object 42"/>
          <p:cNvGrpSpPr/>
          <p:nvPr/>
        </p:nvGrpSpPr>
        <p:grpSpPr>
          <a:xfrm>
            <a:off x="13356816" y="356825"/>
            <a:ext cx="1099185" cy="134620"/>
            <a:chOff x="13356814" y="356825"/>
            <a:chExt cx="1099185" cy="134620"/>
          </a:xfrm>
        </p:grpSpPr>
        <p:sp>
          <p:nvSpPr>
            <p:cNvPr id="43" name="object 43"/>
            <p:cNvSpPr/>
            <p:nvPr/>
          </p:nvSpPr>
          <p:spPr>
            <a:xfrm>
              <a:off x="13356814" y="358502"/>
              <a:ext cx="33655" cy="99060"/>
            </a:xfrm>
            <a:custGeom>
              <a:avLst/>
              <a:gdLst/>
              <a:ahLst/>
              <a:cxnLst/>
              <a:rect l="l" t="t" r="r" b="b"/>
              <a:pathLst>
                <a:path w="33655" h="99059">
                  <a:moveTo>
                    <a:pt x="33069" y="0"/>
                  </a:moveTo>
                  <a:lnTo>
                    <a:pt x="21639" y="0"/>
                  </a:lnTo>
                  <a:lnTo>
                    <a:pt x="0" y="11581"/>
                  </a:lnTo>
                  <a:lnTo>
                    <a:pt x="2588" y="21790"/>
                  </a:lnTo>
                  <a:lnTo>
                    <a:pt x="19810" y="12495"/>
                  </a:lnTo>
                  <a:lnTo>
                    <a:pt x="20116" y="12495"/>
                  </a:lnTo>
                  <a:lnTo>
                    <a:pt x="20116" y="99057"/>
                  </a:lnTo>
                  <a:lnTo>
                    <a:pt x="33069" y="99057"/>
                  </a:lnTo>
                  <a:lnTo>
                    <a:pt x="33069" y="0"/>
                  </a:lnTo>
                  <a:close/>
                </a:path>
              </a:pathLst>
            </a:custGeom>
            <a:solidFill>
              <a:srgbClr val="52B0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" name="object 44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3424540" y="356825"/>
              <a:ext cx="67190" cy="102412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3530899" y="382122"/>
              <a:ext cx="209181" cy="109119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3759787" y="382122"/>
              <a:ext cx="93466" cy="76960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94402" y="382122"/>
              <a:ext cx="172864" cy="77115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4086974" y="382122"/>
              <a:ext cx="152942" cy="77115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4259622" y="362617"/>
              <a:ext cx="195767" cy="128624"/>
            </a:xfrm>
            <a:prstGeom prst="rect">
              <a:avLst/>
            </a:prstGeom>
          </p:spPr>
        </p:pic>
      </p:grpSp>
      <p:sp>
        <p:nvSpPr>
          <p:cNvPr id="53" name="object 53"/>
          <p:cNvSpPr/>
          <p:nvPr/>
        </p:nvSpPr>
        <p:spPr>
          <a:xfrm>
            <a:off x="7911046" y="450414"/>
            <a:ext cx="593090" cy="81280"/>
          </a:xfrm>
          <a:custGeom>
            <a:avLst/>
            <a:gdLst/>
            <a:ahLst/>
            <a:cxnLst/>
            <a:rect l="l" t="t" r="r" b="b"/>
            <a:pathLst>
              <a:path w="593090" h="81279">
                <a:moveTo>
                  <a:pt x="54127" y="64147"/>
                </a:moveTo>
                <a:lnTo>
                  <a:pt x="49161" y="63271"/>
                </a:lnTo>
                <a:lnTo>
                  <a:pt x="42799" y="61887"/>
                </a:lnTo>
                <a:lnTo>
                  <a:pt x="36957" y="60401"/>
                </a:lnTo>
                <a:lnTo>
                  <a:pt x="36957" y="60058"/>
                </a:lnTo>
                <a:lnTo>
                  <a:pt x="43116" y="56654"/>
                </a:lnTo>
                <a:lnTo>
                  <a:pt x="43688" y="56337"/>
                </a:lnTo>
                <a:lnTo>
                  <a:pt x="48983" y="50355"/>
                </a:lnTo>
                <a:lnTo>
                  <a:pt x="52451" y="42176"/>
                </a:lnTo>
                <a:lnTo>
                  <a:pt x="53682" y="31902"/>
                </a:lnTo>
                <a:lnTo>
                  <a:pt x="51816" y="19939"/>
                </a:lnTo>
                <a:lnTo>
                  <a:pt x="46507" y="10528"/>
                </a:lnTo>
                <a:lnTo>
                  <a:pt x="45631" y="9880"/>
                </a:lnTo>
                <a:lnTo>
                  <a:pt x="45631" y="31902"/>
                </a:lnTo>
                <a:lnTo>
                  <a:pt x="45554" y="33121"/>
                </a:lnTo>
                <a:lnTo>
                  <a:pt x="44424" y="41719"/>
                </a:lnTo>
                <a:lnTo>
                  <a:pt x="40754" y="49479"/>
                </a:lnTo>
                <a:lnTo>
                  <a:pt x="34823" y="54724"/>
                </a:lnTo>
                <a:lnTo>
                  <a:pt x="26758" y="56654"/>
                </a:lnTo>
                <a:lnTo>
                  <a:pt x="18834" y="54698"/>
                </a:lnTo>
                <a:lnTo>
                  <a:pt x="12954" y="49466"/>
                </a:lnTo>
                <a:lnTo>
                  <a:pt x="9309" y="41910"/>
                </a:lnTo>
                <a:lnTo>
                  <a:pt x="8128" y="33121"/>
                </a:lnTo>
                <a:lnTo>
                  <a:pt x="8229" y="31902"/>
                </a:lnTo>
                <a:lnTo>
                  <a:pt x="9232" y="23736"/>
                </a:lnTo>
                <a:lnTo>
                  <a:pt x="12763" y="15887"/>
                </a:lnTo>
                <a:lnTo>
                  <a:pt x="18719" y="10414"/>
                </a:lnTo>
                <a:lnTo>
                  <a:pt x="27101" y="8369"/>
                </a:lnTo>
                <a:lnTo>
                  <a:pt x="35267" y="10439"/>
                </a:lnTo>
                <a:lnTo>
                  <a:pt x="41059" y="15887"/>
                </a:lnTo>
                <a:lnTo>
                  <a:pt x="44526" y="23545"/>
                </a:lnTo>
                <a:lnTo>
                  <a:pt x="45631" y="31902"/>
                </a:lnTo>
                <a:lnTo>
                  <a:pt x="45631" y="9880"/>
                </a:lnTo>
                <a:lnTo>
                  <a:pt x="43586" y="8369"/>
                </a:lnTo>
                <a:lnTo>
                  <a:pt x="38214" y="4381"/>
                </a:lnTo>
                <a:lnTo>
                  <a:pt x="27368" y="2171"/>
                </a:lnTo>
                <a:lnTo>
                  <a:pt x="16370" y="4381"/>
                </a:lnTo>
                <a:lnTo>
                  <a:pt x="7734" y="10591"/>
                </a:lnTo>
                <a:lnTo>
                  <a:pt x="2044" y="20345"/>
                </a:lnTo>
                <a:lnTo>
                  <a:pt x="0" y="33121"/>
                </a:lnTo>
                <a:lnTo>
                  <a:pt x="2082" y="45669"/>
                </a:lnTo>
                <a:lnTo>
                  <a:pt x="7708" y="54876"/>
                </a:lnTo>
                <a:lnTo>
                  <a:pt x="15951" y="60629"/>
                </a:lnTo>
                <a:lnTo>
                  <a:pt x="25882" y="62839"/>
                </a:lnTo>
                <a:lnTo>
                  <a:pt x="27012" y="62839"/>
                </a:lnTo>
                <a:lnTo>
                  <a:pt x="29451" y="63715"/>
                </a:lnTo>
                <a:lnTo>
                  <a:pt x="36258" y="66065"/>
                </a:lnTo>
                <a:lnTo>
                  <a:pt x="44018" y="68414"/>
                </a:lnTo>
                <a:lnTo>
                  <a:pt x="51943" y="70510"/>
                </a:lnTo>
                <a:lnTo>
                  <a:pt x="54127" y="64147"/>
                </a:lnTo>
                <a:close/>
              </a:path>
              <a:path w="593090" h="81279">
                <a:moveTo>
                  <a:pt x="114427" y="61887"/>
                </a:moveTo>
                <a:lnTo>
                  <a:pt x="114173" y="58572"/>
                </a:lnTo>
                <a:lnTo>
                  <a:pt x="114084" y="54737"/>
                </a:lnTo>
                <a:lnTo>
                  <a:pt x="114084" y="19697"/>
                </a:lnTo>
                <a:lnTo>
                  <a:pt x="106413" y="19697"/>
                </a:lnTo>
                <a:lnTo>
                  <a:pt x="106413" y="46977"/>
                </a:lnTo>
                <a:lnTo>
                  <a:pt x="106146" y="48374"/>
                </a:lnTo>
                <a:lnTo>
                  <a:pt x="104317" y="52908"/>
                </a:lnTo>
                <a:lnTo>
                  <a:pt x="100749" y="56476"/>
                </a:lnTo>
                <a:lnTo>
                  <a:pt x="88633" y="56476"/>
                </a:lnTo>
                <a:lnTo>
                  <a:pt x="86194" y="51079"/>
                </a:lnTo>
                <a:lnTo>
                  <a:pt x="86194" y="19697"/>
                </a:lnTo>
                <a:lnTo>
                  <a:pt x="78524" y="19697"/>
                </a:lnTo>
                <a:lnTo>
                  <a:pt x="78524" y="59182"/>
                </a:lnTo>
                <a:lnTo>
                  <a:pt x="86448" y="62839"/>
                </a:lnTo>
                <a:lnTo>
                  <a:pt x="100571" y="62839"/>
                </a:lnTo>
                <a:lnTo>
                  <a:pt x="105016" y="58394"/>
                </a:lnTo>
                <a:lnTo>
                  <a:pt x="107022" y="54991"/>
                </a:lnTo>
                <a:lnTo>
                  <a:pt x="107200" y="54991"/>
                </a:lnTo>
                <a:lnTo>
                  <a:pt x="107632" y="61887"/>
                </a:lnTo>
                <a:lnTo>
                  <a:pt x="114427" y="61887"/>
                </a:lnTo>
                <a:close/>
              </a:path>
              <a:path w="593090" h="81279">
                <a:moveTo>
                  <a:pt x="172389" y="61887"/>
                </a:moveTo>
                <a:lnTo>
                  <a:pt x="171869" y="59004"/>
                </a:lnTo>
                <a:lnTo>
                  <a:pt x="171742" y="56565"/>
                </a:lnTo>
                <a:lnTo>
                  <a:pt x="171691" y="40182"/>
                </a:lnTo>
                <a:lnTo>
                  <a:pt x="171691" y="27533"/>
                </a:lnTo>
                <a:lnTo>
                  <a:pt x="170573" y="24396"/>
                </a:lnTo>
                <a:lnTo>
                  <a:pt x="168554" y="18732"/>
                </a:lnTo>
                <a:lnTo>
                  <a:pt x="164287" y="18732"/>
                </a:lnTo>
                <a:lnTo>
                  <a:pt x="164287" y="40347"/>
                </a:lnTo>
                <a:lnTo>
                  <a:pt x="164287" y="48463"/>
                </a:lnTo>
                <a:lnTo>
                  <a:pt x="164109" y="49326"/>
                </a:lnTo>
                <a:lnTo>
                  <a:pt x="162623" y="53682"/>
                </a:lnTo>
                <a:lnTo>
                  <a:pt x="159131" y="57175"/>
                </a:lnTo>
                <a:lnTo>
                  <a:pt x="149720" y="57175"/>
                </a:lnTo>
                <a:lnTo>
                  <a:pt x="146405" y="54825"/>
                </a:lnTo>
                <a:lnTo>
                  <a:pt x="146405" y="41656"/>
                </a:lnTo>
                <a:lnTo>
                  <a:pt x="155905" y="40182"/>
                </a:lnTo>
                <a:lnTo>
                  <a:pt x="164287" y="40347"/>
                </a:lnTo>
                <a:lnTo>
                  <a:pt x="164287" y="18732"/>
                </a:lnTo>
                <a:lnTo>
                  <a:pt x="150329" y="18732"/>
                </a:lnTo>
                <a:lnTo>
                  <a:pt x="145275" y="20218"/>
                </a:lnTo>
                <a:lnTo>
                  <a:pt x="141795" y="22479"/>
                </a:lnTo>
                <a:lnTo>
                  <a:pt x="143535" y="27533"/>
                </a:lnTo>
                <a:lnTo>
                  <a:pt x="146494" y="25615"/>
                </a:lnTo>
                <a:lnTo>
                  <a:pt x="150596" y="24396"/>
                </a:lnTo>
                <a:lnTo>
                  <a:pt x="163144" y="24396"/>
                </a:lnTo>
                <a:lnTo>
                  <a:pt x="164109" y="30670"/>
                </a:lnTo>
                <a:lnTo>
                  <a:pt x="164109" y="35039"/>
                </a:lnTo>
                <a:lnTo>
                  <a:pt x="153263" y="36017"/>
                </a:lnTo>
                <a:lnTo>
                  <a:pt x="145313" y="39027"/>
                </a:lnTo>
                <a:lnTo>
                  <a:pt x="140411" y="43954"/>
                </a:lnTo>
                <a:lnTo>
                  <a:pt x="138734" y="50723"/>
                </a:lnTo>
                <a:lnTo>
                  <a:pt x="138734" y="56832"/>
                </a:lnTo>
                <a:lnTo>
                  <a:pt x="143103" y="62839"/>
                </a:lnTo>
                <a:lnTo>
                  <a:pt x="157657" y="62839"/>
                </a:lnTo>
                <a:lnTo>
                  <a:pt x="162191" y="59880"/>
                </a:lnTo>
                <a:lnTo>
                  <a:pt x="164109" y="57175"/>
                </a:lnTo>
                <a:lnTo>
                  <a:pt x="164541" y="56565"/>
                </a:lnTo>
                <a:lnTo>
                  <a:pt x="164807" y="56565"/>
                </a:lnTo>
                <a:lnTo>
                  <a:pt x="165417" y="61887"/>
                </a:lnTo>
                <a:lnTo>
                  <a:pt x="172389" y="61887"/>
                </a:lnTo>
                <a:close/>
              </a:path>
              <a:path w="593090" h="81279">
                <a:moveTo>
                  <a:pt x="206971" y="0"/>
                </a:moveTo>
                <a:lnTo>
                  <a:pt x="199301" y="0"/>
                </a:lnTo>
                <a:lnTo>
                  <a:pt x="199301" y="61887"/>
                </a:lnTo>
                <a:lnTo>
                  <a:pt x="206971" y="61887"/>
                </a:lnTo>
                <a:lnTo>
                  <a:pt x="206971" y="0"/>
                </a:lnTo>
                <a:close/>
              </a:path>
              <a:path w="593090" h="81279">
                <a:moveTo>
                  <a:pt x="242785" y="19697"/>
                </a:moveTo>
                <a:lnTo>
                  <a:pt x="235115" y="19697"/>
                </a:lnTo>
                <a:lnTo>
                  <a:pt x="235115" y="61887"/>
                </a:lnTo>
                <a:lnTo>
                  <a:pt x="242785" y="61887"/>
                </a:lnTo>
                <a:lnTo>
                  <a:pt x="242785" y="19697"/>
                </a:lnTo>
                <a:close/>
              </a:path>
              <a:path w="593090" h="81279">
                <a:moveTo>
                  <a:pt x="243751" y="10452"/>
                </a:moveTo>
                <a:lnTo>
                  <a:pt x="243662" y="5143"/>
                </a:lnTo>
                <a:lnTo>
                  <a:pt x="241833" y="3048"/>
                </a:lnTo>
                <a:lnTo>
                  <a:pt x="236169" y="3048"/>
                </a:lnTo>
                <a:lnTo>
                  <a:pt x="234162" y="5143"/>
                </a:lnTo>
                <a:lnTo>
                  <a:pt x="234162" y="10452"/>
                </a:lnTo>
                <a:lnTo>
                  <a:pt x="236080" y="12547"/>
                </a:lnTo>
                <a:lnTo>
                  <a:pt x="241833" y="12547"/>
                </a:lnTo>
                <a:lnTo>
                  <a:pt x="243751" y="10452"/>
                </a:lnTo>
                <a:close/>
              </a:path>
              <a:path w="593090" h="81279">
                <a:moveTo>
                  <a:pt x="290982" y="19697"/>
                </a:moveTo>
                <a:lnTo>
                  <a:pt x="279996" y="19697"/>
                </a:lnTo>
                <a:lnTo>
                  <a:pt x="279996" y="7581"/>
                </a:lnTo>
                <a:lnTo>
                  <a:pt x="272503" y="9588"/>
                </a:lnTo>
                <a:lnTo>
                  <a:pt x="272503" y="19697"/>
                </a:lnTo>
                <a:lnTo>
                  <a:pt x="265963" y="19697"/>
                </a:lnTo>
                <a:lnTo>
                  <a:pt x="265963" y="25539"/>
                </a:lnTo>
                <a:lnTo>
                  <a:pt x="272503" y="25539"/>
                </a:lnTo>
                <a:lnTo>
                  <a:pt x="272503" y="53517"/>
                </a:lnTo>
                <a:lnTo>
                  <a:pt x="273291" y="57264"/>
                </a:lnTo>
                <a:lnTo>
                  <a:pt x="275463" y="59524"/>
                </a:lnTo>
                <a:lnTo>
                  <a:pt x="277291" y="61620"/>
                </a:lnTo>
                <a:lnTo>
                  <a:pt x="280174" y="62750"/>
                </a:lnTo>
                <a:lnTo>
                  <a:pt x="286715" y="62750"/>
                </a:lnTo>
                <a:lnTo>
                  <a:pt x="289064" y="62318"/>
                </a:lnTo>
                <a:lnTo>
                  <a:pt x="290550" y="61709"/>
                </a:lnTo>
                <a:lnTo>
                  <a:pt x="290195" y="55956"/>
                </a:lnTo>
                <a:lnTo>
                  <a:pt x="287756" y="56476"/>
                </a:lnTo>
                <a:lnTo>
                  <a:pt x="281482" y="56476"/>
                </a:lnTo>
                <a:lnTo>
                  <a:pt x="279996" y="53517"/>
                </a:lnTo>
                <a:lnTo>
                  <a:pt x="279996" y="25539"/>
                </a:lnTo>
                <a:lnTo>
                  <a:pt x="290982" y="25539"/>
                </a:lnTo>
                <a:lnTo>
                  <a:pt x="290982" y="19697"/>
                </a:lnTo>
                <a:close/>
              </a:path>
              <a:path w="593090" h="81279">
                <a:moveTo>
                  <a:pt x="349719" y="19697"/>
                </a:moveTo>
                <a:lnTo>
                  <a:pt x="341617" y="19697"/>
                </a:lnTo>
                <a:lnTo>
                  <a:pt x="332193" y="47498"/>
                </a:lnTo>
                <a:lnTo>
                  <a:pt x="330542" y="53251"/>
                </a:lnTo>
                <a:lnTo>
                  <a:pt x="330365" y="53251"/>
                </a:lnTo>
                <a:lnTo>
                  <a:pt x="328625" y="47409"/>
                </a:lnTo>
                <a:lnTo>
                  <a:pt x="327672" y="44627"/>
                </a:lnTo>
                <a:lnTo>
                  <a:pt x="318427" y="19697"/>
                </a:lnTo>
                <a:lnTo>
                  <a:pt x="310057" y="19697"/>
                </a:lnTo>
                <a:lnTo>
                  <a:pt x="326009" y="59524"/>
                </a:lnTo>
                <a:lnTo>
                  <a:pt x="326186" y="60134"/>
                </a:lnTo>
                <a:lnTo>
                  <a:pt x="326186" y="61010"/>
                </a:lnTo>
                <a:lnTo>
                  <a:pt x="323824" y="66332"/>
                </a:lnTo>
                <a:lnTo>
                  <a:pt x="321221" y="69291"/>
                </a:lnTo>
                <a:lnTo>
                  <a:pt x="316852" y="72859"/>
                </a:lnTo>
                <a:lnTo>
                  <a:pt x="314325" y="74079"/>
                </a:lnTo>
                <a:lnTo>
                  <a:pt x="312420" y="74688"/>
                </a:lnTo>
                <a:lnTo>
                  <a:pt x="314325" y="81140"/>
                </a:lnTo>
                <a:lnTo>
                  <a:pt x="338213" y="49771"/>
                </a:lnTo>
                <a:lnTo>
                  <a:pt x="349719" y="19697"/>
                </a:lnTo>
                <a:close/>
              </a:path>
              <a:path w="593090" h="81279">
                <a:moveTo>
                  <a:pt x="408190" y="35471"/>
                </a:moveTo>
                <a:lnTo>
                  <a:pt x="386664" y="35471"/>
                </a:lnTo>
                <a:lnTo>
                  <a:pt x="386664" y="41135"/>
                </a:lnTo>
                <a:lnTo>
                  <a:pt x="408190" y="41135"/>
                </a:lnTo>
                <a:lnTo>
                  <a:pt x="408190" y="35471"/>
                </a:lnTo>
                <a:close/>
              </a:path>
              <a:path w="593090" h="81279">
                <a:moveTo>
                  <a:pt x="471119" y="19697"/>
                </a:moveTo>
                <a:lnTo>
                  <a:pt x="460133" y="19697"/>
                </a:lnTo>
                <a:lnTo>
                  <a:pt x="460133" y="7581"/>
                </a:lnTo>
                <a:lnTo>
                  <a:pt x="452640" y="9588"/>
                </a:lnTo>
                <a:lnTo>
                  <a:pt x="452640" y="19697"/>
                </a:lnTo>
                <a:lnTo>
                  <a:pt x="446100" y="19697"/>
                </a:lnTo>
                <a:lnTo>
                  <a:pt x="446100" y="25539"/>
                </a:lnTo>
                <a:lnTo>
                  <a:pt x="452640" y="25539"/>
                </a:lnTo>
                <a:lnTo>
                  <a:pt x="452640" y="53517"/>
                </a:lnTo>
                <a:lnTo>
                  <a:pt x="453428" y="57264"/>
                </a:lnTo>
                <a:lnTo>
                  <a:pt x="455599" y="59524"/>
                </a:lnTo>
                <a:lnTo>
                  <a:pt x="457428" y="61620"/>
                </a:lnTo>
                <a:lnTo>
                  <a:pt x="460311" y="62750"/>
                </a:lnTo>
                <a:lnTo>
                  <a:pt x="466839" y="62750"/>
                </a:lnTo>
                <a:lnTo>
                  <a:pt x="469201" y="62318"/>
                </a:lnTo>
                <a:lnTo>
                  <a:pt x="470674" y="61709"/>
                </a:lnTo>
                <a:lnTo>
                  <a:pt x="470331" y="55956"/>
                </a:lnTo>
                <a:lnTo>
                  <a:pt x="467893" y="56476"/>
                </a:lnTo>
                <a:lnTo>
                  <a:pt x="461619" y="56476"/>
                </a:lnTo>
                <a:lnTo>
                  <a:pt x="460133" y="53517"/>
                </a:lnTo>
                <a:lnTo>
                  <a:pt x="460133" y="25539"/>
                </a:lnTo>
                <a:lnTo>
                  <a:pt x="471119" y="25539"/>
                </a:lnTo>
                <a:lnTo>
                  <a:pt x="471119" y="19697"/>
                </a:lnTo>
                <a:close/>
              </a:path>
              <a:path w="593090" h="81279">
                <a:moveTo>
                  <a:pt x="530898" y="22225"/>
                </a:moveTo>
                <a:lnTo>
                  <a:pt x="521830" y="18732"/>
                </a:lnTo>
                <a:lnTo>
                  <a:pt x="513295" y="18732"/>
                </a:lnTo>
                <a:lnTo>
                  <a:pt x="510590" y="19608"/>
                </a:lnTo>
                <a:lnTo>
                  <a:pt x="505968" y="22225"/>
                </a:lnTo>
                <a:lnTo>
                  <a:pt x="504050" y="24142"/>
                </a:lnTo>
                <a:lnTo>
                  <a:pt x="502831" y="26314"/>
                </a:lnTo>
                <a:lnTo>
                  <a:pt x="502653" y="26314"/>
                </a:lnTo>
                <a:lnTo>
                  <a:pt x="502653" y="0"/>
                </a:lnTo>
                <a:lnTo>
                  <a:pt x="494982" y="0"/>
                </a:lnTo>
                <a:lnTo>
                  <a:pt x="494982" y="61887"/>
                </a:lnTo>
                <a:lnTo>
                  <a:pt x="502653" y="61887"/>
                </a:lnTo>
                <a:lnTo>
                  <a:pt x="502653" y="34950"/>
                </a:lnTo>
                <a:lnTo>
                  <a:pt x="502742" y="33820"/>
                </a:lnTo>
                <a:lnTo>
                  <a:pt x="503174" y="32766"/>
                </a:lnTo>
                <a:lnTo>
                  <a:pt x="504571" y="28587"/>
                </a:lnTo>
                <a:lnTo>
                  <a:pt x="508495" y="25095"/>
                </a:lnTo>
                <a:lnTo>
                  <a:pt x="520700" y="25095"/>
                </a:lnTo>
                <a:lnTo>
                  <a:pt x="523227" y="30848"/>
                </a:lnTo>
                <a:lnTo>
                  <a:pt x="523227" y="61887"/>
                </a:lnTo>
                <a:lnTo>
                  <a:pt x="530898" y="61887"/>
                </a:lnTo>
                <a:lnTo>
                  <a:pt x="530898" y="22225"/>
                </a:lnTo>
                <a:close/>
              </a:path>
              <a:path w="593090" h="81279">
                <a:moveTo>
                  <a:pt x="592772" y="38608"/>
                </a:moveTo>
                <a:lnTo>
                  <a:pt x="592531" y="36690"/>
                </a:lnTo>
                <a:lnTo>
                  <a:pt x="591985" y="32232"/>
                </a:lnTo>
                <a:lnTo>
                  <a:pt x="589216" y="25768"/>
                </a:lnTo>
                <a:lnTo>
                  <a:pt x="587578" y="24231"/>
                </a:lnTo>
                <a:lnTo>
                  <a:pt x="585368" y="22161"/>
                </a:lnTo>
                <a:lnTo>
                  <a:pt x="585368" y="36690"/>
                </a:lnTo>
                <a:lnTo>
                  <a:pt x="562965" y="36690"/>
                </a:lnTo>
                <a:lnTo>
                  <a:pt x="563575" y="31369"/>
                </a:lnTo>
                <a:lnTo>
                  <a:pt x="566978" y="24231"/>
                </a:lnTo>
                <a:lnTo>
                  <a:pt x="583361" y="24231"/>
                </a:lnTo>
                <a:lnTo>
                  <a:pt x="585330" y="31369"/>
                </a:lnTo>
                <a:lnTo>
                  <a:pt x="585368" y="36690"/>
                </a:lnTo>
                <a:lnTo>
                  <a:pt x="585368" y="22161"/>
                </a:lnTo>
                <a:lnTo>
                  <a:pt x="583869" y="20751"/>
                </a:lnTo>
                <a:lnTo>
                  <a:pt x="575335" y="18732"/>
                </a:lnTo>
                <a:lnTo>
                  <a:pt x="567067" y="20497"/>
                </a:lnTo>
                <a:lnTo>
                  <a:pt x="560832" y="25336"/>
                </a:lnTo>
                <a:lnTo>
                  <a:pt x="556920" y="32562"/>
                </a:lnTo>
                <a:lnTo>
                  <a:pt x="555752" y="40182"/>
                </a:lnTo>
                <a:lnTo>
                  <a:pt x="555663" y="42176"/>
                </a:lnTo>
                <a:lnTo>
                  <a:pt x="556971" y="50177"/>
                </a:lnTo>
                <a:lnTo>
                  <a:pt x="561060" y="56896"/>
                </a:lnTo>
                <a:lnTo>
                  <a:pt x="567575" y="61214"/>
                </a:lnTo>
                <a:lnTo>
                  <a:pt x="576300" y="62750"/>
                </a:lnTo>
                <a:lnTo>
                  <a:pt x="583006" y="62750"/>
                </a:lnTo>
                <a:lnTo>
                  <a:pt x="587629" y="61353"/>
                </a:lnTo>
                <a:lnTo>
                  <a:pt x="590334" y="60134"/>
                </a:lnTo>
                <a:lnTo>
                  <a:pt x="589546" y="56832"/>
                </a:lnTo>
                <a:lnTo>
                  <a:pt x="589026" y="54648"/>
                </a:lnTo>
                <a:lnTo>
                  <a:pt x="586143" y="55867"/>
                </a:lnTo>
                <a:lnTo>
                  <a:pt x="582841" y="56832"/>
                </a:lnTo>
                <a:lnTo>
                  <a:pt x="569671" y="56832"/>
                </a:lnTo>
                <a:lnTo>
                  <a:pt x="563054" y="52552"/>
                </a:lnTo>
                <a:lnTo>
                  <a:pt x="562876" y="42176"/>
                </a:lnTo>
                <a:lnTo>
                  <a:pt x="592505" y="42176"/>
                </a:lnTo>
                <a:lnTo>
                  <a:pt x="592594" y="41402"/>
                </a:lnTo>
                <a:lnTo>
                  <a:pt x="592772" y="40182"/>
                </a:lnTo>
                <a:lnTo>
                  <a:pt x="592772" y="38608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8562469" y="469147"/>
            <a:ext cx="197485" cy="44450"/>
          </a:xfrm>
          <a:custGeom>
            <a:avLst/>
            <a:gdLst/>
            <a:ahLst/>
            <a:cxnLst/>
            <a:rect l="l" t="t" r="r" b="b"/>
            <a:pathLst>
              <a:path w="197484" h="44450">
                <a:moveTo>
                  <a:pt x="33299" y="2273"/>
                </a:moveTo>
                <a:lnTo>
                  <a:pt x="31203" y="1219"/>
                </a:lnTo>
                <a:lnTo>
                  <a:pt x="27190" y="88"/>
                </a:lnTo>
                <a:lnTo>
                  <a:pt x="22669" y="88"/>
                </a:lnTo>
                <a:lnTo>
                  <a:pt x="13309" y="1765"/>
                </a:lnTo>
                <a:lnTo>
                  <a:pt x="6172" y="6426"/>
                </a:lnTo>
                <a:lnTo>
                  <a:pt x="1600" y="13512"/>
                </a:lnTo>
                <a:lnTo>
                  <a:pt x="0" y="22491"/>
                </a:lnTo>
                <a:lnTo>
                  <a:pt x="1498" y="31292"/>
                </a:lnTo>
                <a:lnTo>
                  <a:pt x="5727" y="38100"/>
                </a:lnTo>
                <a:lnTo>
                  <a:pt x="12357" y="42468"/>
                </a:lnTo>
                <a:lnTo>
                  <a:pt x="21005" y="44018"/>
                </a:lnTo>
                <a:lnTo>
                  <a:pt x="26670" y="44018"/>
                </a:lnTo>
                <a:lnTo>
                  <a:pt x="31115" y="42621"/>
                </a:lnTo>
                <a:lnTo>
                  <a:pt x="33121" y="41579"/>
                </a:lnTo>
                <a:lnTo>
                  <a:pt x="31813" y="35826"/>
                </a:lnTo>
                <a:lnTo>
                  <a:pt x="29641" y="36791"/>
                </a:lnTo>
                <a:lnTo>
                  <a:pt x="26758" y="37922"/>
                </a:lnTo>
                <a:lnTo>
                  <a:pt x="14033" y="37922"/>
                </a:lnTo>
                <a:lnTo>
                  <a:pt x="7759" y="31902"/>
                </a:lnTo>
                <a:lnTo>
                  <a:pt x="7759" y="13335"/>
                </a:lnTo>
                <a:lnTo>
                  <a:pt x="12992" y="6184"/>
                </a:lnTo>
                <a:lnTo>
                  <a:pt x="26847" y="6184"/>
                </a:lnTo>
                <a:lnTo>
                  <a:pt x="29718" y="7150"/>
                </a:lnTo>
                <a:lnTo>
                  <a:pt x="31559" y="8191"/>
                </a:lnTo>
                <a:lnTo>
                  <a:pt x="33299" y="2273"/>
                </a:lnTo>
                <a:close/>
              </a:path>
              <a:path w="197484" h="44450">
                <a:moveTo>
                  <a:pt x="94996" y="21704"/>
                </a:moveTo>
                <a:lnTo>
                  <a:pt x="93522" y="12877"/>
                </a:lnTo>
                <a:lnTo>
                  <a:pt x="89382" y="6019"/>
                </a:lnTo>
                <a:lnTo>
                  <a:pt x="89001" y="5753"/>
                </a:lnTo>
                <a:lnTo>
                  <a:pt x="87147" y="4470"/>
                </a:lnTo>
                <a:lnTo>
                  <a:pt x="87147" y="14820"/>
                </a:lnTo>
                <a:lnTo>
                  <a:pt x="87147" y="31470"/>
                </a:lnTo>
                <a:lnTo>
                  <a:pt x="81661" y="38354"/>
                </a:lnTo>
                <a:lnTo>
                  <a:pt x="66840" y="38354"/>
                </a:lnTo>
                <a:lnTo>
                  <a:pt x="61595" y="31470"/>
                </a:lnTo>
                <a:lnTo>
                  <a:pt x="61531" y="14122"/>
                </a:lnTo>
                <a:lnTo>
                  <a:pt x="65443" y="5753"/>
                </a:lnTo>
                <a:lnTo>
                  <a:pt x="83578" y="5753"/>
                </a:lnTo>
                <a:lnTo>
                  <a:pt x="87147" y="14820"/>
                </a:lnTo>
                <a:lnTo>
                  <a:pt x="87147" y="4470"/>
                </a:lnTo>
                <a:lnTo>
                  <a:pt x="82969" y="1574"/>
                </a:lnTo>
                <a:lnTo>
                  <a:pt x="74688" y="0"/>
                </a:lnTo>
                <a:lnTo>
                  <a:pt x="66497" y="1524"/>
                </a:lnTo>
                <a:lnTo>
                  <a:pt x="59855" y="5905"/>
                </a:lnTo>
                <a:lnTo>
                  <a:pt x="55397" y="12954"/>
                </a:lnTo>
                <a:lnTo>
                  <a:pt x="53771" y="22402"/>
                </a:lnTo>
                <a:lnTo>
                  <a:pt x="55321" y="31381"/>
                </a:lnTo>
                <a:lnTo>
                  <a:pt x="59601" y="38252"/>
                </a:lnTo>
                <a:lnTo>
                  <a:pt x="66014" y="42595"/>
                </a:lnTo>
                <a:lnTo>
                  <a:pt x="73990" y="44107"/>
                </a:lnTo>
                <a:lnTo>
                  <a:pt x="81572" y="42799"/>
                </a:lnTo>
                <a:lnTo>
                  <a:pt x="88315" y="38760"/>
                </a:lnTo>
                <a:lnTo>
                  <a:pt x="88595" y="38354"/>
                </a:lnTo>
                <a:lnTo>
                  <a:pt x="93154" y="31788"/>
                </a:lnTo>
                <a:lnTo>
                  <a:pt x="94996" y="21704"/>
                </a:lnTo>
                <a:close/>
              </a:path>
              <a:path w="197484" h="44450">
                <a:moveTo>
                  <a:pt x="140741" y="266"/>
                </a:moveTo>
                <a:lnTo>
                  <a:pt x="139446" y="0"/>
                </a:lnTo>
                <a:lnTo>
                  <a:pt x="133426" y="0"/>
                </a:lnTo>
                <a:lnTo>
                  <a:pt x="128803" y="3581"/>
                </a:lnTo>
                <a:lnTo>
                  <a:pt x="126885" y="9245"/>
                </a:lnTo>
                <a:lnTo>
                  <a:pt x="126542" y="9245"/>
                </a:lnTo>
                <a:lnTo>
                  <a:pt x="126276" y="965"/>
                </a:lnTo>
                <a:lnTo>
                  <a:pt x="119570" y="965"/>
                </a:lnTo>
                <a:lnTo>
                  <a:pt x="119824" y="4889"/>
                </a:lnTo>
                <a:lnTo>
                  <a:pt x="119913" y="9156"/>
                </a:lnTo>
                <a:lnTo>
                  <a:pt x="119913" y="43154"/>
                </a:lnTo>
                <a:lnTo>
                  <a:pt x="127495" y="43154"/>
                </a:lnTo>
                <a:lnTo>
                  <a:pt x="127495" y="19354"/>
                </a:lnTo>
                <a:lnTo>
                  <a:pt x="127850" y="17094"/>
                </a:lnTo>
                <a:lnTo>
                  <a:pt x="128892" y="11341"/>
                </a:lnTo>
                <a:lnTo>
                  <a:pt x="132727" y="7239"/>
                </a:lnTo>
                <a:lnTo>
                  <a:pt x="139179" y="7239"/>
                </a:lnTo>
                <a:lnTo>
                  <a:pt x="140741" y="7493"/>
                </a:lnTo>
                <a:lnTo>
                  <a:pt x="140741" y="266"/>
                </a:lnTo>
                <a:close/>
              </a:path>
              <a:path w="197484" h="44450">
                <a:moveTo>
                  <a:pt x="196951" y="19875"/>
                </a:moveTo>
                <a:lnTo>
                  <a:pt x="189547" y="3416"/>
                </a:lnTo>
                <a:lnTo>
                  <a:pt x="189547" y="17957"/>
                </a:lnTo>
                <a:lnTo>
                  <a:pt x="167144" y="17957"/>
                </a:lnTo>
                <a:lnTo>
                  <a:pt x="167754" y="12636"/>
                </a:lnTo>
                <a:lnTo>
                  <a:pt x="171157" y="5499"/>
                </a:lnTo>
                <a:lnTo>
                  <a:pt x="187540" y="5499"/>
                </a:lnTo>
                <a:lnTo>
                  <a:pt x="189509" y="12636"/>
                </a:lnTo>
                <a:lnTo>
                  <a:pt x="189547" y="17957"/>
                </a:lnTo>
                <a:lnTo>
                  <a:pt x="189547" y="3416"/>
                </a:lnTo>
                <a:lnTo>
                  <a:pt x="188061" y="2019"/>
                </a:lnTo>
                <a:lnTo>
                  <a:pt x="179527" y="0"/>
                </a:lnTo>
                <a:lnTo>
                  <a:pt x="171246" y="1765"/>
                </a:lnTo>
                <a:lnTo>
                  <a:pt x="165023" y="6604"/>
                </a:lnTo>
                <a:lnTo>
                  <a:pt x="161099" y="13830"/>
                </a:lnTo>
                <a:lnTo>
                  <a:pt x="159931" y="21450"/>
                </a:lnTo>
                <a:lnTo>
                  <a:pt x="159854" y="23444"/>
                </a:lnTo>
                <a:lnTo>
                  <a:pt x="161150" y="31445"/>
                </a:lnTo>
                <a:lnTo>
                  <a:pt x="165239" y="38163"/>
                </a:lnTo>
                <a:lnTo>
                  <a:pt x="171767" y="42481"/>
                </a:lnTo>
                <a:lnTo>
                  <a:pt x="180479" y="44018"/>
                </a:lnTo>
                <a:lnTo>
                  <a:pt x="187198" y="44018"/>
                </a:lnTo>
                <a:lnTo>
                  <a:pt x="191808" y="42621"/>
                </a:lnTo>
                <a:lnTo>
                  <a:pt x="194513" y="41402"/>
                </a:lnTo>
                <a:lnTo>
                  <a:pt x="193725" y="38100"/>
                </a:lnTo>
                <a:lnTo>
                  <a:pt x="193205" y="35915"/>
                </a:lnTo>
                <a:lnTo>
                  <a:pt x="190334" y="37134"/>
                </a:lnTo>
                <a:lnTo>
                  <a:pt x="187020" y="38100"/>
                </a:lnTo>
                <a:lnTo>
                  <a:pt x="173850" y="38100"/>
                </a:lnTo>
                <a:lnTo>
                  <a:pt x="167233" y="33820"/>
                </a:lnTo>
                <a:lnTo>
                  <a:pt x="167055" y="23444"/>
                </a:lnTo>
                <a:lnTo>
                  <a:pt x="196697" y="23444"/>
                </a:lnTo>
                <a:lnTo>
                  <a:pt x="196786" y="22669"/>
                </a:lnTo>
                <a:lnTo>
                  <a:pt x="196951" y="21450"/>
                </a:lnTo>
                <a:lnTo>
                  <a:pt x="196951" y="19875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8815897" y="450416"/>
            <a:ext cx="252729" cy="62865"/>
          </a:xfrm>
          <a:custGeom>
            <a:avLst/>
            <a:gdLst/>
            <a:ahLst/>
            <a:cxnLst/>
            <a:rect l="l" t="t" r="r" b="b"/>
            <a:pathLst>
              <a:path w="252729" h="62865">
                <a:moveTo>
                  <a:pt x="39916" y="19697"/>
                </a:moveTo>
                <a:lnTo>
                  <a:pt x="31902" y="19697"/>
                </a:lnTo>
                <a:lnTo>
                  <a:pt x="23698" y="43408"/>
                </a:lnTo>
                <a:lnTo>
                  <a:pt x="21094" y="50723"/>
                </a:lnTo>
                <a:lnTo>
                  <a:pt x="20129" y="54203"/>
                </a:lnTo>
                <a:lnTo>
                  <a:pt x="19875" y="54203"/>
                </a:lnTo>
                <a:lnTo>
                  <a:pt x="18999" y="50723"/>
                </a:lnTo>
                <a:lnTo>
                  <a:pt x="17868" y="47231"/>
                </a:lnTo>
                <a:lnTo>
                  <a:pt x="16471" y="43408"/>
                </a:lnTo>
                <a:lnTo>
                  <a:pt x="8191" y="19697"/>
                </a:lnTo>
                <a:lnTo>
                  <a:pt x="0" y="19697"/>
                </a:lnTo>
                <a:lnTo>
                  <a:pt x="16040" y="61887"/>
                </a:lnTo>
                <a:lnTo>
                  <a:pt x="23355" y="61887"/>
                </a:lnTo>
                <a:lnTo>
                  <a:pt x="39916" y="19697"/>
                </a:lnTo>
                <a:close/>
              </a:path>
              <a:path w="252729" h="62865">
                <a:moveTo>
                  <a:pt x="92379" y="61887"/>
                </a:moveTo>
                <a:lnTo>
                  <a:pt x="91859" y="59004"/>
                </a:lnTo>
                <a:lnTo>
                  <a:pt x="91732" y="56565"/>
                </a:lnTo>
                <a:lnTo>
                  <a:pt x="91681" y="40182"/>
                </a:lnTo>
                <a:lnTo>
                  <a:pt x="91681" y="27533"/>
                </a:lnTo>
                <a:lnTo>
                  <a:pt x="90563" y="24396"/>
                </a:lnTo>
                <a:lnTo>
                  <a:pt x="88544" y="18732"/>
                </a:lnTo>
                <a:lnTo>
                  <a:pt x="84277" y="18732"/>
                </a:lnTo>
                <a:lnTo>
                  <a:pt x="84277" y="40347"/>
                </a:lnTo>
                <a:lnTo>
                  <a:pt x="84277" y="48463"/>
                </a:lnTo>
                <a:lnTo>
                  <a:pt x="84099" y="49326"/>
                </a:lnTo>
                <a:lnTo>
                  <a:pt x="82613" y="53682"/>
                </a:lnTo>
                <a:lnTo>
                  <a:pt x="79133" y="57175"/>
                </a:lnTo>
                <a:lnTo>
                  <a:pt x="69710" y="57175"/>
                </a:lnTo>
                <a:lnTo>
                  <a:pt x="66408" y="54825"/>
                </a:lnTo>
                <a:lnTo>
                  <a:pt x="66408" y="41656"/>
                </a:lnTo>
                <a:lnTo>
                  <a:pt x="75907" y="40182"/>
                </a:lnTo>
                <a:lnTo>
                  <a:pt x="84277" y="40347"/>
                </a:lnTo>
                <a:lnTo>
                  <a:pt x="84277" y="18732"/>
                </a:lnTo>
                <a:lnTo>
                  <a:pt x="70332" y="18732"/>
                </a:lnTo>
                <a:lnTo>
                  <a:pt x="65265" y="20218"/>
                </a:lnTo>
                <a:lnTo>
                  <a:pt x="61785" y="22479"/>
                </a:lnTo>
                <a:lnTo>
                  <a:pt x="63525" y="27533"/>
                </a:lnTo>
                <a:lnTo>
                  <a:pt x="66484" y="25615"/>
                </a:lnTo>
                <a:lnTo>
                  <a:pt x="70586" y="24396"/>
                </a:lnTo>
                <a:lnTo>
                  <a:pt x="83134" y="24396"/>
                </a:lnTo>
                <a:lnTo>
                  <a:pt x="84099" y="30670"/>
                </a:lnTo>
                <a:lnTo>
                  <a:pt x="84099" y="35039"/>
                </a:lnTo>
                <a:lnTo>
                  <a:pt x="73253" y="36017"/>
                </a:lnTo>
                <a:lnTo>
                  <a:pt x="65303" y="39027"/>
                </a:lnTo>
                <a:lnTo>
                  <a:pt x="60401" y="43954"/>
                </a:lnTo>
                <a:lnTo>
                  <a:pt x="58737" y="50723"/>
                </a:lnTo>
                <a:lnTo>
                  <a:pt x="58737" y="56832"/>
                </a:lnTo>
                <a:lnTo>
                  <a:pt x="63093" y="62839"/>
                </a:lnTo>
                <a:lnTo>
                  <a:pt x="77647" y="62839"/>
                </a:lnTo>
                <a:lnTo>
                  <a:pt x="82181" y="59880"/>
                </a:lnTo>
                <a:lnTo>
                  <a:pt x="84099" y="57175"/>
                </a:lnTo>
                <a:lnTo>
                  <a:pt x="84531" y="56565"/>
                </a:lnTo>
                <a:lnTo>
                  <a:pt x="84797" y="56565"/>
                </a:lnTo>
                <a:lnTo>
                  <a:pt x="85407" y="61887"/>
                </a:lnTo>
                <a:lnTo>
                  <a:pt x="92379" y="61887"/>
                </a:lnTo>
                <a:close/>
              </a:path>
              <a:path w="252729" h="62865">
                <a:moveTo>
                  <a:pt x="126974" y="0"/>
                </a:moveTo>
                <a:lnTo>
                  <a:pt x="119303" y="0"/>
                </a:lnTo>
                <a:lnTo>
                  <a:pt x="119303" y="61887"/>
                </a:lnTo>
                <a:lnTo>
                  <a:pt x="126974" y="61887"/>
                </a:lnTo>
                <a:lnTo>
                  <a:pt x="126974" y="0"/>
                </a:lnTo>
                <a:close/>
              </a:path>
              <a:path w="252729" h="62865">
                <a:moveTo>
                  <a:pt x="190766" y="61887"/>
                </a:moveTo>
                <a:lnTo>
                  <a:pt x="190500" y="58572"/>
                </a:lnTo>
                <a:lnTo>
                  <a:pt x="190411" y="54737"/>
                </a:lnTo>
                <a:lnTo>
                  <a:pt x="190411" y="19697"/>
                </a:lnTo>
                <a:lnTo>
                  <a:pt x="182740" y="19697"/>
                </a:lnTo>
                <a:lnTo>
                  <a:pt x="182740" y="46977"/>
                </a:lnTo>
                <a:lnTo>
                  <a:pt x="182486" y="48374"/>
                </a:lnTo>
                <a:lnTo>
                  <a:pt x="180657" y="52908"/>
                </a:lnTo>
                <a:lnTo>
                  <a:pt x="177076" y="56476"/>
                </a:lnTo>
                <a:lnTo>
                  <a:pt x="164960" y="56476"/>
                </a:lnTo>
                <a:lnTo>
                  <a:pt x="162521" y="51079"/>
                </a:lnTo>
                <a:lnTo>
                  <a:pt x="162521" y="19697"/>
                </a:lnTo>
                <a:lnTo>
                  <a:pt x="154851" y="19697"/>
                </a:lnTo>
                <a:lnTo>
                  <a:pt x="154851" y="59182"/>
                </a:lnTo>
                <a:lnTo>
                  <a:pt x="162788" y="62839"/>
                </a:lnTo>
                <a:lnTo>
                  <a:pt x="176898" y="62839"/>
                </a:lnTo>
                <a:lnTo>
                  <a:pt x="181343" y="58394"/>
                </a:lnTo>
                <a:lnTo>
                  <a:pt x="183349" y="54991"/>
                </a:lnTo>
                <a:lnTo>
                  <a:pt x="183527" y="54991"/>
                </a:lnTo>
                <a:lnTo>
                  <a:pt x="183959" y="61887"/>
                </a:lnTo>
                <a:lnTo>
                  <a:pt x="190766" y="61887"/>
                </a:lnTo>
                <a:close/>
              </a:path>
              <a:path w="252729" h="62865">
                <a:moveTo>
                  <a:pt x="252552" y="38608"/>
                </a:moveTo>
                <a:lnTo>
                  <a:pt x="252310" y="36690"/>
                </a:lnTo>
                <a:lnTo>
                  <a:pt x="251764" y="32232"/>
                </a:lnTo>
                <a:lnTo>
                  <a:pt x="248996" y="25768"/>
                </a:lnTo>
                <a:lnTo>
                  <a:pt x="247357" y="24231"/>
                </a:lnTo>
                <a:lnTo>
                  <a:pt x="245148" y="22161"/>
                </a:lnTo>
                <a:lnTo>
                  <a:pt x="245148" y="36690"/>
                </a:lnTo>
                <a:lnTo>
                  <a:pt x="222745" y="36690"/>
                </a:lnTo>
                <a:lnTo>
                  <a:pt x="223354" y="31369"/>
                </a:lnTo>
                <a:lnTo>
                  <a:pt x="226745" y="24231"/>
                </a:lnTo>
                <a:lnTo>
                  <a:pt x="243141" y="24231"/>
                </a:lnTo>
                <a:lnTo>
                  <a:pt x="245110" y="31369"/>
                </a:lnTo>
                <a:lnTo>
                  <a:pt x="245148" y="36690"/>
                </a:lnTo>
                <a:lnTo>
                  <a:pt x="245148" y="22161"/>
                </a:lnTo>
                <a:lnTo>
                  <a:pt x="243649" y="20751"/>
                </a:lnTo>
                <a:lnTo>
                  <a:pt x="235115" y="18732"/>
                </a:lnTo>
                <a:lnTo>
                  <a:pt x="226834" y="20497"/>
                </a:lnTo>
                <a:lnTo>
                  <a:pt x="220611" y="25336"/>
                </a:lnTo>
                <a:lnTo>
                  <a:pt x="216700" y="32562"/>
                </a:lnTo>
                <a:lnTo>
                  <a:pt x="215531" y="40182"/>
                </a:lnTo>
                <a:lnTo>
                  <a:pt x="215442" y="42176"/>
                </a:lnTo>
                <a:lnTo>
                  <a:pt x="216750" y="50177"/>
                </a:lnTo>
                <a:lnTo>
                  <a:pt x="220840" y="56896"/>
                </a:lnTo>
                <a:lnTo>
                  <a:pt x="227355" y="61214"/>
                </a:lnTo>
                <a:lnTo>
                  <a:pt x="236080" y="62750"/>
                </a:lnTo>
                <a:lnTo>
                  <a:pt x="242785" y="62750"/>
                </a:lnTo>
                <a:lnTo>
                  <a:pt x="247408" y="61353"/>
                </a:lnTo>
                <a:lnTo>
                  <a:pt x="250113" y="60134"/>
                </a:lnTo>
                <a:lnTo>
                  <a:pt x="249326" y="56832"/>
                </a:lnTo>
                <a:lnTo>
                  <a:pt x="248805" y="54648"/>
                </a:lnTo>
                <a:lnTo>
                  <a:pt x="245922" y="55867"/>
                </a:lnTo>
                <a:lnTo>
                  <a:pt x="242608" y="56832"/>
                </a:lnTo>
                <a:lnTo>
                  <a:pt x="229450" y="56832"/>
                </a:lnTo>
                <a:lnTo>
                  <a:pt x="222821" y="52552"/>
                </a:lnTo>
                <a:lnTo>
                  <a:pt x="222656" y="42176"/>
                </a:lnTo>
                <a:lnTo>
                  <a:pt x="252285" y="42176"/>
                </a:lnTo>
                <a:lnTo>
                  <a:pt x="252374" y="41402"/>
                </a:lnTo>
                <a:lnTo>
                  <a:pt x="252552" y="40182"/>
                </a:lnTo>
                <a:lnTo>
                  <a:pt x="252552" y="38608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6" name="object 56"/>
          <p:cNvGrpSpPr/>
          <p:nvPr/>
        </p:nvGrpSpPr>
        <p:grpSpPr>
          <a:xfrm>
            <a:off x="7372932" y="654759"/>
            <a:ext cx="7387590" cy="4214495"/>
            <a:chOff x="7372932" y="654757"/>
            <a:chExt cx="7387590" cy="4214495"/>
          </a:xfrm>
        </p:grpSpPr>
        <p:sp>
          <p:nvSpPr>
            <p:cNvPr id="57" name="object 57"/>
            <p:cNvSpPr/>
            <p:nvPr/>
          </p:nvSpPr>
          <p:spPr>
            <a:xfrm>
              <a:off x="7372932" y="2725991"/>
              <a:ext cx="7387590" cy="10795"/>
            </a:xfrm>
            <a:custGeom>
              <a:avLst/>
              <a:gdLst/>
              <a:ahLst/>
              <a:cxnLst/>
              <a:rect l="l" t="t" r="r" b="b"/>
              <a:pathLst>
                <a:path w="7387590" h="10794">
                  <a:moveTo>
                    <a:pt x="0" y="10288"/>
                  </a:moveTo>
                  <a:lnTo>
                    <a:pt x="7387066" y="10288"/>
                  </a:lnTo>
                  <a:lnTo>
                    <a:pt x="7387066" y="0"/>
                  </a:lnTo>
                  <a:lnTo>
                    <a:pt x="0" y="0"/>
                  </a:lnTo>
                  <a:lnTo>
                    <a:pt x="0" y="10288"/>
                  </a:lnTo>
                  <a:close/>
                </a:path>
              </a:pathLst>
            </a:custGeom>
            <a:solidFill>
              <a:srgbClr val="52B0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9840481" y="654757"/>
              <a:ext cx="2467610" cy="4214495"/>
            </a:xfrm>
            <a:custGeom>
              <a:avLst/>
              <a:gdLst/>
              <a:ahLst/>
              <a:cxnLst/>
              <a:rect l="l" t="t" r="r" b="b"/>
              <a:pathLst>
                <a:path w="2467609" h="4214495">
                  <a:moveTo>
                    <a:pt x="10274" y="1409"/>
                  </a:moveTo>
                  <a:lnTo>
                    <a:pt x="0" y="1409"/>
                  </a:lnTo>
                  <a:lnTo>
                    <a:pt x="0" y="4214342"/>
                  </a:lnTo>
                  <a:lnTo>
                    <a:pt x="10274" y="4214342"/>
                  </a:lnTo>
                  <a:lnTo>
                    <a:pt x="10274" y="1409"/>
                  </a:lnTo>
                  <a:close/>
                </a:path>
                <a:path w="2467609" h="4214495">
                  <a:moveTo>
                    <a:pt x="2467546" y="0"/>
                  </a:moveTo>
                  <a:lnTo>
                    <a:pt x="2457259" y="0"/>
                  </a:lnTo>
                  <a:lnTo>
                    <a:pt x="2457259" y="4214380"/>
                  </a:lnTo>
                  <a:lnTo>
                    <a:pt x="2467546" y="4214380"/>
                  </a:lnTo>
                  <a:lnTo>
                    <a:pt x="2467546" y="0"/>
                  </a:lnTo>
                  <a:close/>
                </a:path>
              </a:pathLst>
            </a:custGeom>
            <a:solidFill>
              <a:srgbClr val="52B0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9" name="object 59"/>
          <p:cNvSpPr/>
          <p:nvPr/>
        </p:nvSpPr>
        <p:spPr>
          <a:xfrm>
            <a:off x="9840482" y="5827613"/>
            <a:ext cx="10795" cy="4096385"/>
          </a:xfrm>
          <a:custGeom>
            <a:avLst/>
            <a:gdLst/>
            <a:ahLst/>
            <a:cxnLst/>
            <a:rect l="l" t="t" r="r" b="b"/>
            <a:pathLst>
              <a:path w="10795" h="4096384">
                <a:moveTo>
                  <a:pt x="10285" y="0"/>
                </a:moveTo>
                <a:lnTo>
                  <a:pt x="0" y="0"/>
                </a:lnTo>
                <a:lnTo>
                  <a:pt x="0" y="4095870"/>
                </a:lnTo>
                <a:lnTo>
                  <a:pt x="10285" y="4095870"/>
                </a:lnTo>
                <a:lnTo>
                  <a:pt x="10285" y="0"/>
                </a:lnTo>
                <a:close/>
              </a:path>
            </a:pathLst>
          </a:custGeom>
          <a:solidFill>
            <a:srgbClr val="52B055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0" name="object 60"/>
          <p:cNvGrpSpPr/>
          <p:nvPr/>
        </p:nvGrpSpPr>
        <p:grpSpPr>
          <a:xfrm>
            <a:off x="2" y="7902659"/>
            <a:ext cx="14760575" cy="2037692"/>
            <a:chOff x="0" y="7902659"/>
            <a:chExt cx="14760575" cy="2037692"/>
          </a:xfrm>
        </p:grpSpPr>
        <p:sp>
          <p:nvSpPr>
            <p:cNvPr id="62" name="object 62"/>
            <p:cNvSpPr/>
            <p:nvPr/>
          </p:nvSpPr>
          <p:spPr>
            <a:xfrm>
              <a:off x="0" y="9927651"/>
              <a:ext cx="14760575" cy="12700"/>
            </a:xfrm>
            <a:custGeom>
              <a:avLst/>
              <a:gdLst/>
              <a:ahLst/>
              <a:cxnLst/>
              <a:rect l="l" t="t" r="r" b="b"/>
              <a:pathLst>
                <a:path w="14760575" h="12700">
                  <a:moveTo>
                    <a:pt x="0" y="0"/>
                  </a:moveTo>
                  <a:lnTo>
                    <a:pt x="0" y="12701"/>
                  </a:lnTo>
                  <a:lnTo>
                    <a:pt x="14759999" y="12701"/>
                  </a:lnTo>
                  <a:lnTo>
                    <a:pt x="147599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63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7387869" y="7902659"/>
              <a:ext cx="7372350" cy="10795"/>
            </a:xfrm>
            <a:custGeom>
              <a:avLst/>
              <a:gdLst/>
              <a:ahLst/>
              <a:cxnLst/>
              <a:rect l="l" t="t" r="r" b="b"/>
              <a:pathLst>
                <a:path w="7372350" h="10795">
                  <a:moveTo>
                    <a:pt x="0" y="10288"/>
                  </a:moveTo>
                  <a:lnTo>
                    <a:pt x="7372130" y="10288"/>
                  </a:lnTo>
                  <a:lnTo>
                    <a:pt x="7372130" y="0"/>
                  </a:lnTo>
                  <a:lnTo>
                    <a:pt x="0" y="0"/>
                  </a:lnTo>
                  <a:lnTo>
                    <a:pt x="0" y="10288"/>
                  </a:lnTo>
                  <a:close/>
                </a:path>
              </a:pathLst>
            </a:custGeom>
            <a:solidFill>
              <a:srgbClr val="52B0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4" name="object 64"/>
          <p:cNvGrpSpPr/>
          <p:nvPr/>
        </p:nvGrpSpPr>
        <p:grpSpPr>
          <a:xfrm>
            <a:off x="13742144" y="3956718"/>
            <a:ext cx="871855" cy="755015"/>
            <a:chOff x="13742142" y="3956716"/>
            <a:chExt cx="871855" cy="755015"/>
          </a:xfrm>
        </p:grpSpPr>
        <p:pic>
          <p:nvPicPr>
            <p:cNvPr id="65" name="object 65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3742142" y="3956716"/>
              <a:ext cx="854543" cy="529243"/>
            </a:xfrm>
            <a:prstGeom prst="rect">
              <a:avLst/>
            </a:prstGeom>
          </p:spPr>
        </p:pic>
        <p:sp>
          <p:nvSpPr>
            <p:cNvPr id="66" name="object 66"/>
            <p:cNvSpPr/>
            <p:nvPr/>
          </p:nvSpPr>
          <p:spPr>
            <a:xfrm>
              <a:off x="13843105" y="4535085"/>
              <a:ext cx="765810" cy="171450"/>
            </a:xfrm>
            <a:custGeom>
              <a:avLst/>
              <a:gdLst/>
              <a:ahLst/>
              <a:cxnLst/>
              <a:rect l="l" t="t" r="r" b="b"/>
              <a:pathLst>
                <a:path w="765809" h="171450">
                  <a:moveTo>
                    <a:pt x="765543" y="119040"/>
                  </a:moveTo>
                  <a:lnTo>
                    <a:pt x="760932" y="139369"/>
                  </a:lnTo>
                  <a:lnTo>
                    <a:pt x="748360" y="155965"/>
                  </a:lnTo>
                  <a:lnTo>
                    <a:pt x="729712" y="167153"/>
                  </a:lnTo>
                  <a:lnTo>
                    <a:pt x="706878" y="171255"/>
                  </a:lnTo>
                  <a:lnTo>
                    <a:pt x="58661" y="171255"/>
                  </a:lnTo>
                  <a:lnTo>
                    <a:pt x="35822" y="167153"/>
                  </a:lnTo>
                  <a:lnTo>
                    <a:pt x="17176" y="155965"/>
                  </a:lnTo>
                  <a:lnTo>
                    <a:pt x="4608" y="139369"/>
                  </a:lnTo>
                  <a:lnTo>
                    <a:pt x="0" y="119040"/>
                  </a:lnTo>
                  <a:lnTo>
                    <a:pt x="0" y="52217"/>
                  </a:lnTo>
                  <a:lnTo>
                    <a:pt x="4608" y="31891"/>
                  </a:lnTo>
                  <a:lnTo>
                    <a:pt x="17176" y="15293"/>
                  </a:lnTo>
                  <a:lnTo>
                    <a:pt x="35822" y="4103"/>
                  </a:lnTo>
                  <a:lnTo>
                    <a:pt x="58661" y="0"/>
                  </a:lnTo>
                  <a:lnTo>
                    <a:pt x="706878" y="0"/>
                  </a:lnTo>
                  <a:lnTo>
                    <a:pt x="729712" y="4103"/>
                  </a:lnTo>
                  <a:lnTo>
                    <a:pt x="748360" y="15293"/>
                  </a:lnTo>
                  <a:lnTo>
                    <a:pt x="760932" y="31891"/>
                  </a:lnTo>
                  <a:lnTo>
                    <a:pt x="765543" y="52217"/>
                  </a:lnTo>
                  <a:lnTo>
                    <a:pt x="765543" y="119040"/>
                  </a:lnTo>
                  <a:close/>
                </a:path>
              </a:pathLst>
            </a:custGeom>
            <a:ln w="10288">
              <a:solidFill>
                <a:srgbClr val="52B05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7" name="object 6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3914561" y="4588225"/>
              <a:ext cx="364849" cy="76809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4325029" y="4585823"/>
              <a:ext cx="211024" cy="78753"/>
            </a:xfrm>
            <a:prstGeom prst="rect">
              <a:avLst/>
            </a:prstGeom>
          </p:spPr>
        </p:pic>
      </p:grpSp>
      <p:pic>
        <p:nvPicPr>
          <p:cNvPr id="69" name="object 69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8789587" y="9045483"/>
            <a:ext cx="943034" cy="768779"/>
          </a:xfrm>
          <a:prstGeom prst="rect">
            <a:avLst/>
          </a:prstGeom>
        </p:spPr>
      </p:pic>
      <p:pic>
        <p:nvPicPr>
          <p:cNvPr id="71" name="object 71"/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8004059" y="4424938"/>
            <a:ext cx="1667736" cy="328053"/>
          </a:xfrm>
          <a:prstGeom prst="rect">
            <a:avLst/>
          </a:prstGeom>
        </p:spPr>
      </p:pic>
      <p:pic>
        <p:nvPicPr>
          <p:cNvPr id="83" name="object 83"/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7574836" y="2901211"/>
            <a:ext cx="1789632" cy="1271421"/>
          </a:xfrm>
          <a:prstGeom prst="rect">
            <a:avLst/>
          </a:prstGeom>
        </p:spPr>
      </p:pic>
      <p:pic>
        <p:nvPicPr>
          <p:cNvPr id="84" name="object 84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768902" y="8099913"/>
            <a:ext cx="1189145" cy="1719616"/>
          </a:xfrm>
          <a:prstGeom prst="rect">
            <a:avLst/>
          </a:prstGeom>
        </p:spPr>
      </p:pic>
      <p:pic>
        <p:nvPicPr>
          <p:cNvPr id="85" name="object 85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4929642" y="5837431"/>
            <a:ext cx="2461266" cy="2087518"/>
          </a:xfrm>
          <a:prstGeom prst="rect">
            <a:avLst/>
          </a:prstGeom>
        </p:spPr>
      </p:pic>
      <p:pic>
        <p:nvPicPr>
          <p:cNvPr id="86" name="object 86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2" y="7907803"/>
            <a:ext cx="2525965" cy="2020302"/>
          </a:xfrm>
          <a:prstGeom prst="rect">
            <a:avLst/>
          </a:prstGeom>
        </p:spPr>
      </p:pic>
      <p:pic>
        <p:nvPicPr>
          <p:cNvPr id="87" name="object 87"/>
          <p:cNvPicPr/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45959" y="624440"/>
            <a:ext cx="1308206" cy="1818400"/>
          </a:xfrm>
          <a:prstGeom prst="rect">
            <a:avLst/>
          </a:prstGeom>
        </p:spPr>
      </p:pic>
      <p:sp>
        <p:nvSpPr>
          <p:cNvPr id="94" name="object 94"/>
          <p:cNvSpPr/>
          <p:nvPr/>
        </p:nvSpPr>
        <p:spPr>
          <a:xfrm>
            <a:off x="4932719" y="657552"/>
            <a:ext cx="0" cy="4208145"/>
          </a:xfrm>
          <a:custGeom>
            <a:avLst/>
            <a:gdLst/>
            <a:ahLst/>
            <a:cxnLst/>
            <a:rect l="l" t="t" r="r" b="b"/>
            <a:pathLst>
              <a:path h="4208145">
                <a:moveTo>
                  <a:pt x="0" y="0"/>
                </a:moveTo>
                <a:lnTo>
                  <a:pt x="0" y="4207794"/>
                </a:lnTo>
              </a:path>
            </a:pathLst>
          </a:custGeom>
          <a:ln w="10288">
            <a:solidFill>
              <a:srgbClr val="52B05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2530731" y="657552"/>
            <a:ext cx="0" cy="4208145"/>
          </a:xfrm>
          <a:custGeom>
            <a:avLst/>
            <a:gdLst/>
            <a:ahLst/>
            <a:cxnLst/>
            <a:rect l="l" t="t" r="r" b="b"/>
            <a:pathLst>
              <a:path h="4208145">
                <a:moveTo>
                  <a:pt x="0" y="0"/>
                </a:moveTo>
                <a:lnTo>
                  <a:pt x="0" y="4207794"/>
                </a:lnTo>
              </a:path>
            </a:pathLst>
          </a:custGeom>
          <a:ln w="10288">
            <a:solidFill>
              <a:srgbClr val="52B05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6" name="object 96"/>
          <p:cNvPicPr/>
          <p:nvPr/>
        </p:nvPicPr>
        <p:blipFill>
          <a:blip r:embed="rId30" cstate="print"/>
          <a:stretch>
            <a:fillRect/>
          </a:stretch>
        </p:blipFill>
        <p:spPr>
          <a:xfrm>
            <a:off x="5003303" y="8009128"/>
            <a:ext cx="1994705" cy="18436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3" name="object 103"/>
          <p:cNvPicPr/>
          <p:nvPr/>
        </p:nvPicPr>
        <p:blipFill>
          <a:blip r:embed="rId31" cstate="print"/>
          <a:stretch>
            <a:fillRect/>
          </a:stretch>
        </p:blipFill>
        <p:spPr>
          <a:xfrm>
            <a:off x="5195367" y="6014381"/>
            <a:ext cx="992285" cy="262883"/>
          </a:xfrm>
          <a:prstGeom prst="rect">
            <a:avLst/>
          </a:prstGeom>
        </p:spPr>
      </p:pic>
      <p:grpSp>
        <p:nvGrpSpPr>
          <p:cNvPr id="104" name="object 104"/>
          <p:cNvGrpSpPr/>
          <p:nvPr/>
        </p:nvGrpSpPr>
        <p:grpSpPr>
          <a:xfrm>
            <a:off x="5168238" y="6345373"/>
            <a:ext cx="832485" cy="187325"/>
            <a:chOff x="5168236" y="6345371"/>
            <a:chExt cx="832485" cy="187325"/>
          </a:xfrm>
        </p:grpSpPr>
        <p:sp>
          <p:nvSpPr>
            <p:cNvPr id="105" name="object 105"/>
            <p:cNvSpPr/>
            <p:nvPr/>
          </p:nvSpPr>
          <p:spPr>
            <a:xfrm>
              <a:off x="5173380" y="6350515"/>
              <a:ext cx="822325" cy="177165"/>
            </a:xfrm>
            <a:custGeom>
              <a:avLst/>
              <a:gdLst/>
              <a:ahLst/>
              <a:cxnLst/>
              <a:rect l="l" t="t" r="r" b="b"/>
              <a:pathLst>
                <a:path w="822325" h="177165">
                  <a:moveTo>
                    <a:pt x="821782" y="122810"/>
                  </a:moveTo>
                  <a:lnTo>
                    <a:pt x="816833" y="143777"/>
                  </a:lnTo>
                  <a:lnTo>
                    <a:pt x="803336" y="160898"/>
                  </a:lnTo>
                  <a:lnTo>
                    <a:pt x="783318" y="172441"/>
                  </a:lnTo>
                  <a:lnTo>
                    <a:pt x="758807" y="176673"/>
                  </a:lnTo>
                  <a:lnTo>
                    <a:pt x="62974" y="176673"/>
                  </a:lnTo>
                  <a:lnTo>
                    <a:pt x="38460" y="172441"/>
                  </a:lnTo>
                  <a:lnTo>
                    <a:pt x="18443" y="160898"/>
                  </a:lnTo>
                  <a:lnTo>
                    <a:pt x="4948" y="143777"/>
                  </a:lnTo>
                  <a:lnTo>
                    <a:pt x="0" y="122810"/>
                  </a:lnTo>
                  <a:lnTo>
                    <a:pt x="0" y="53867"/>
                  </a:lnTo>
                  <a:lnTo>
                    <a:pt x="4948" y="32902"/>
                  </a:lnTo>
                  <a:lnTo>
                    <a:pt x="18443" y="15779"/>
                  </a:lnTo>
                  <a:lnTo>
                    <a:pt x="38460" y="4234"/>
                  </a:lnTo>
                  <a:lnTo>
                    <a:pt x="62974" y="0"/>
                  </a:lnTo>
                  <a:lnTo>
                    <a:pt x="758807" y="0"/>
                  </a:lnTo>
                  <a:lnTo>
                    <a:pt x="783318" y="4234"/>
                  </a:lnTo>
                  <a:lnTo>
                    <a:pt x="803336" y="15779"/>
                  </a:lnTo>
                  <a:lnTo>
                    <a:pt x="816833" y="32902"/>
                  </a:lnTo>
                  <a:lnTo>
                    <a:pt x="821782" y="53867"/>
                  </a:lnTo>
                  <a:lnTo>
                    <a:pt x="821782" y="122810"/>
                  </a:lnTo>
                  <a:close/>
                </a:path>
              </a:pathLst>
            </a:custGeom>
            <a:ln w="10288">
              <a:solidFill>
                <a:srgbClr val="52B05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" name="object 106"/>
            <p:cNvSpPr/>
            <p:nvPr/>
          </p:nvSpPr>
          <p:spPr>
            <a:xfrm>
              <a:off x="5247507" y="6399616"/>
              <a:ext cx="24130" cy="71755"/>
            </a:xfrm>
            <a:custGeom>
              <a:avLst/>
              <a:gdLst/>
              <a:ahLst/>
              <a:cxnLst/>
              <a:rect l="l" t="t" r="r" b="b"/>
              <a:pathLst>
                <a:path w="24129" h="71754">
                  <a:moveTo>
                    <a:pt x="23888" y="0"/>
                  </a:moveTo>
                  <a:lnTo>
                    <a:pt x="15631" y="0"/>
                  </a:lnTo>
                  <a:lnTo>
                    <a:pt x="0" y="8365"/>
                  </a:lnTo>
                  <a:lnTo>
                    <a:pt x="1871" y="15742"/>
                  </a:lnTo>
                  <a:lnTo>
                    <a:pt x="14309" y="9028"/>
                  </a:lnTo>
                  <a:lnTo>
                    <a:pt x="14528" y="9028"/>
                  </a:lnTo>
                  <a:lnTo>
                    <a:pt x="14528" y="71553"/>
                  </a:lnTo>
                  <a:lnTo>
                    <a:pt x="23888" y="71553"/>
                  </a:lnTo>
                  <a:lnTo>
                    <a:pt x="23888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7" name="object 107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5298257" y="6398405"/>
              <a:ext cx="374727" cy="73973"/>
            </a:xfrm>
            <a:prstGeom prst="rect">
              <a:avLst/>
            </a:prstGeom>
          </p:spPr>
        </p:pic>
        <p:pic>
          <p:nvPicPr>
            <p:cNvPr id="108" name="object 108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5716206" y="6396094"/>
              <a:ext cx="203187" cy="75845"/>
            </a:xfrm>
            <a:prstGeom prst="rect">
              <a:avLst/>
            </a:prstGeom>
          </p:spPr>
        </p:pic>
      </p:grpSp>
      <p:sp>
        <p:nvSpPr>
          <p:cNvPr id="109" name="object 109"/>
          <p:cNvSpPr/>
          <p:nvPr/>
        </p:nvSpPr>
        <p:spPr>
          <a:xfrm>
            <a:off x="11127273" y="1953292"/>
            <a:ext cx="1172210" cy="763270"/>
          </a:xfrm>
          <a:custGeom>
            <a:avLst/>
            <a:gdLst/>
            <a:ahLst/>
            <a:cxnLst/>
            <a:rect l="l" t="t" r="r" b="b"/>
            <a:pathLst>
              <a:path w="1172209" h="763270">
                <a:moveTo>
                  <a:pt x="1171940" y="0"/>
                </a:moveTo>
                <a:lnTo>
                  <a:pt x="304675" y="0"/>
                </a:lnTo>
                <a:lnTo>
                  <a:pt x="255424" y="4006"/>
                </a:lnTo>
                <a:lnTo>
                  <a:pt x="208641" y="15599"/>
                </a:lnTo>
                <a:lnTo>
                  <a:pt x="164966" y="34138"/>
                </a:lnTo>
                <a:lnTo>
                  <a:pt x="125038" y="58984"/>
                </a:lnTo>
                <a:lnTo>
                  <a:pt x="89498" y="89498"/>
                </a:lnTo>
                <a:lnTo>
                  <a:pt x="58984" y="125038"/>
                </a:lnTo>
                <a:lnTo>
                  <a:pt x="34138" y="164966"/>
                </a:lnTo>
                <a:lnTo>
                  <a:pt x="15599" y="208641"/>
                </a:lnTo>
                <a:lnTo>
                  <a:pt x="4006" y="255424"/>
                </a:lnTo>
                <a:lnTo>
                  <a:pt x="0" y="304675"/>
                </a:lnTo>
                <a:lnTo>
                  <a:pt x="0" y="763178"/>
                </a:lnTo>
                <a:lnTo>
                  <a:pt x="1171940" y="763178"/>
                </a:lnTo>
                <a:lnTo>
                  <a:pt x="117194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13408617" y="1952714"/>
            <a:ext cx="1172210" cy="763270"/>
          </a:xfrm>
          <a:custGeom>
            <a:avLst/>
            <a:gdLst/>
            <a:ahLst/>
            <a:cxnLst/>
            <a:rect l="l" t="t" r="r" b="b"/>
            <a:pathLst>
              <a:path w="1172209" h="763270">
                <a:moveTo>
                  <a:pt x="1171940" y="0"/>
                </a:moveTo>
                <a:lnTo>
                  <a:pt x="304675" y="0"/>
                </a:lnTo>
                <a:lnTo>
                  <a:pt x="255424" y="4006"/>
                </a:lnTo>
                <a:lnTo>
                  <a:pt x="208641" y="15599"/>
                </a:lnTo>
                <a:lnTo>
                  <a:pt x="164966" y="34138"/>
                </a:lnTo>
                <a:lnTo>
                  <a:pt x="125038" y="58984"/>
                </a:lnTo>
                <a:lnTo>
                  <a:pt x="89498" y="89498"/>
                </a:lnTo>
                <a:lnTo>
                  <a:pt x="58984" y="125038"/>
                </a:lnTo>
                <a:lnTo>
                  <a:pt x="34138" y="164966"/>
                </a:lnTo>
                <a:lnTo>
                  <a:pt x="15599" y="208641"/>
                </a:lnTo>
                <a:lnTo>
                  <a:pt x="4006" y="255424"/>
                </a:lnTo>
                <a:lnTo>
                  <a:pt x="0" y="304675"/>
                </a:lnTo>
                <a:lnTo>
                  <a:pt x="0" y="763178"/>
                </a:lnTo>
                <a:lnTo>
                  <a:pt x="1171940" y="763178"/>
                </a:lnTo>
                <a:lnTo>
                  <a:pt x="117194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1527724" y="9105806"/>
            <a:ext cx="1003300" cy="824865"/>
          </a:xfrm>
          <a:custGeom>
            <a:avLst/>
            <a:gdLst/>
            <a:ahLst/>
            <a:cxnLst/>
            <a:rect l="l" t="t" r="r" b="b"/>
            <a:pathLst>
              <a:path w="1003300" h="824865">
                <a:moveTo>
                  <a:pt x="1003006" y="0"/>
                </a:moveTo>
                <a:lnTo>
                  <a:pt x="329076" y="0"/>
                </a:lnTo>
                <a:lnTo>
                  <a:pt x="280616" y="3584"/>
                </a:lnTo>
                <a:lnTo>
                  <a:pt x="234308" y="13993"/>
                </a:lnTo>
                <a:lnTo>
                  <a:pt x="190670" y="30706"/>
                </a:lnTo>
                <a:lnTo>
                  <a:pt x="150221" y="53205"/>
                </a:lnTo>
                <a:lnTo>
                  <a:pt x="113482" y="80970"/>
                </a:lnTo>
                <a:lnTo>
                  <a:pt x="80970" y="113482"/>
                </a:lnTo>
                <a:lnTo>
                  <a:pt x="53205" y="150221"/>
                </a:lnTo>
                <a:lnTo>
                  <a:pt x="30706" y="190670"/>
                </a:lnTo>
                <a:lnTo>
                  <a:pt x="13993" y="234308"/>
                </a:lnTo>
                <a:lnTo>
                  <a:pt x="3584" y="280616"/>
                </a:lnTo>
                <a:lnTo>
                  <a:pt x="0" y="329076"/>
                </a:lnTo>
                <a:lnTo>
                  <a:pt x="0" y="824294"/>
                </a:lnTo>
                <a:lnTo>
                  <a:pt x="1003006" y="824294"/>
                </a:lnTo>
                <a:lnTo>
                  <a:pt x="100300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2" name="object 112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6201776" y="9275537"/>
            <a:ext cx="1101181" cy="658262"/>
          </a:xfrm>
          <a:prstGeom prst="rect">
            <a:avLst/>
          </a:prstGeom>
        </p:spPr>
      </p:pic>
      <p:pic>
        <p:nvPicPr>
          <p:cNvPr id="113" name="object 113"/>
          <p:cNvPicPr/>
          <p:nvPr/>
        </p:nvPicPr>
        <p:blipFill>
          <a:blip r:embed="rId35" cstate="print"/>
          <a:stretch>
            <a:fillRect/>
          </a:stretch>
        </p:blipFill>
        <p:spPr>
          <a:xfrm>
            <a:off x="2533553" y="6271212"/>
            <a:ext cx="2461766" cy="1641179"/>
          </a:xfrm>
          <a:prstGeom prst="rect">
            <a:avLst/>
          </a:prstGeom>
        </p:spPr>
      </p:pic>
      <p:grpSp>
        <p:nvGrpSpPr>
          <p:cNvPr id="114" name="object 114"/>
          <p:cNvGrpSpPr/>
          <p:nvPr/>
        </p:nvGrpSpPr>
        <p:grpSpPr>
          <a:xfrm>
            <a:off x="2740390" y="6019403"/>
            <a:ext cx="499109" cy="104139"/>
            <a:chOff x="2740388" y="6019401"/>
            <a:chExt cx="499109" cy="104139"/>
          </a:xfrm>
        </p:grpSpPr>
        <p:pic>
          <p:nvPicPr>
            <p:cNvPr id="115" name="object 115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2740388" y="6019401"/>
              <a:ext cx="213793" cy="103290"/>
            </a:xfrm>
            <a:prstGeom prst="rect">
              <a:avLst/>
            </a:prstGeom>
          </p:spPr>
        </p:pic>
        <p:pic>
          <p:nvPicPr>
            <p:cNvPr id="116" name="object 116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2997269" y="6022404"/>
              <a:ext cx="241866" cy="100890"/>
            </a:xfrm>
            <a:prstGeom prst="rect">
              <a:avLst/>
            </a:prstGeom>
          </p:spPr>
        </p:pic>
      </p:grpSp>
      <p:pic>
        <p:nvPicPr>
          <p:cNvPr id="117" name="object 117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2718916" y="6183423"/>
            <a:ext cx="1098795" cy="335951"/>
          </a:xfrm>
          <a:prstGeom prst="rect">
            <a:avLst/>
          </a:prstGeom>
        </p:spPr>
      </p:pic>
      <p:sp>
        <p:nvSpPr>
          <p:cNvPr id="118" name="object 118"/>
          <p:cNvSpPr/>
          <p:nvPr/>
        </p:nvSpPr>
        <p:spPr>
          <a:xfrm>
            <a:off x="2530731" y="5837898"/>
            <a:ext cx="0" cy="4092575"/>
          </a:xfrm>
          <a:custGeom>
            <a:avLst/>
            <a:gdLst/>
            <a:ahLst/>
            <a:cxnLst/>
            <a:rect l="l" t="t" r="r" b="b"/>
            <a:pathLst>
              <a:path h="4092575">
                <a:moveTo>
                  <a:pt x="0" y="0"/>
                </a:moveTo>
                <a:lnTo>
                  <a:pt x="0" y="4092202"/>
                </a:lnTo>
              </a:path>
            </a:pathLst>
          </a:custGeom>
          <a:ln w="10288">
            <a:solidFill>
              <a:srgbClr val="52B05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9" name="object 119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1516203" y="4283598"/>
            <a:ext cx="759757" cy="460047"/>
          </a:xfrm>
          <a:prstGeom prst="rect">
            <a:avLst/>
          </a:prstGeom>
        </p:spPr>
      </p:pic>
      <p:sp>
        <p:nvSpPr>
          <p:cNvPr id="120" name="object 120"/>
          <p:cNvSpPr/>
          <p:nvPr/>
        </p:nvSpPr>
        <p:spPr>
          <a:xfrm>
            <a:off x="0" y="2725993"/>
            <a:ext cx="7332980" cy="10795"/>
          </a:xfrm>
          <a:custGeom>
            <a:avLst/>
            <a:gdLst/>
            <a:ahLst/>
            <a:cxnLst/>
            <a:rect l="l" t="t" r="r" b="b"/>
            <a:pathLst>
              <a:path w="7332980" h="10794">
                <a:moveTo>
                  <a:pt x="7332581" y="0"/>
                </a:moveTo>
                <a:lnTo>
                  <a:pt x="0" y="0"/>
                </a:lnTo>
                <a:lnTo>
                  <a:pt x="0" y="10288"/>
                </a:lnTo>
                <a:lnTo>
                  <a:pt x="7332581" y="10288"/>
                </a:lnTo>
                <a:lnTo>
                  <a:pt x="7332581" y="0"/>
                </a:lnTo>
                <a:close/>
              </a:path>
            </a:pathLst>
          </a:custGeom>
          <a:solidFill>
            <a:srgbClr val="52B05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2" y="4869091"/>
            <a:ext cx="7383145" cy="10795"/>
          </a:xfrm>
          <a:custGeom>
            <a:avLst/>
            <a:gdLst/>
            <a:ahLst/>
            <a:cxnLst/>
            <a:rect l="l" t="t" r="r" b="b"/>
            <a:pathLst>
              <a:path w="7383145" h="10795">
                <a:moveTo>
                  <a:pt x="7383117" y="0"/>
                </a:moveTo>
                <a:lnTo>
                  <a:pt x="0" y="0"/>
                </a:lnTo>
                <a:lnTo>
                  <a:pt x="0" y="10285"/>
                </a:lnTo>
                <a:lnTo>
                  <a:pt x="7383117" y="10285"/>
                </a:lnTo>
                <a:lnTo>
                  <a:pt x="7383117" y="0"/>
                </a:lnTo>
                <a:close/>
              </a:path>
            </a:pathLst>
          </a:custGeom>
          <a:solidFill>
            <a:srgbClr val="52B05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2" y="5827613"/>
            <a:ext cx="7383145" cy="10795"/>
          </a:xfrm>
          <a:custGeom>
            <a:avLst/>
            <a:gdLst/>
            <a:ahLst/>
            <a:cxnLst/>
            <a:rect l="l" t="t" r="r" b="b"/>
            <a:pathLst>
              <a:path w="7383145" h="10795">
                <a:moveTo>
                  <a:pt x="7383117" y="0"/>
                </a:moveTo>
                <a:lnTo>
                  <a:pt x="0" y="0"/>
                </a:lnTo>
                <a:lnTo>
                  <a:pt x="0" y="10284"/>
                </a:lnTo>
                <a:lnTo>
                  <a:pt x="7383117" y="10284"/>
                </a:lnTo>
                <a:lnTo>
                  <a:pt x="7383117" y="0"/>
                </a:lnTo>
                <a:close/>
              </a:path>
            </a:pathLst>
          </a:custGeom>
          <a:solidFill>
            <a:srgbClr val="52B05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0" y="7902660"/>
            <a:ext cx="7564120" cy="10795"/>
          </a:xfrm>
          <a:custGeom>
            <a:avLst/>
            <a:gdLst/>
            <a:ahLst/>
            <a:cxnLst/>
            <a:rect l="l" t="t" r="r" b="b"/>
            <a:pathLst>
              <a:path w="7564120" h="10795">
                <a:moveTo>
                  <a:pt x="7564017" y="0"/>
                </a:moveTo>
                <a:lnTo>
                  <a:pt x="0" y="0"/>
                </a:lnTo>
                <a:lnTo>
                  <a:pt x="0" y="10288"/>
                </a:lnTo>
                <a:lnTo>
                  <a:pt x="7564017" y="10288"/>
                </a:lnTo>
                <a:lnTo>
                  <a:pt x="7564017" y="0"/>
                </a:lnTo>
                <a:close/>
              </a:path>
            </a:pathLst>
          </a:custGeom>
          <a:solidFill>
            <a:srgbClr val="52B055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24" name="object 124"/>
          <p:cNvGrpSpPr/>
          <p:nvPr/>
        </p:nvGrpSpPr>
        <p:grpSpPr>
          <a:xfrm>
            <a:off x="4316964" y="9139796"/>
            <a:ext cx="472440" cy="99695"/>
            <a:chOff x="4316964" y="9139794"/>
            <a:chExt cx="472440" cy="99695"/>
          </a:xfrm>
        </p:grpSpPr>
        <p:pic>
          <p:nvPicPr>
            <p:cNvPr id="125" name="object 125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4316964" y="9139794"/>
              <a:ext cx="204268" cy="98690"/>
            </a:xfrm>
            <a:prstGeom prst="rect">
              <a:avLst/>
            </a:prstGeom>
          </p:spPr>
        </p:pic>
        <p:pic>
          <p:nvPicPr>
            <p:cNvPr id="126" name="object 126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4562402" y="9142665"/>
              <a:ext cx="226792" cy="96393"/>
            </a:xfrm>
            <a:prstGeom prst="rect">
              <a:avLst/>
            </a:prstGeom>
          </p:spPr>
        </p:pic>
      </p:grpSp>
      <p:pic>
        <p:nvPicPr>
          <p:cNvPr id="127" name="object 127"/>
          <p:cNvPicPr/>
          <p:nvPr/>
        </p:nvPicPr>
        <p:blipFill>
          <a:blip r:embed="rId42" cstate="print"/>
          <a:stretch>
            <a:fillRect/>
          </a:stretch>
        </p:blipFill>
        <p:spPr>
          <a:xfrm>
            <a:off x="3994152" y="9307364"/>
            <a:ext cx="797205" cy="248636"/>
          </a:xfrm>
          <a:prstGeom prst="rect">
            <a:avLst/>
          </a:prstGeom>
        </p:spPr>
      </p:pic>
      <p:grpSp>
        <p:nvGrpSpPr>
          <p:cNvPr id="128" name="object 128"/>
          <p:cNvGrpSpPr/>
          <p:nvPr/>
        </p:nvGrpSpPr>
        <p:grpSpPr>
          <a:xfrm>
            <a:off x="4049946" y="9608886"/>
            <a:ext cx="746760" cy="173990"/>
            <a:chOff x="4049946" y="9608886"/>
            <a:chExt cx="746760" cy="173990"/>
          </a:xfrm>
        </p:grpSpPr>
        <p:sp>
          <p:nvSpPr>
            <p:cNvPr id="129" name="object 129"/>
            <p:cNvSpPr/>
            <p:nvPr/>
          </p:nvSpPr>
          <p:spPr>
            <a:xfrm>
              <a:off x="4055091" y="9614030"/>
              <a:ext cx="736600" cy="163830"/>
            </a:xfrm>
            <a:custGeom>
              <a:avLst/>
              <a:gdLst/>
              <a:ahLst/>
              <a:cxnLst/>
              <a:rect l="l" t="t" r="r" b="b"/>
              <a:pathLst>
                <a:path w="736600" h="163829">
                  <a:moveTo>
                    <a:pt x="736372" y="113532"/>
                  </a:moveTo>
                  <a:lnTo>
                    <a:pt x="731936" y="132916"/>
                  </a:lnTo>
                  <a:lnTo>
                    <a:pt x="719841" y="148744"/>
                  </a:lnTo>
                  <a:lnTo>
                    <a:pt x="701904" y="159415"/>
                  </a:lnTo>
                  <a:lnTo>
                    <a:pt x="679942" y="163328"/>
                  </a:lnTo>
                  <a:lnTo>
                    <a:pt x="56429" y="163328"/>
                  </a:lnTo>
                  <a:lnTo>
                    <a:pt x="34464" y="159415"/>
                  </a:lnTo>
                  <a:lnTo>
                    <a:pt x="16527" y="148744"/>
                  </a:lnTo>
                  <a:lnTo>
                    <a:pt x="4434" y="132916"/>
                  </a:lnTo>
                  <a:lnTo>
                    <a:pt x="0" y="113532"/>
                  </a:lnTo>
                  <a:lnTo>
                    <a:pt x="0" y="49795"/>
                  </a:lnTo>
                  <a:lnTo>
                    <a:pt x="4434" y="30416"/>
                  </a:lnTo>
                  <a:lnTo>
                    <a:pt x="16527" y="14587"/>
                  </a:lnTo>
                  <a:lnTo>
                    <a:pt x="34464" y="3914"/>
                  </a:lnTo>
                  <a:lnTo>
                    <a:pt x="56429" y="0"/>
                  </a:lnTo>
                  <a:lnTo>
                    <a:pt x="679942" y="0"/>
                  </a:lnTo>
                  <a:lnTo>
                    <a:pt x="701904" y="3914"/>
                  </a:lnTo>
                  <a:lnTo>
                    <a:pt x="719841" y="14587"/>
                  </a:lnTo>
                  <a:lnTo>
                    <a:pt x="731936" y="30416"/>
                  </a:lnTo>
                  <a:lnTo>
                    <a:pt x="736372" y="49795"/>
                  </a:lnTo>
                  <a:lnTo>
                    <a:pt x="736372" y="113532"/>
                  </a:lnTo>
                  <a:close/>
                </a:path>
              </a:pathLst>
            </a:custGeom>
            <a:ln w="10288">
              <a:solidFill>
                <a:srgbClr val="52B05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" name="object 130"/>
            <p:cNvSpPr/>
            <p:nvPr/>
          </p:nvSpPr>
          <p:spPr>
            <a:xfrm>
              <a:off x="4100054" y="9657348"/>
              <a:ext cx="23495" cy="70485"/>
            </a:xfrm>
            <a:custGeom>
              <a:avLst/>
              <a:gdLst/>
              <a:ahLst/>
              <a:cxnLst/>
              <a:rect l="l" t="t" r="r" b="b"/>
              <a:pathLst>
                <a:path w="23495" h="70484">
                  <a:moveTo>
                    <a:pt x="23346" y="0"/>
                  </a:moveTo>
                  <a:lnTo>
                    <a:pt x="15279" y="0"/>
                  </a:lnTo>
                  <a:lnTo>
                    <a:pt x="0" y="8176"/>
                  </a:lnTo>
                  <a:lnTo>
                    <a:pt x="1828" y="15383"/>
                  </a:lnTo>
                  <a:lnTo>
                    <a:pt x="13986" y="8820"/>
                  </a:lnTo>
                  <a:lnTo>
                    <a:pt x="14202" y="8820"/>
                  </a:lnTo>
                  <a:lnTo>
                    <a:pt x="14202" y="69930"/>
                  </a:lnTo>
                  <a:lnTo>
                    <a:pt x="23346" y="69930"/>
                  </a:lnTo>
                  <a:lnTo>
                    <a:pt x="23346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1" name="object 131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4149651" y="9656165"/>
              <a:ext cx="366221" cy="72298"/>
            </a:xfrm>
            <a:prstGeom prst="rect">
              <a:avLst/>
            </a:prstGeom>
          </p:spPr>
        </p:pic>
        <p:pic>
          <p:nvPicPr>
            <p:cNvPr id="132" name="object 132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4556790" y="9653904"/>
              <a:ext cx="198579" cy="74127"/>
            </a:xfrm>
            <a:prstGeom prst="rect">
              <a:avLst/>
            </a:prstGeom>
          </p:spPr>
        </p:pic>
      </p:grpSp>
      <p:pic>
        <p:nvPicPr>
          <p:cNvPr id="133" name="object 133"/>
          <p:cNvPicPr/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1909" y="739312"/>
            <a:ext cx="1234699" cy="1743983"/>
          </a:xfrm>
          <a:prstGeom prst="rect">
            <a:avLst/>
          </a:prstGeom>
        </p:spPr>
      </p:pic>
      <p:pic>
        <p:nvPicPr>
          <p:cNvPr id="149" name="object 149"/>
          <p:cNvPicPr/>
          <p:nvPr/>
        </p:nvPicPr>
        <p:blipFill>
          <a:blip r:embed="rId46" cstate="print"/>
          <a:stretch>
            <a:fillRect/>
          </a:stretch>
        </p:blipFill>
        <p:spPr>
          <a:xfrm>
            <a:off x="13660317" y="1942591"/>
            <a:ext cx="960382" cy="737507"/>
          </a:xfrm>
          <a:prstGeom prst="rect">
            <a:avLst/>
          </a:prstGeom>
        </p:spPr>
      </p:pic>
      <p:pic>
        <p:nvPicPr>
          <p:cNvPr id="150" name="object 150"/>
          <p:cNvPicPr/>
          <p:nvPr/>
        </p:nvPicPr>
        <p:blipFill>
          <a:blip r:embed="rId47" cstate="print"/>
          <a:stretch>
            <a:fillRect/>
          </a:stretch>
        </p:blipFill>
        <p:spPr>
          <a:xfrm>
            <a:off x="11231695" y="1955865"/>
            <a:ext cx="1000107" cy="733758"/>
          </a:xfrm>
          <a:prstGeom prst="rect">
            <a:avLst/>
          </a:prstGeom>
        </p:spPr>
      </p:pic>
      <p:sp>
        <p:nvSpPr>
          <p:cNvPr id="151" name="object 151"/>
          <p:cNvSpPr/>
          <p:nvPr/>
        </p:nvSpPr>
        <p:spPr>
          <a:xfrm>
            <a:off x="7383116" y="4869091"/>
            <a:ext cx="7377430" cy="10795"/>
          </a:xfrm>
          <a:custGeom>
            <a:avLst/>
            <a:gdLst/>
            <a:ahLst/>
            <a:cxnLst/>
            <a:rect l="l" t="t" r="r" b="b"/>
            <a:pathLst>
              <a:path w="7377430" h="10795">
                <a:moveTo>
                  <a:pt x="7376882" y="0"/>
                </a:moveTo>
                <a:lnTo>
                  <a:pt x="7376882" y="10285"/>
                </a:lnTo>
                <a:lnTo>
                  <a:pt x="0" y="10285"/>
                </a:lnTo>
                <a:lnTo>
                  <a:pt x="0" y="0"/>
                </a:lnTo>
                <a:lnTo>
                  <a:pt x="7376882" y="0"/>
                </a:lnTo>
                <a:close/>
              </a:path>
            </a:pathLst>
          </a:custGeom>
          <a:solidFill>
            <a:srgbClr val="52B05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7383116" y="5827613"/>
            <a:ext cx="7377430" cy="10795"/>
          </a:xfrm>
          <a:custGeom>
            <a:avLst/>
            <a:gdLst/>
            <a:ahLst/>
            <a:cxnLst/>
            <a:rect l="l" t="t" r="r" b="b"/>
            <a:pathLst>
              <a:path w="7377430" h="10795">
                <a:moveTo>
                  <a:pt x="7376882" y="0"/>
                </a:moveTo>
                <a:lnTo>
                  <a:pt x="7376882" y="10284"/>
                </a:lnTo>
                <a:lnTo>
                  <a:pt x="0" y="10284"/>
                </a:lnTo>
                <a:lnTo>
                  <a:pt x="0" y="0"/>
                </a:lnTo>
                <a:lnTo>
                  <a:pt x="7376882" y="0"/>
                </a:lnTo>
                <a:close/>
              </a:path>
            </a:pathLst>
          </a:custGeom>
          <a:solidFill>
            <a:srgbClr val="52B055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54" name="object 154"/>
          <p:cNvPicPr/>
          <p:nvPr/>
        </p:nvPicPr>
        <p:blipFill>
          <a:blip r:embed="rId48" cstate="print"/>
          <a:stretch>
            <a:fillRect/>
          </a:stretch>
        </p:blipFill>
        <p:spPr>
          <a:xfrm>
            <a:off x="9340396" y="4259428"/>
            <a:ext cx="90521" cy="104849"/>
          </a:xfrm>
          <a:prstGeom prst="rect">
            <a:avLst/>
          </a:prstGeom>
        </p:spPr>
      </p:pic>
      <p:pic>
        <p:nvPicPr>
          <p:cNvPr id="155" name="object 155"/>
          <p:cNvPicPr/>
          <p:nvPr/>
        </p:nvPicPr>
        <p:blipFill>
          <a:blip r:embed="rId49" cstate="print"/>
          <a:stretch>
            <a:fillRect/>
          </a:stretch>
        </p:blipFill>
        <p:spPr>
          <a:xfrm>
            <a:off x="9475570" y="4262475"/>
            <a:ext cx="159256" cy="102412"/>
          </a:xfrm>
          <a:prstGeom prst="rect">
            <a:avLst/>
          </a:prstGeom>
        </p:spPr>
      </p:pic>
      <p:grpSp>
        <p:nvGrpSpPr>
          <p:cNvPr id="156" name="object 156"/>
          <p:cNvGrpSpPr/>
          <p:nvPr/>
        </p:nvGrpSpPr>
        <p:grpSpPr>
          <a:xfrm>
            <a:off x="11330415" y="3983801"/>
            <a:ext cx="865505" cy="760095"/>
            <a:chOff x="11330413" y="3983799"/>
            <a:chExt cx="865505" cy="760095"/>
          </a:xfrm>
        </p:grpSpPr>
        <p:pic>
          <p:nvPicPr>
            <p:cNvPr id="157" name="object 157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11330413" y="3983799"/>
              <a:ext cx="853034" cy="534708"/>
            </a:xfrm>
            <a:prstGeom prst="rect">
              <a:avLst/>
            </a:prstGeom>
          </p:spPr>
        </p:pic>
        <p:sp>
          <p:nvSpPr>
            <p:cNvPr id="158" name="object 158"/>
            <p:cNvSpPr/>
            <p:nvPr/>
          </p:nvSpPr>
          <p:spPr>
            <a:xfrm>
              <a:off x="11450607" y="4564415"/>
              <a:ext cx="739775" cy="173990"/>
            </a:xfrm>
            <a:custGeom>
              <a:avLst/>
              <a:gdLst/>
              <a:ahLst/>
              <a:cxnLst/>
              <a:rect l="l" t="t" r="r" b="b"/>
              <a:pathLst>
                <a:path w="739775" h="173989">
                  <a:moveTo>
                    <a:pt x="739728" y="120750"/>
                  </a:moveTo>
                  <a:lnTo>
                    <a:pt x="735273" y="141370"/>
                  </a:lnTo>
                  <a:lnTo>
                    <a:pt x="723125" y="158205"/>
                  </a:lnTo>
                  <a:lnTo>
                    <a:pt x="705105" y="169553"/>
                  </a:lnTo>
                  <a:lnTo>
                    <a:pt x="683037" y="173714"/>
                  </a:lnTo>
                  <a:lnTo>
                    <a:pt x="56685" y="173714"/>
                  </a:lnTo>
                  <a:lnTo>
                    <a:pt x="34616" y="169553"/>
                  </a:lnTo>
                  <a:lnTo>
                    <a:pt x="16598" y="158205"/>
                  </a:lnTo>
                  <a:lnTo>
                    <a:pt x="4453" y="141370"/>
                  </a:lnTo>
                  <a:lnTo>
                    <a:pt x="0" y="120750"/>
                  </a:lnTo>
                  <a:lnTo>
                    <a:pt x="0" y="52966"/>
                  </a:lnTo>
                  <a:lnTo>
                    <a:pt x="4453" y="32349"/>
                  </a:lnTo>
                  <a:lnTo>
                    <a:pt x="16598" y="15513"/>
                  </a:lnTo>
                  <a:lnTo>
                    <a:pt x="34616" y="4162"/>
                  </a:lnTo>
                  <a:lnTo>
                    <a:pt x="56685" y="0"/>
                  </a:lnTo>
                  <a:lnTo>
                    <a:pt x="683037" y="0"/>
                  </a:lnTo>
                  <a:lnTo>
                    <a:pt x="705105" y="4162"/>
                  </a:lnTo>
                  <a:lnTo>
                    <a:pt x="723125" y="15513"/>
                  </a:lnTo>
                  <a:lnTo>
                    <a:pt x="735273" y="32349"/>
                  </a:lnTo>
                  <a:lnTo>
                    <a:pt x="739728" y="52966"/>
                  </a:lnTo>
                  <a:lnTo>
                    <a:pt x="739728" y="120750"/>
                  </a:lnTo>
                  <a:close/>
                </a:path>
              </a:pathLst>
            </a:custGeom>
            <a:ln w="10288">
              <a:solidFill>
                <a:srgbClr val="52B05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9" name="object 159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11517454" y="4609281"/>
              <a:ext cx="369651" cy="76809"/>
            </a:xfrm>
            <a:prstGeom prst="rect">
              <a:avLst/>
            </a:prstGeom>
          </p:spPr>
        </p:pic>
        <p:pic>
          <p:nvPicPr>
            <p:cNvPr id="160" name="object 160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11924211" y="4606880"/>
              <a:ext cx="211024" cy="78753"/>
            </a:xfrm>
            <a:prstGeom prst="rect">
              <a:avLst/>
            </a:prstGeom>
          </p:spPr>
        </p:pic>
      </p:grpSp>
      <p:pic>
        <p:nvPicPr>
          <p:cNvPr id="161" name="object 161"/>
          <p:cNvPicPr/>
          <p:nvPr/>
        </p:nvPicPr>
        <p:blipFill>
          <a:blip r:embed="rId53" cstate="print"/>
          <a:stretch>
            <a:fillRect/>
          </a:stretch>
        </p:blipFill>
        <p:spPr>
          <a:xfrm>
            <a:off x="12297743" y="2731137"/>
            <a:ext cx="1388210" cy="2148239"/>
          </a:xfrm>
          <a:prstGeom prst="rect">
            <a:avLst/>
          </a:prstGeom>
        </p:spPr>
      </p:pic>
      <p:pic>
        <p:nvPicPr>
          <p:cNvPr id="162" name="object 162"/>
          <p:cNvPicPr/>
          <p:nvPr/>
        </p:nvPicPr>
        <p:blipFill>
          <a:blip r:embed="rId54" cstate="print"/>
          <a:stretch>
            <a:fillRect/>
          </a:stretch>
        </p:blipFill>
        <p:spPr>
          <a:xfrm>
            <a:off x="1655229" y="9222395"/>
            <a:ext cx="768830" cy="584315"/>
          </a:xfrm>
          <a:prstGeom prst="rect">
            <a:avLst/>
          </a:prstGeom>
        </p:spPr>
      </p:pic>
      <p:sp>
        <p:nvSpPr>
          <p:cNvPr id="163" name="object 163"/>
          <p:cNvSpPr/>
          <p:nvPr/>
        </p:nvSpPr>
        <p:spPr>
          <a:xfrm>
            <a:off x="4932726" y="5839378"/>
            <a:ext cx="0" cy="4095115"/>
          </a:xfrm>
          <a:custGeom>
            <a:avLst/>
            <a:gdLst/>
            <a:ahLst/>
            <a:cxnLst/>
            <a:rect l="l" t="t" r="r" b="b"/>
            <a:pathLst>
              <a:path h="4095115">
                <a:moveTo>
                  <a:pt x="0" y="0"/>
                </a:moveTo>
                <a:lnTo>
                  <a:pt x="0" y="4094624"/>
                </a:lnTo>
              </a:path>
            </a:pathLst>
          </a:custGeom>
          <a:ln w="10288">
            <a:solidFill>
              <a:srgbClr val="52B05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64" name="object 164"/>
          <p:cNvGrpSpPr/>
          <p:nvPr/>
        </p:nvGrpSpPr>
        <p:grpSpPr>
          <a:xfrm>
            <a:off x="8839767" y="7030983"/>
            <a:ext cx="946785" cy="760095"/>
            <a:chOff x="8747572" y="7058574"/>
            <a:chExt cx="946785" cy="760095"/>
          </a:xfrm>
        </p:grpSpPr>
        <p:pic>
          <p:nvPicPr>
            <p:cNvPr id="165" name="object 165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8747572" y="7058574"/>
              <a:ext cx="936500" cy="534708"/>
            </a:xfrm>
            <a:prstGeom prst="rect">
              <a:avLst/>
            </a:prstGeom>
          </p:spPr>
        </p:pic>
        <p:sp>
          <p:nvSpPr>
            <p:cNvPr id="166" name="object 166"/>
            <p:cNvSpPr/>
            <p:nvPr/>
          </p:nvSpPr>
          <p:spPr>
            <a:xfrm>
              <a:off x="8949095" y="7639189"/>
              <a:ext cx="739775" cy="173990"/>
            </a:xfrm>
            <a:custGeom>
              <a:avLst/>
              <a:gdLst/>
              <a:ahLst/>
              <a:cxnLst/>
              <a:rect l="l" t="t" r="r" b="b"/>
              <a:pathLst>
                <a:path w="739775" h="173990">
                  <a:moveTo>
                    <a:pt x="739728" y="120751"/>
                  </a:moveTo>
                  <a:lnTo>
                    <a:pt x="735273" y="141371"/>
                  </a:lnTo>
                  <a:lnTo>
                    <a:pt x="723125" y="158205"/>
                  </a:lnTo>
                  <a:lnTo>
                    <a:pt x="705106" y="169553"/>
                  </a:lnTo>
                  <a:lnTo>
                    <a:pt x="683039" y="173714"/>
                  </a:lnTo>
                  <a:lnTo>
                    <a:pt x="56686" y="173714"/>
                  </a:lnTo>
                  <a:lnTo>
                    <a:pt x="34617" y="169553"/>
                  </a:lnTo>
                  <a:lnTo>
                    <a:pt x="16599" y="158205"/>
                  </a:lnTo>
                  <a:lnTo>
                    <a:pt x="4453" y="141371"/>
                  </a:lnTo>
                  <a:lnTo>
                    <a:pt x="0" y="120751"/>
                  </a:lnTo>
                  <a:lnTo>
                    <a:pt x="0" y="52966"/>
                  </a:lnTo>
                  <a:lnTo>
                    <a:pt x="4453" y="32349"/>
                  </a:lnTo>
                  <a:lnTo>
                    <a:pt x="16599" y="15513"/>
                  </a:lnTo>
                  <a:lnTo>
                    <a:pt x="34617" y="4162"/>
                  </a:lnTo>
                  <a:lnTo>
                    <a:pt x="56686" y="0"/>
                  </a:lnTo>
                  <a:lnTo>
                    <a:pt x="683039" y="0"/>
                  </a:lnTo>
                  <a:lnTo>
                    <a:pt x="705106" y="4162"/>
                  </a:lnTo>
                  <a:lnTo>
                    <a:pt x="723125" y="15513"/>
                  </a:lnTo>
                  <a:lnTo>
                    <a:pt x="735273" y="32349"/>
                  </a:lnTo>
                  <a:lnTo>
                    <a:pt x="739728" y="52966"/>
                  </a:lnTo>
                  <a:lnTo>
                    <a:pt x="739728" y="120751"/>
                  </a:lnTo>
                  <a:close/>
                </a:path>
              </a:pathLst>
            </a:custGeom>
            <a:ln w="10288">
              <a:solidFill>
                <a:srgbClr val="52B05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7" name="object 167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9019033" y="7684055"/>
              <a:ext cx="366562" cy="76809"/>
            </a:xfrm>
            <a:prstGeom prst="rect">
              <a:avLst/>
            </a:prstGeom>
          </p:spPr>
        </p:pic>
        <p:pic>
          <p:nvPicPr>
            <p:cNvPr id="168" name="object 168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9422701" y="7681654"/>
              <a:ext cx="211024" cy="78753"/>
            </a:xfrm>
            <a:prstGeom prst="rect">
              <a:avLst/>
            </a:prstGeom>
          </p:spPr>
        </p:pic>
      </p:grpSp>
      <p:pic>
        <p:nvPicPr>
          <p:cNvPr id="169" name="object 169"/>
          <p:cNvPicPr/>
          <p:nvPr/>
        </p:nvPicPr>
        <p:blipFill>
          <a:blip r:embed="rId57" cstate="print"/>
          <a:stretch>
            <a:fillRect/>
          </a:stretch>
        </p:blipFill>
        <p:spPr>
          <a:xfrm>
            <a:off x="3991255" y="4283598"/>
            <a:ext cx="759758" cy="460047"/>
          </a:xfrm>
          <a:prstGeom prst="rect">
            <a:avLst/>
          </a:prstGeom>
        </p:spPr>
      </p:pic>
      <p:pic>
        <p:nvPicPr>
          <p:cNvPr id="170" name="object 170"/>
          <p:cNvPicPr/>
          <p:nvPr/>
        </p:nvPicPr>
        <p:blipFill>
          <a:blip r:embed="rId58" cstate="print"/>
          <a:stretch>
            <a:fillRect/>
          </a:stretch>
        </p:blipFill>
        <p:spPr>
          <a:xfrm>
            <a:off x="5149176" y="2933925"/>
            <a:ext cx="1182021" cy="1589514"/>
          </a:xfrm>
          <a:prstGeom prst="rect">
            <a:avLst/>
          </a:prstGeom>
        </p:spPr>
      </p:pic>
      <p:sp>
        <p:nvSpPr>
          <p:cNvPr id="172" name="object 172"/>
          <p:cNvSpPr/>
          <p:nvPr/>
        </p:nvSpPr>
        <p:spPr>
          <a:xfrm>
            <a:off x="6616011" y="4319743"/>
            <a:ext cx="680520" cy="166189"/>
          </a:xfrm>
          <a:custGeom>
            <a:avLst/>
            <a:gdLst/>
            <a:ahLst/>
            <a:cxnLst/>
            <a:rect l="l" t="t" r="r" b="b"/>
            <a:pathLst>
              <a:path w="741679" h="233679">
                <a:moveTo>
                  <a:pt x="741470" y="162270"/>
                </a:moveTo>
                <a:lnTo>
                  <a:pt x="736361" y="189965"/>
                </a:lnTo>
                <a:lnTo>
                  <a:pt x="722428" y="212588"/>
                </a:lnTo>
                <a:lnTo>
                  <a:pt x="701762" y="227843"/>
                </a:lnTo>
                <a:lnTo>
                  <a:pt x="676454" y="233438"/>
                </a:lnTo>
                <a:lnTo>
                  <a:pt x="65002" y="233438"/>
                </a:lnTo>
                <a:lnTo>
                  <a:pt x="39692" y="227843"/>
                </a:lnTo>
                <a:lnTo>
                  <a:pt x="19031" y="212588"/>
                </a:lnTo>
                <a:lnTo>
                  <a:pt x="5105" y="189965"/>
                </a:lnTo>
                <a:lnTo>
                  <a:pt x="0" y="162270"/>
                </a:lnTo>
                <a:lnTo>
                  <a:pt x="0" y="71158"/>
                </a:lnTo>
                <a:lnTo>
                  <a:pt x="5105" y="43468"/>
                </a:lnTo>
                <a:lnTo>
                  <a:pt x="19031" y="20849"/>
                </a:lnTo>
                <a:lnTo>
                  <a:pt x="39692" y="5594"/>
                </a:lnTo>
                <a:lnTo>
                  <a:pt x="65002" y="0"/>
                </a:lnTo>
                <a:lnTo>
                  <a:pt x="676454" y="0"/>
                </a:lnTo>
                <a:lnTo>
                  <a:pt x="701762" y="5594"/>
                </a:lnTo>
                <a:lnTo>
                  <a:pt x="722428" y="20849"/>
                </a:lnTo>
                <a:lnTo>
                  <a:pt x="736361" y="43468"/>
                </a:lnTo>
                <a:lnTo>
                  <a:pt x="741470" y="71158"/>
                </a:lnTo>
                <a:lnTo>
                  <a:pt x="741470" y="162270"/>
                </a:lnTo>
                <a:close/>
              </a:path>
            </a:pathLst>
          </a:custGeom>
          <a:ln w="10288">
            <a:solidFill>
              <a:srgbClr val="52B05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4" name="object 174"/>
          <p:cNvPicPr/>
          <p:nvPr/>
        </p:nvPicPr>
        <p:blipFill>
          <a:blip r:embed="rId59" cstate="print"/>
          <a:stretch>
            <a:fillRect/>
          </a:stretch>
        </p:blipFill>
        <p:spPr>
          <a:xfrm>
            <a:off x="5334601" y="4510032"/>
            <a:ext cx="1945432" cy="219765"/>
          </a:xfrm>
          <a:prstGeom prst="rect">
            <a:avLst/>
          </a:prstGeom>
        </p:spPr>
      </p:pic>
      <p:pic>
        <p:nvPicPr>
          <p:cNvPr id="175" name="object 175"/>
          <p:cNvPicPr/>
          <p:nvPr/>
        </p:nvPicPr>
        <p:blipFill>
          <a:blip r:embed="rId60" cstate="print"/>
          <a:stretch>
            <a:fillRect/>
          </a:stretch>
        </p:blipFill>
        <p:spPr>
          <a:xfrm>
            <a:off x="1145036" y="6311376"/>
            <a:ext cx="1100023" cy="1439210"/>
          </a:xfrm>
          <a:prstGeom prst="rect">
            <a:avLst/>
          </a:prstGeom>
        </p:spPr>
      </p:pic>
      <p:grpSp>
        <p:nvGrpSpPr>
          <p:cNvPr id="176" name="object 176"/>
          <p:cNvGrpSpPr/>
          <p:nvPr/>
        </p:nvGrpSpPr>
        <p:grpSpPr>
          <a:xfrm>
            <a:off x="224638" y="6019403"/>
            <a:ext cx="493395" cy="104139"/>
            <a:chOff x="224636" y="6019401"/>
            <a:chExt cx="493395" cy="104139"/>
          </a:xfrm>
        </p:grpSpPr>
        <p:pic>
          <p:nvPicPr>
            <p:cNvPr id="177" name="object 177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224636" y="6019401"/>
              <a:ext cx="213793" cy="103290"/>
            </a:xfrm>
            <a:prstGeom prst="rect">
              <a:avLst/>
            </a:prstGeom>
          </p:spPr>
        </p:pic>
        <p:pic>
          <p:nvPicPr>
            <p:cNvPr id="178" name="object 178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481517" y="6022404"/>
              <a:ext cx="236462" cy="100890"/>
            </a:xfrm>
            <a:prstGeom prst="rect">
              <a:avLst/>
            </a:prstGeom>
          </p:spPr>
        </p:pic>
      </p:grpSp>
      <p:pic>
        <p:nvPicPr>
          <p:cNvPr id="179" name="object 179"/>
          <p:cNvPicPr/>
          <p:nvPr/>
        </p:nvPicPr>
        <p:blipFill>
          <a:blip r:embed="rId63" cstate="print"/>
          <a:stretch>
            <a:fillRect/>
          </a:stretch>
        </p:blipFill>
        <p:spPr>
          <a:xfrm>
            <a:off x="203164" y="6183423"/>
            <a:ext cx="1098795" cy="335951"/>
          </a:xfrm>
          <a:prstGeom prst="rect">
            <a:avLst/>
          </a:prstGeom>
        </p:spPr>
      </p:pic>
      <p:sp>
        <p:nvSpPr>
          <p:cNvPr id="180" name="object 180"/>
          <p:cNvSpPr/>
          <p:nvPr/>
        </p:nvSpPr>
        <p:spPr>
          <a:xfrm>
            <a:off x="323113" y="4996051"/>
            <a:ext cx="231140" cy="410209"/>
          </a:xfrm>
          <a:custGeom>
            <a:avLst/>
            <a:gdLst/>
            <a:ahLst/>
            <a:cxnLst/>
            <a:rect l="l" t="t" r="r" b="b"/>
            <a:pathLst>
              <a:path w="231140" h="410210">
                <a:moveTo>
                  <a:pt x="230632" y="365760"/>
                </a:moveTo>
                <a:lnTo>
                  <a:pt x="52946" y="365760"/>
                </a:lnTo>
                <a:lnTo>
                  <a:pt x="52946" y="217170"/>
                </a:lnTo>
                <a:lnTo>
                  <a:pt x="212369" y="217170"/>
                </a:lnTo>
                <a:lnTo>
                  <a:pt x="212369" y="173990"/>
                </a:lnTo>
                <a:lnTo>
                  <a:pt x="52946" y="173990"/>
                </a:lnTo>
                <a:lnTo>
                  <a:pt x="52946" y="44450"/>
                </a:lnTo>
                <a:lnTo>
                  <a:pt x="221500" y="44450"/>
                </a:lnTo>
                <a:lnTo>
                  <a:pt x="221500" y="0"/>
                </a:lnTo>
                <a:lnTo>
                  <a:pt x="0" y="0"/>
                </a:lnTo>
                <a:lnTo>
                  <a:pt x="0" y="44450"/>
                </a:lnTo>
                <a:lnTo>
                  <a:pt x="0" y="173990"/>
                </a:lnTo>
                <a:lnTo>
                  <a:pt x="0" y="217170"/>
                </a:lnTo>
                <a:lnTo>
                  <a:pt x="0" y="365760"/>
                </a:lnTo>
                <a:lnTo>
                  <a:pt x="0" y="410210"/>
                </a:lnTo>
                <a:lnTo>
                  <a:pt x="230632" y="410210"/>
                </a:lnTo>
                <a:lnTo>
                  <a:pt x="230632" y="365760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622147" y="4995570"/>
            <a:ext cx="302895" cy="417195"/>
          </a:xfrm>
          <a:custGeom>
            <a:avLst/>
            <a:gdLst/>
            <a:ahLst/>
            <a:cxnLst/>
            <a:rect l="l" t="t" r="r" b="b"/>
            <a:pathLst>
              <a:path w="302894" h="417195">
                <a:moveTo>
                  <a:pt x="302432" y="0"/>
                </a:moveTo>
                <a:lnTo>
                  <a:pt x="248881" y="0"/>
                </a:lnTo>
                <a:lnTo>
                  <a:pt x="248881" y="242798"/>
                </a:lnTo>
                <a:lnTo>
                  <a:pt x="241846" y="301492"/>
                </a:lnTo>
                <a:lnTo>
                  <a:pt x="221803" y="342215"/>
                </a:lnTo>
                <a:lnTo>
                  <a:pt x="190351" y="365938"/>
                </a:lnTo>
                <a:lnTo>
                  <a:pt x="149086" y="373630"/>
                </a:lnTo>
                <a:lnTo>
                  <a:pt x="111054" y="366109"/>
                </a:lnTo>
                <a:lnTo>
                  <a:pt x="80780" y="342671"/>
                </a:lnTo>
                <a:lnTo>
                  <a:pt x="60775" y="302005"/>
                </a:lnTo>
                <a:lnTo>
                  <a:pt x="53549" y="242798"/>
                </a:lnTo>
                <a:lnTo>
                  <a:pt x="53549" y="0"/>
                </a:lnTo>
                <a:lnTo>
                  <a:pt x="0" y="0"/>
                </a:lnTo>
                <a:lnTo>
                  <a:pt x="0" y="241581"/>
                </a:lnTo>
                <a:lnTo>
                  <a:pt x="5076" y="298723"/>
                </a:lnTo>
                <a:lnTo>
                  <a:pt x="19518" y="343542"/>
                </a:lnTo>
                <a:lnTo>
                  <a:pt x="42140" y="376900"/>
                </a:lnTo>
                <a:lnTo>
                  <a:pt x="107195" y="412683"/>
                </a:lnTo>
                <a:lnTo>
                  <a:pt x="147261" y="416833"/>
                </a:lnTo>
                <a:lnTo>
                  <a:pt x="189604" y="412418"/>
                </a:lnTo>
                <a:lnTo>
                  <a:pt x="226977" y="398758"/>
                </a:lnTo>
                <a:lnTo>
                  <a:pt x="258163" y="375227"/>
                </a:lnTo>
                <a:lnTo>
                  <a:pt x="281946" y="341198"/>
                </a:lnTo>
                <a:lnTo>
                  <a:pt x="297108" y="296047"/>
                </a:lnTo>
                <a:lnTo>
                  <a:pt x="302432" y="239148"/>
                </a:lnTo>
                <a:lnTo>
                  <a:pt x="302432" y="0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1016700" y="4988888"/>
            <a:ext cx="680085" cy="423545"/>
          </a:xfrm>
          <a:custGeom>
            <a:avLst/>
            <a:gdLst/>
            <a:ahLst/>
            <a:cxnLst/>
            <a:rect l="l" t="t" r="r" b="b"/>
            <a:pathLst>
              <a:path w="680085" h="423545">
                <a:moveTo>
                  <a:pt x="267144" y="416826"/>
                </a:moveTo>
                <a:lnTo>
                  <a:pt x="260489" y="400608"/>
                </a:lnTo>
                <a:lnTo>
                  <a:pt x="253149" y="376059"/>
                </a:lnTo>
                <a:lnTo>
                  <a:pt x="244894" y="343750"/>
                </a:lnTo>
                <a:lnTo>
                  <a:pt x="235496" y="304253"/>
                </a:lnTo>
                <a:lnTo>
                  <a:pt x="226428" y="274891"/>
                </a:lnTo>
                <a:lnTo>
                  <a:pt x="213588" y="251002"/>
                </a:lnTo>
                <a:lnTo>
                  <a:pt x="202399" y="239141"/>
                </a:lnTo>
                <a:lnTo>
                  <a:pt x="196646" y="233057"/>
                </a:lnTo>
                <a:lnTo>
                  <a:pt x="175260" y="221500"/>
                </a:lnTo>
                <a:lnTo>
                  <a:pt x="175260" y="219671"/>
                </a:lnTo>
                <a:lnTo>
                  <a:pt x="211848" y="198983"/>
                </a:lnTo>
                <a:lnTo>
                  <a:pt x="246545" y="152158"/>
                </a:lnTo>
                <a:lnTo>
                  <a:pt x="252539" y="114998"/>
                </a:lnTo>
                <a:lnTo>
                  <a:pt x="250405" y="92049"/>
                </a:lnTo>
                <a:lnTo>
                  <a:pt x="244170" y="71043"/>
                </a:lnTo>
                <a:lnTo>
                  <a:pt x="234061" y="52539"/>
                </a:lnTo>
                <a:lnTo>
                  <a:pt x="226809" y="44411"/>
                </a:lnTo>
                <a:lnTo>
                  <a:pt x="220294" y="37109"/>
                </a:lnTo>
                <a:lnTo>
                  <a:pt x="199593" y="22618"/>
                </a:lnTo>
                <a:lnTo>
                  <a:pt x="199593" y="121081"/>
                </a:lnTo>
                <a:lnTo>
                  <a:pt x="193103" y="153022"/>
                </a:lnTo>
                <a:lnTo>
                  <a:pt x="174574" y="177609"/>
                </a:lnTo>
                <a:lnTo>
                  <a:pt x="145427" y="193395"/>
                </a:lnTo>
                <a:lnTo>
                  <a:pt x="107099" y="198983"/>
                </a:lnTo>
                <a:lnTo>
                  <a:pt x="52946" y="198983"/>
                </a:lnTo>
                <a:lnTo>
                  <a:pt x="52946" y="49288"/>
                </a:lnTo>
                <a:lnTo>
                  <a:pt x="61125" y="47498"/>
                </a:lnTo>
                <a:lnTo>
                  <a:pt x="72720" y="45935"/>
                </a:lnTo>
                <a:lnTo>
                  <a:pt x="87515" y="44831"/>
                </a:lnTo>
                <a:lnTo>
                  <a:pt x="105283" y="44411"/>
                </a:lnTo>
                <a:lnTo>
                  <a:pt x="143637" y="49212"/>
                </a:lnTo>
                <a:lnTo>
                  <a:pt x="173431" y="63131"/>
                </a:lnTo>
                <a:lnTo>
                  <a:pt x="192735" y="86855"/>
                </a:lnTo>
                <a:lnTo>
                  <a:pt x="199593" y="121081"/>
                </a:lnTo>
                <a:lnTo>
                  <a:pt x="199593" y="22618"/>
                </a:lnTo>
                <a:lnTo>
                  <a:pt x="198920" y="22136"/>
                </a:lnTo>
                <a:lnTo>
                  <a:pt x="172593" y="11709"/>
                </a:lnTo>
                <a:lnTo>
                  <a:pt x="140449" y="5626"/>
                </a:lnTo>
                <a:lnTo>
                  <a:pt x="101625" y="3644"/>
                </a:lnTo>
                <a:lnTo>
                  <a:pt x="74117" y="4203"/>
                </a:lnTo>
                <a:lnTo>
                  <a:pt x="47167" y="5854"/>
                </a:lnTo>
                <a:lnTo>
                  <a:pt x="22047" y="8521"/>
                </a:lnTo>
                <a:lnTo>
                  <a:pt x="0" y="12166"/>
                </a:lnTo>
                <a:lnTo>
                  <a:pt x="0" y="416826"/>
                </a:lnTo>
                <a:lnTo>
                  <a:pt x="52946" y="416826"/>
                </a:lnTo>
                <a:lnTo>
                  <a:pt x="52946" y="239141"/>
                </a:lnTo>
                <a:lnTo>
                  <a:pt x="102844" y="239141"/>
                </a:lnTo>
                <a:lnTo>
                  <a:pt x="157378" y="258457"/>
                </a:lnTo>
                <a:lnTo>
                  <a:pt x="184988" y="318858"/>
                </a:lnTo>
                <a:lnTo>
                  <a:pt x="193205" y="354101"/>
                </a:lnTo>
                <a:lnTo>
                  <a:pt x="200507" y="382676"/>
                </a:lnTo>
                <a:lnTo>
                  <a:pt x="206895" y="403834"/>
                </a:lnTo>
                <a:lnTo>
                  <a:pt x="212382" y="416826"/>
                </a:lnTo>
                <a:lnTo>
                  <a:pt x="267144" y="416826"/>
                </a:lnTo>
                <a:close/>
              </a:path>
              <a:path w="680085" h="423545">
                <a:moveTo>
                  <a:pt x="679958" y="207492"/>
                </a:moveTo>
                <a:lnTo>
                  <a:pt x="675627" y="157683"/>
                </a:lnTo>
                <a:lnTo>
                  <a:pt x="662990" y="113144"/>
                </a:lnTo>
                <a:lnTo>
                  <a:pt x="642645" y="74739"/>
                </a:lnTo>
                <a:lnTo>
                  <a:pt x="623976" y="53428"/>
                </a:lnTo>
                <a:lnTo>
                  <a:pt x="623976" y="209931"/>
                </a:lnTo>
                <a:lnTo>
                  <a:pt x="618375" y="263410"/>
                </a:lnTo>
                <a:lnTo>
                  <a:pt x="601891" y="310134"/>
                </a:lnTo>
                <a:lnTo>
                  <a:pt x="575081" y="347154"/>
                </a:lnTo>
                <a:lnTo>
                  <a:pt x="538454" y="371538"/>
                </a:lnTo>
                <a:lnTo>
                  <a:pt x="492544" y="380314"/>
                </a:lnTo>
                <a:lnTo>
                  <a:pt x="446913" y="371449"/>
                </a:lnTo>
                <a:lnTo>
                  <a:pt x="410476" y="347078"/>
                </a:lnTo>
                <a:lnTo>
                  <a:pt x="383755" y="310527"/>
                </a:lnTo>
                <a:lnTo>
                  <a:pt x="367309" y="265112"/>
                </a:lnTo>
                <a:lnTo>
                  <a:pt x="361708" y="214185"/>
                </a:lnTo>
                <a:lnTo>
                  <a:pt x="366966" y="161823"/>
                </a:lnTo>
                <a:lnTo>
                  <a:pt x="382739" y="115100"/>
                </a:lnTo>
                <a:lnTo>
                  <a:pt x="409028" y="77457"/>
                </a:lnTo>
                <a:lnTo>
                  <a:pt x="445833" y="52336"/>
                </a:lnTo>
                <a:lnTo>
                  <a:pt x="493141" y="43192"/>
                </a:lnTo>
                <a:lnTo>
                  <a:pt x="540639" y="52717"/>
                </a:lnTo>
                <a:lnTo>
                  <a:pt x="577316" y="78409"/>
                </a:lnTo>
                <a:lnTo>
                  <a:pt x="603338" y="116014"/>
                </a:lnTo>
                <a:lnTo>
                  <a:pt x="618845" y="161277"/>
                </a:lnTo>
                <a:lnTo>
                  <a:pt x="623976" y="209931"/>
                </a:lnTo>
                <a:lnTo>
                  <a:pt x="623976" y="53428"/>
                </a:lnTo>
                <a:lnTo>
                  <a:pt x="581101" y="19850"/>
                </a:lnTo>
                <a:lnTo>
                  <a:pt x="541045" y="5105"/>
                </a:lnTo>
                <a:lnTo>
                  <a:pt x="495579" y="0"/>
                </a:lnTo>
                <a:lnTo>
                  <a:pt x="450519" y="5105"/>
                </a:lnTo>
                <a:lnTo>
                  <a:pt x="409917" y="19926"/>
                </a:lnTo>
                <a:lnTo>
                  <a:pt x="374624" y="43776"/>
                </a:lnTo>
                <a:lnTo>
                  <a:pt x="345592" y="75958"/>
                </a:lnTo>
                <a:lnTo>
                  <a:pt x="323710" y="115760"/>
                </a:lnTo>
                <a:lnTo>
                  <a:pt x="309918" y="162471"/>
                </a:lnTo>
                <a:lnTo>
                  <a:pt x="305117" y="215404"/>
                </a:lnTo>
                <a:lnTo>
                  <a:pt x="309638" y="266026"/>
                </a:lnTo>
                <a:lnTo>
                  <a:pt x="322719" y="310959"/>
                </a:lnTo>
                <a:lnTo>
                  <a:pt x="343573" y="349440"/>
                </a:lnTo>
                <a:lnTo>
                  <a:pt x="371449" y="380695"/>
                </a:lnTo>
                <a:lnTo>
                  <a:pt x="405574" y="403974"/>
                </a:lnTo>
                <a:lnTo>
                  <a:pt x="445173" y="418503"/>
                </a:lnTo>
                <a:lnTo>
                  <a:pt x="489496" y="423519"/>
                </a:lnTo>
                <a:lnTo>
                  <a:pt x="533006" y="418960"/>
                </a:lnTo>
                <a:lnTo>
                  <a:pt x="573024" y="405384"/>
                </a:lnTo>
                <a:lnTo>
                  <a:pt x="608406" y="382943"/>
                </a:lnTo>
                <a:lnTo>
                  <a:pt x="610895" y="380314"/>
                </a:lnTo>
                <a:lnTo>
                  <a:pt x="637946" y="351790"/>
                </a:lnTo>
                <a:lnTo>
                  <a:pt x="660514" y="312064"/>
                </a:lnTo>
                <a:lnTo>
                  <a:pt x="674903" y="263918"/>
                </a:lnTo>
                <a:lnTo>
                  <a:pt x="679958" y="207492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1765672" y="4992527"/>
            <a:ext cx="252729" cy="413384"/>
          </a:xfrm>
          <a:custGeom>
            <a:avLst/>
            <a:gdLst/>
            <a:ahLst/>
            <a:cxnLst/>
            <a:rect l="l" t="t" r="r" b="b"/>
            <a:pathLst>
              <a:path w="252730" h="413385">
                <a:moveTo>
                  <a:pt x="101624" y="0"/>
                </a:moveTo>
                <a:lnTo>
                  <a:pt x="71369" y="636"/>
                </a:lnTo>
                <a:lnTo>
                  <a:pt x="44423" y="2357"/>
                </a:lnTo>
                <a:lnTo>
                  <a:pt x="20671" y="4877"/>
                </a:lnTo>
                <a:lnTo>
                  <a:pt x="0" y="7912"/>
                </a:lnTo>
                <a:lnTo>
                  <a:pt x="0" y="413183"/>
                </a:lnTo>
                <a:lnTo>
                  <a:pt x="52941" y="413183"/>
                </a:lnTo>
                <a:lnTo>
                  <a:pt x="52941" y="248881"/>
                </a:lnTo>
                <a:lnTo>
                  <a:pt x="136265" y="248881"/>
                </a:lnTo>
                <a:lnTo>
                  <a:pt x="167114" y="241201"/>
                </a:lnTo>
                <a:lnTo>
                  <a:pt x="196770" y="227119"/>
                </a:lnTo>
                <a:lnTo>
                  <a:pt x="217900" y="209937"/>
                </a:lnTo>
                <a:lnTo>
                  <a:pt x="96756" y="209937"/>
                </a:lnTo>
                <a:lnTo>
                  <a:pt x="84091" y="209699"/>
                </a:lnTo>
                <a:lnTo>
                  <a:pt x="72567" y="208948"/>
                </a:lnTo>
                <a:lnTo>
                  <a:pt x="62184" y="207627"/>
                </a:lnTo>
                <a:lnTo>
                  <a:pt x="52941" y="205679"/>
                </a:lnTo>
                <a:lnTo>
                  <a:pt x="52941" y="46249"/>
                </a:lnTo>
                <a:lnTo>
                  <a:pt x="61338" y="44556"/>
                </a:lnTo>
                <a:lnTo>
                  <a:pt x="72643" y="43204"/>
                </a:lnTo>
                <a:lnTo>
                  <a:pt x="86572" y="42309"/>
                </a:lnTo>
                <a:lnTo>
                  <a:pt x="102840" y="41986"/>
                </a:lnTo>
                <a:lnTo>
                  <a:pt x="223879" y="41986"/>
                </a:lnTo>
                <a:lnTo>
                  <a:pt x="216632" y="34077"/>
                </a:lnTo>
                <a:lnTo>
                  <a:pt x="195753" y="19511"/>
                </a:lnTo>
                <a:lnTo>
                  <a:pt x="169625" y="8824"/>
                </a:lnTo>
                <a:lnTo>
                  <a:pt x="138249" y="2244"/>
                </a:lnTo>
                <a:lnTo>
                  <a:pt x="101624" y="0"/>
                </a:lnTo>
                <a:close/>
              </a:path>
              <a:path w="252730" h="413385">
                <a:moveTo>
                  <a:pt x="136265" y="248881"/>
                </a:moveTo>
                <a:lnTo>
                  <a:pt x="52941" y="248881"/>
                </a:lnTo>
                <a:lnTo>
                  <a:pt x="62507" y="250737"/>
                </a:lnTo>
                <a:lnTo>
                  <a:pt x="72871" y="251850"/>
                </a:lnTo>
                <a:lnTo>
                  <a:pt x="83918" y="252393"/>
                </a:lnTo>
                <a:lnTo>
                  <a:pt x="95535" y="252535"/>
                </a:lnTo>
                <a:lnTo>
                  <a:pt x="133008" y="249692"/>
                </a:lnTo>
                <a:lnTo>
                  <a:pt x="136265" y="248881"/>
                </a:lnTo>
                <a:close/>
              </a:path>
              <a:path w="252730" h="413385">
                <a:moveTo>
                  <a:pt x="223879" y="41986"/>
                </a:moveTo>
                <a:lnTo>
                  <a:pt x="102840" y="41986"/>
                </a:lnTo>
                <a:lnTo>
                  <a:pt x="142603" y="46921"/>
                </a:lnTo>
                <a:lnTo>
                  <a:pt x="173124" y="61840"/>
                </a:lnTo>
                <a:lnTo>
                  <a:pt x="192691" y="86914"/>
                </a:lnTo>
                <a:lnTo>
                  <a:pt x="199594" y="122313"/>
                </a:lnTo>
                <a:lnTo>
                  <a:pt x="192511" y="159879"/>
                </a:lnTo>
                <a:lnTo>
                  <a:pt x="172135" y="187347"/>
                </a:lnTo>
                <a:lnTo>
                  <a:pt x="139779" y="204204"/>
                </a:lnTo>
                <a:lnTo>
                  <a:pt x="96756" y="209937"/>
                </a:lnTo>
                <a:lnTo>
                  <a:pt x="217900" y="209937"/>
                </a:lnTo>
                <a:lnTo>
                  <a:pt x="244472" y="169625"/>
                </a:lnTo>
                <a:lnTo>
                  <a:pt x="252535" y="119880"/>
                </a:lnTo>
                <a:lnTo>
                  <a:pt x="250091" y="93808"/>
                </a:lnTo>
                <a:lnTo>
                  <a:pt x="243027" y="70589"/>
                </a:lnTo>
                <a:lnTo>
                  <a:pt x="231740" y="50564"/>
                </a:lnTo>
                <a:lnTo>
                  <a:pt x="223879" y="41986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2089645" y="4995581"/>
            <a:ext cx="612140" cy="410845"/>
          </a:xfrm>
          <a:custGeom>
            <a:avLst/>
            <a:gdLst/>
            <a:ahLst/>
            <a:cxnLst/>
            <a:rect l="l" t="t" r="r" b="b"/>
            <a:pathLst>
              <a:path w="612139" h="410845">
                <a:moveTo>
                  <a:pt x="230619" y="366229"/>
                </a:moveTo>
                <a:lnTo>
                  <a:pt x="52933" y="366229"/>
                </a:lnTo>
                <a:lnTo>
                  <a:pt x="52933" y="217639"/>
                </a:lnTo>
                <a:lnTo>
                  <a:pt x="212369" y="217639"/>
                </a:lnTo>
                <a:lnTo>
                  <a:pt x="212369" y="174459"/>
                </a:lnTo>
                <a:lnTo>
                  <a:pt x="52933" y="174459"/>
                </a:lnTo>
                <a:lnTo>
                  <a:pt x="52933" y="44919"/>
                </a:lnTo>
                <a:lnTo>
                  <a:pt x="221500" y="44919"/>
                </a:lnTo>
                <a:lnTo>
                  <a:pt x="221500" y="469"/>
                </a:lnTo>
                <a:lnTo>
                  <a:pt x="0" y="469"/>
                </a:lnTo>
                <a:lnTo>
                  <a:pt x="0" y="44919"/>
                </a:lnTo>
                <a:lnTo>
                  <a:pt x="0" y="174459"/>
                </a:lnTo>
                <a:lnTo>
                  <a:pt x="0" y="217639"/>
                </a:lnTo>
                <a:lnTo>
                  <a:pt x="0" y="366229"/>
                </a:lnTo>
                <a:lnTo>
                  <a:pt x="0" y="410679"/>
                </a:lnTo>
                <a:lnTo>
                  <a:pt x="230619" y="410679"/>
                </a:lnTo>
                <a:lnTo>
                  <a:pt x="230619" y="366229"/>
                </a:lnTo>
                <a:close/>
              </a:path>
              <a:path w="612139" h="410845">
                <a:moveTo>
                  <a:pt x="611797" y="410133"/>
                </a:moveTo>
                <a:lnTo>
                  <a:pt x="567778" y="281127"/>
                </a:lnTo>
                <a:lnTo>
                  <a:pt x="553656" y="239750"/>
                </a:lnTo>
                <a:lnTo>
                  <a:pt x="500443" y="83820"/>
                </a:lnTo>
                <a:lnTo>
                  <a:pt x="500443" y="239750"/>
                </a:lnTo>
                <a:lnTo>
                  <a:pt x="376910" y="239750"/>
                </a:lnTo>
                <a:lnTo>
                  <a:pt x="417080" y="121094"/>
                </a:lnTo>
                <a:lnTo>
                  <a:pt x="422884" y="102044"/>
                </a:lnTo>
                <a:lnTo>
                  <a:pt x="428104" y="83743"/>
                </a:lnTo>
                <a:lnTo>
                  <a:pt x="433184" y="64795"/>
                </a:lnTo>
                <a:lnTo>
                  <a:pt x="437769" y="46850"/>
                </a:lnTo>
                <a:lnTo>
                  <a:pt x="438975" y="46850"/>
                </a:lnTo>
                <a:lnTo>
                  <a:pt x="454063" y="102387"/>
                </a:lnTo>
                <a:lnTo>
                  <a:pt x="500443" y="239750"/>
                </a:lnTo>
                <a:lnTo>
                  <a:pt x="500443" y="83820"/>
                </a:lnTo>
                <a:lnTo>
                  <a:pt x="487832" y="46850"/>
                </a:lnTo>
                <a:lnTo>
                  <a:pt x="471843" y="0"/>
                </a:lnTo>
                <a:lnTo>
                  <a:pt x="407949" y="0"/>
                </a:lnTo>
                <a:lnTo>
                  <a:pt x="268592" y="410133"/>
                </a:lnTo>
                <a:lnTo>
                  <a:pt x="323367" y="410133"/>
                </a:lnTo>
                <a:lnTo>
                  <a:pt x="365963" y="281127"/>
                </a:lnTo>
                <a:lnTo>
                  <a:pt x="511390" y="281127"/>
                </a:lnTo>
                <a:lnTo>
                  <a:pt x="555205" y="410133"/>
                </a:lnTo>
                <a:lnTo>
                  <a:pt x="611797" y="410133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2761939" y="4995570"/>
            <a:ext cx="307975" cy="410209"/>
          </a:xfrm>
          <a:custGeom>
            <a:avLst/>
            <a:gdLst/>
            <a:ahLst/>
            <a:cxnLst/>
            <a:rect l="l" t="t" r="r" b="b"/>
            <a:pathLst>
              <a:path w="307975" h="410210">
                <a:moveTo>
                  <a:pt x="307911" y="0"/>
                </a:moveTo>
                <a:lnTo>
                  <a:pt x="258011" y="0"/>
                </a:lnTo>
                <a:lnTo>
                  <a:pt x="258011" y="171601"/>
                </a:lnTo>
                <a:lnTo>
                  <a:pt x="258278" y="217193"/>
                </a:lnTo>
                <a:lnTo>
                  <a:pt x="259228" y="259304"/>
                </a:lnTo>
                <a:lnTo>
                  <a:pt x="261092" y="299703"/>
                </a:lnTo>
                <a:lnTo>
                  <a:pt x="264096" y="340160"/>
                </a:lnTo>
                <a:lnTo>
                  <a:pt x="262879" y="340768"/>
                </a:lnTo>
                <a:lnTo>
                  <a:pt x="230172" y="276419"/>
                </a:lnTo>
                <a:lnTo>
                  <a:pt x="210851" y="242703"/>
                </a:lnTo>
                <a:lnTo>
                  <a:pt x="189249" y="207504"/>
                </a:lnTo>
                <a:lnTo>
                  <a:pt x="57809" y="0"/>
                </a:lnTo>
                <a:lnTo>
                  <a:pt x="0" y="0"/>
                </a:lnTo>
                <a:lnTo>
                  <a:pt x="0" y="410141"/>
                </a:lnTo>
                <a:lnTo>
                  <a:pt x="49899" y="410141"/>
                </a:lnTo>
                <a:lnTo>
                  <a:pt x="49899" y="234889"/>
                </a:lnTo>
                <a:lnTo>
                  <a:pt x="49661" y="186977"/>
                </a:lnTo>
                <a:lnTo>
                  <a:pt x="48911" y="144144"/>
                </a:lnTo>
                <a:lnTo>
                  <a:pt x="47589" y="104391"/>
                </a:lnTo>
                <a:lnTo>
                  <a:pt x="45641" y="65721"/>
                </a:lnTo>
                <a:lnTo>
                  <a:pt x="47466" y="65112"/>
                </a:lnTo>
                <a:lnTo>
                  <a:pt x="82835" y="133114"/>
                </a:lnTo>
                <a:lnTo>
                  <a:pt x="103001" y="167629"/>
                </a:lnTo>
                <a:lnTo>
                  <a:pt x="124138" y="202029"/>
                </a:lnTo>
                <a:lnTo>
                  <a:pt x="254361" y="410141"/>
                </a:lnTo>
                <a:lnTo>
                  <a:pt x="307911" y="410141"/>
                </a:lnTo>
                <a:lnTo>
                  <a:pt x="307911" y="0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86" name="object 186"/>
          <p:cNvGrpSpPr/>
          <p:nvPr/>
        </p:nvGrpSpPr>
        <p:grpSpPr>
          <a:xfrm>
            <a:off x="304787" y="5478472"/>
            <a:ext cx="4898390" cy="271780"/>
            <a:chOff x="304787" y="5478472"/>
            <a:chExt cx="4898390" cy="271780"/>
          </a:xfrm>
        </p:grpSpPr>
        <p:pic>
          <p:nvPicPr>
            <p:cNvPr id="187" name="object 187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304787" y="5478472"/>
              <a:ext cx="4869658" cy="271209"/>
            </a:xfrm>
            <a:prstGeom prst="rect">
              <a:avLst/>
            </a:prstGeom>
          </p:spPr>
        </p:pic>
        <p:sp>
          <p:nvSpPr>
            <p:cNvPr id="188" name="object 188"/>
            <p:cNvSpPr/>
            <p:nvPr/>
          </p:nvSpPr>
          <p:spPr>
            <a:xfrm>
              <a:off x="5191494" y="5632667"/>
              <a:ext cx="11430" cy="90805"/>
            </a:xfrm>
            <a:custGeom>
              <a:avLst/>
              <a:gdLst/>
              <a:ahLst/>
              <a:cxnLst/>
              <a:rect l="l" t="t" r="r" b="b"/>
              <a:pathLst>
                <a:path w="11429" h="90804">
                  <a:moveTo>
                    <a:pt x="11203" y="0"/>
                  </a:moveTo>
                  <a:lnTo>
                    <a:pt x="0" y="0"/>
                  </a:lnTo>
                  <a:lnTo>
                    <a:pt x="0" y="90403"/>
                  </a:lnTo>
                  <a:lnTo>
                    <a:pt x="11203" y="90403"/>
                  </a:lnTo>
                  <a:lnTo>
                    <a:pt x="1120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89" name="object 189"/>
          <p:cNvPicPr/>
          <p:nvPr/>
        </p:nvPicPr>
        <p:blipFill>
          <a:blip r:embed="rId65" cstate="print"/>
          <a:stretch>
            <a:fillRect/>
          </a:stretch>
        </p:blipFill>
        <p:spPr>
          <a:xfrm>
            <a:off x="5248026" y="5632668"/>
            <a:ext cx="361284" cy="118544"/>
          </a:xfrm>
          <a:prstGeom prst="rect">
            <a:avLst/>
          </a:prstGeom>
        </p:spPr>
      </p:pic>
      <p:pic>
        <p:nvPicPr>
          <p:cNvPr id="191" name="object 191"/>
          <p:cNvPicPr/>
          <p:nvPr/>
        </p:nvPicPr>
        <p:blipFill>
          <a:blip r:embed="rId66" cstate="print"/>
          <a:stretch>
            <a:fillRect/>
          </a:stretch>
        </p:blipFill>
        <p:spPr>
          <a:xfrm>
            <a:off x="9850768" y="2733667"/>
            <a:ext cx="1404467" cy="2145708"/>
          </a:xfrm>
          <a:prstGeom prst="rect">
            <a:avLst/>
          </a:prstGeom>
        </p:spPr>
      </p:pic>
      <p:sp>
        <p:nvSpPr>
          <p:cNvPr id="192" name="TextBox 191">
            <a:extLst>
              <a:ext uri="{FF2B5EF4-FFF2-40B4-BE49-F238E27FC236}">
                <a16:creationId xmlns:a16="http://schemas.microsoft.com/office/drawing/2014/main" xmlns="" id="{E2CBBC26-1DBE-44DA-8204-85F74FD70463}"/>
              </a:ext>
            </a:extLst>
          </p:cNvPr>
          <p:cNvSpPr txBox="1"/>
          <p:nvPr/>
        </p:nvSpPr>
        <p:spPr>
          <a:xfrm>
            <a:off x="6623689" y="4307558"/>
            <a:ext cx="97779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/>
              <a:t>2.700.000 VNĐ</a:t>
            </a: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xmlns="" id="{72E37FB0-C69B-498E-B19B-8E64C90FBE34}"/>
              </a:ext>
            </a:extLst>
          </p:cNvPr>
          <p:cNvSpPr txBox="1"/>
          <p:nvPr/>
        </p:nvSpPr>
        <p:spPr>
          <a:xfrm>
            <a:off x="1565580" y="1612496"/>
            <a:ext cx="108299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2"/>
                </a:solidFill>
              </a:rPr>
              <a:t>M4027</a:t>
            </a:r>
          </a:p>
          <a:p>
            <a:r>
              <a:rPr lang="en-US" sz="800">
                <a:latin typeface="Times New Roman" panose="02020603050405020304" pitchFamily="18" charset="0"/>
                <a:cs typeface="Times New Roman" panose="02020603050405020304" pitchFamily="18" charset="0"/>
              </a:rPr>
              <a:t>Vòi rửa bát xà bông mạ sơn titan cao cấp</a:t>
            </a:r>
          </a:p>
          <a:p>
            <a:endParaRPr lang="en-US"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800">
                <a:latin typeface="Times New Roman" panose="02020603050405020304" pitchFamily="18" charset="0"/>
                <a:cs typeface="Times New Roman" panose="02020603050405020304" pitchFamily="18" charset="0"/>
              </a:rPr>
              <a:t>2.150.000 VNĐ</a:t>
            </a:r>
          </a:p>
        </p:txBody>
      </p:sp>
      <p:sp>
        <p:nvSpPr>
          <p:cNvPr id="194" name="object 172">
            <a:extLst>
              <a:ext uri="{FF2B5EF4-FFF2-40B4-BE49-F238E27FC236}">
                <a16:creationId xmlns:a16="http://schemas.microsoft.com/office/drawing/2014/main" xmlns="" id="{7134C9E5-D09A-4D81-8A23-752F2D53787B}"/>
              </a:ext>
            </a:extLst>
          </p:cNvPr>
          <p:cNvSpPr/>
          <p:nvPr/>
        </p:nvSpPr>
        <p:spPr>
          <a:xfrm>
            <a:off x="1594062" y="2204295"/>
            <a:ext cx="749732" cy="156469"/>
          </a:xfrm>
          <a:custGeom>
            <a:avLst/>
            <a:gdLst/>
            <a:ahLst/>
            <a:cxnLst/>
            <a:rect l="l" t="t" r="r" b="b"/>
            <a:pathLst>
              <a:path w="741679" h="233679">
                <a:moveTo>
                  <a:pt x="741470" y="162270"/>
                </a:moveTo>
                <a:lnTo>
                  <a:pt x="736361" y="189965"/>
                </a:lnTo>
                <a:lnTo>
                  <a:pt x="722428" y="212588"/>
                </a:lnTo>
                <a:lnTo>
                  <a:pt x="701762" y="227843"/>
                </a:lnTo>
                <a:lnTo>
                  <a:pt x="676454" y="233438"/>
                </a:lnTo>
                <a:lnTo>
                  <a:pt x="65002" y="233438"/>
                </a:lnTo>
                <a:lnTo>
                  <a:pt x="39692" y="227843"/>
                </a:lnTo>
                <a:lnTo>
                  <a:pt x="19031" y="212588"/>
                </a:lnTo>
                <a:lnTo>
                  <a:pt x="5105" y="189965"/>
                </a:lnTo>
                <a:lnTo>
                  <a:pt x="0" y="162270"/>
                </a:lnTo>
                <a:lnTo>
                  <a:pt x="0" y="71158"/>
                </a:lnTo>
                <a:lnTo>
                  <a:pt x="5105" y="43468"/>
                </a:lnTo>
                <a:lnTo>
                  <a:pt x="19031" y="20849"/>
                </a:lnTo>
                <a:lnTo>
                  <a:pt x="39692" y="5594"/>
                </a:lnTo>
                <a:lnTo>
                  <a:pt x="65002" y="0"/>
                </a:lnTo>
                <a:lnTo>
                  <a:pt x="676454" y="0"/>
                </a:lnTo>
                <a:lnTo>
                  <a:pt x="701762" y="5594"/>
                </a:lnTo>
                <a:lnTo>
                  <a:pt x="722428" y="20849"/>
                </a:lnTo>
                <a:lnTo>
                  <a:pt x="736361" y="43468"/>
                </a:lnTo>
                <a:lnTo>
                  <a:pt x="741470" y="71158"/>
                </a:lnTo>
                <a:lnTo>
                  <a:pt x="741470" y="162270"/>
                </a:lnTo>
                <a:close/>
              </a:path>
            </a:pathLst>
          </a:custGeom>
          <a:ln w="10288">
            <a:solidFill>
              <a:srgbClr val="52B05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xmlns="" id="{4E594457-03CE-4F2E-B397-8D33A971B1B4}"/>
              </a:ext>
            </a:extLst>
          </p:cNvPr>
          <p:cNvSpPr txBox="1"/>
          <p:nvPr/>
        </p:nvSpPr>
        <p:spPr>
          <a:xfrm>
            <a:off x="3987431" y="1543627"/>
            <a:ext cx="108299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2"/>
                </a:solidFill>
              </a:rPr>
              <a:t>M4026</a:t>
            </a:r>
          </a:p>
          <a:p>
            <a:r>
              <a:rPr lang="en-US" sz="800">
                <a:latin typeface="Times New Roman" panose="02020603050405020304" pitchFamily="18" charset="0"/>
                <a:cs typeface="Times New Roman" panose="02020603050405020304" pitchFamily="18" charset="0"/>
              </a:rPr>
              <a:t>Vòi rửa bát xà bông mạ sơn titan cao cấp</a:t>
            </a:r>
          </a:p>
          <a:p>
            <a:endParaRPr lang="en-US"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800">
                <a:latin typeface="Times New Roman" panose="02020603050405020304" pitchFamily="18" charset="0"/>
                <a:cs typeface="Times New Roman" panose="02020603050405020304" pitchFamily="18" charset="0"/>
              </a:rPr>
              <a:t>2.150.000 VNĐ</a:t>
            </a:r>
          </a:p>
        </p:txBody>
      </p:sp>
      <p:sp>
        <p:nvSpPr>
          <p:cNvPr id="196" name="object 172">
            <a:extLst>
              <a:ext uri="{FF2B5EF4-FFF2-40B4-BE49-F238E27FC236}">
                <a16:creationId xmlns:a16="http://schemas.microsoft.com/office/drawing/2014/main" xmlns="" id="{29F7750A-852C-4CB5-88F2-E9E4B9630F92}"/>
              </a:ext>
            </a:extLst>
          </p:cNvPr>
          <p:cNvSpPr/>
          <p:nvPr/>
        </p:nvSpPr>
        <p:spPr>
          <a:xfrm>
            <a:off x="4043379" y="2146993"/>
            <a:ext cx="749732" cy="156469"/>
          </a:xfrm>
          <a:custGeom>
            <a:avLst/>
            <a:gdLst/>
            <a:ahLst/>
            <a:cxnLst/>
            <a:rect l="l" t="t" r="r" b="b"/>
            <a:pathLst>
              <a:path w="741679" h="233679">
                <a:moveTo>
                  <a:pt x="741470" y="162270"/>
                </a:moveTo>
                <a:lnTo>
                  <a:pt x="736361" y="189965"/>
                </a:lnTo>
                <a:lnTo>
                  <a:pt x="722428" y="212588"/>
                </a:lnTo>
                <a:lnTo>
                  <a:pt x="701762" y="227843"/>
                </a:lnTo>
                <a:lnTo>
                  <a:pt x="676454" y="233438"/>
                </a:lnTo>
                <a:lnTo>
                  <a:pt x="65002" y="233438"/>
                </a:lnTo>
                <a:lnTo>
                  <a:pt x="39692" y="227843"/>
                </a:lnTo>
                <a:lnTo>
                  <a:pt x="19031" y="212588"/>
                </a:lnTo>
                <a:lnTo>
                  <a:pt x="5105" y="189965"/>
                </a:lnTo>
                <a:lnTo>
                  <a:pt x="0" y="162270"/>
                </a:lnTo>
                <a:lnTo>
                  <a:pt x="0" y="71158"/>
                </a:lnTo>
                <a:lnTo>
                  <a:pt x="5105" y="43468"/>
                </a:lnTo>
                <a:lnTo>
                  <a:pt x="19031" y="20849"/>
                </a:lnTo>
                <a:lnTo>
                  <a:pt x="39692" y="5594"/>
                </a:lnTo>
                <a:lnTo>
                  <a:pt x="65002" y="0"/>
                </a:lnTo>
                <a:lnTo>
                  <a:pt x="676454" y="0"/>
                </a:lnTo>
                <a:lnTo>
                  <a:pt x="701762" y="5594"/>
                </a:lnTo>
                <a:lnTo>
                  <a:pt x="722428" y="20849"/>
                </a:lnTo>
                <a:lnTo>
                  <a:pt x="736361" y="43468"/>
                </a:lnTo>
                <a:lnTo>
                  <a:pt x="741470" y="71158"/>
                </a:lnTo>
                <a:lnTo>
                  <a:pt x="741470" y="162270"/>
                </a:lnTo>
                <a:close/>
              </a:path>
            </a:pathLst>
          </a:custGeom>
          <a:ln w="10288">
            <a:solidFill>
              <a:srgbClr val="52B05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TextBox 196">
            <a:extLst>
              <a:ext uri="{FF2B5EF4-FFF2-40B4-BE49-F238E27FC236}">
                <a16:creationId xmlns:a16="http://schemas.microsoft.com/office/drawing/2014/main" xmlns="" id="{77EDC0E4-9F19-42BF-82BD-314424EF4AC6}"/>
              </a:ext>
            </a:extLst>
          </p:cNvPr>
          <p:cNvSpPr txBox="1"/>
          <p:nvPr/>
        </p:nvSpPr>
        <p:spPr>
          <a:xfrm>
            <a:off x="5159338" y="1534132"/>
            <a:ext cx="108299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2"/>
                </a:solidFill>
              </a:rPr>
              <a:t>S002</a:t>
            </a:r>
          </a:p>
          <a:p>
            <a:r>
              <a:rPr lang="en-US" sz="800">
                <a:latin typeface="Times New Roman" panose="02020603050405020304" pitchFamily="18" charset="0"/>
                <a:cs typeface="Times New Roman" panose="02020603050405020304" pitchFamily="18" charset="0"/>
              </a:rPr>
              <a:t>Vòi rửa bát tay vàng cao cấp</a:t>
            </a:r>
          </a:p>
          <a:p>
            <a:endParaRPr lang="en-US"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800">
                <a:latin typeface="Times New Roman" panose="02020603050405020304" pitchFamily="18" charset="0"/>
                <a:cs typeface="Times New Roman" panose="02020603050405020304" pitchFamily="18" charset="0"/>
              </a:rPr>
              <a:t>1.550.000 VNĐ</a:t>
            </a:r>
          </a:p>
        </p:txBody>
      </p:sp>
      <p:sp>
        <p:nvSpPr>
          <p:cNvPr id="198" name="object 53">
            <a:extLst>
              <a:ext uri="{FF2B5EF4-FFF2-40B4-BE49-F238E27FC236}">
                <a16:creationId xmlns:a16="http://schemas.microsoft.com/office/drawing/2014/main" xmlns="" id="{295169EE-8EEB-4FDE-B6AA-E9A3DB040956}"/>
              </a:ext>
            </a:extLst>
          </p:cNvPr>
          <p:cNvSpPr/>
          <p:nvPr/>
        </p:nvSpPr>
        <p:spPr>
          <a:xfrm>
            <a:off x="6022921" y="430626"/>
            <a:ext cx="593090" cy="81280"/>
          </a:xfrm>
          <a:custGeom>
            <a:avLst/>
            <a:gdLst/>
            <a:ahLst/>
            <a:cxnLst/>
            <a:rect l="l" t="t" r="r" b="b"/>
            <a:pathLst>
              <a:path w="593090" h="81279">
                <a:moveTo>
                  <a:pt x="54127" y="64147"/>
                </a:moveTo>
                <a:lnTo>
                  <a:pt x="49161" y="63271"/>
                </a:lnTo>
                <a:lnTo>
                  <a:pt x="42799" y="61887"/>
                </a:lnTo>
                <a:lnTo>
                  <a:pt x="36957" y="60401"/>
                </a:lnTo>
                <a:lnTo>
                  <a:pt x="36957" y="60058"/>
                </a:lnTo>
                <a:lnTo>
                  <a:pt x="43116" y="56654"/>
                </a:lnTo>
                <a:lnTo>
                  <a:pt x="43688" y="56337"/>
                </a:lnTo>
                <a:lnTo>
                  <a:pt x="48983" y="50355"/>
                </a:lnTo>
                <a:lnTo>
                  <a:pt x="52451" y="42176"/>
                </a:lnTo>
                <a:lnTo>
                  <a:pt x="53682" y="31902"/>
                </a:lnTo>
                <a:lnTo>
                  <a:pt x="51816" y="19939"/>
                </a:lnTo>
                <a:lnTo>
                  <a:pt x="46507" y="10528"/>
                </a:lnTo>
                <a:lnTo>
                  <a:pt x="45631" y="9880"/>
                </a:lnTo>
                <a:lnTo>
                  <a:pt x="45631" y="31902"/>
                </a:lnTo>
                <a:lnTo>
                  <a:pt x="45554" y="33121"/>
                </a:lnTo>
                <a:lnTo>
                  <a:pt x="44424" y="41719"/>
                </a:lnTo>
                <a:lnTo>
                  <a:pt x="40754" y="49479"/>
                </a:lnTo>
                <a:lnTo>
                  <a:pt x="34823" y="54724"/>
                </a:lnTo>
                <a:lnTo>
                  <a:pt x="26758" y="56654"/>
                </a:lnTo>
                <a:lnTo>
                  <a:pt x="18834" y="54698"/>
                </a:lnTo>
                <a:lnTo>
                  <a:pt x="12954" y="49466"/>
                </a:lnTo>
                <a:lnTo>
                  <a:pt x="9309" y="41910"/>
                </a:lnTo>
                <a:lnTo>
                  <a:pt x="8128" y="33121"/>
                </a:lnTo>
                <a:lnTo>
                  <a:pt x="8229" y="31902"/>
                </a:lnTo>
                <a:lnTo>
                  <a:pt x="9232" y="23736"/>
                </a:lnTo>
                <a:lnTo>
                  <a:pt x="12763" y="15887"/>
                </a:lnTo>
                <a:lnTo>
                  <a:pt x="18719" y="10414"/>
                </a:lnTo>
                <a:lnTo>
                  <a:pt x="27101" y="8369"/>
                </a:lnTo>
                <a:lnTo>
                  <a:pt x="35267" y="10439"/>
                </a:lnTo>
                <a:lnTo>
                  <a:pt x="41059" y="15887"/>
                </a:lnTo>
                <a:lnTo>
                  <a:pt x="44526" y="23545"/>
                </a:lnTo>
                <a:lnTo>
                  <a:pt x="45631" y="31902"/>
                </a:lnTo>
                <a:lnTo>
                  <a:pt x="45631" y="9880"/>
                </a:lnTo>
                <a:lnTo>
                  <a:pt x="43586" y="8369"/>
                </a:lnTo>
                <a:lnTo>
                  <a:pt x="38214" y="4381"/>
                </a:lnTo>
                <a:lnTo>
                  <a:pt x="27368" y="2171"/>
                </a:lnTo>
                <a:lnTo>
                  <a:pt x="16370" y="4381"/>
                </a:lnTo>
                <a:lnTo>
                  <a:pt x="7734" y="10591"/>
                </a:lnTo>
                <a:lnTo>
                  <a:pt x="2044" y="20345"/>
                </a:lnTo>
                <a:lnTo>
                  <a:pt x="0" y="33121"/>
                </a:lnTo>
                <a:lnTo>
                  <a:pt x="2082" y="45669"/>
                </a:lnTo>
                <a:lnTo>
                  <a:pt x="7708" y="54876"/>
                </a:lnTo>
                <a:lnTo>
                  <a:pt x="15951" y="60629"/>
                </a:lnTo>
                <a:lnTo>
                  <a:pt x="25882" y="62839"/>
                </a:lnTo>
                <a:lnTo>
                  <a:pt x="27012" y="62839"/>
                </a:lnTo>
                <a:lnTo>
                  <a:pt x="29451" y="63715"/>
                </a:lnTo>
                <a:lnTo>
                  <a:pt x="36258" y="66065"/>
                </a:lnTo>
                <a:lnTo>
                  <a:pt x="44018" y="68414"/>
                </a:lnTo>
                <a:lnTo>
                  <a:pt x="51943" y="70510"/>
                </a:lnTo>
                <a:lnTo>
                  <a:pt x="54127" y="64147"/>
                </a:lnTo>
                <a:close/>
              </a:path>
              <a:path w="593090" h="81279">
                <a:moveTo>
                  <a:pt x="114427" y="61887"/>
                </a:moveTo>
                <a:lnTo>
                  <a:pt x="114173" y="58572"/>
                </a:lnTo>
                <a:lnTo>
                  <a:pt x="114084" y="54737"/>
                </a:lnTo>
                <a:lnTo>
                  <a:pt x="114084" y="19697"/>
                </a:lnTo>
                <a:lnTo>
                  <a:pt x="106413" y="19697"/>
                </a:lnTo>
                <a:lnTo>
                  <a:pt x="106413" y="46977"/>
                </a:lnTo>
                <a:lnTo>
                  <a:pt x="106146" y="48374"/>
                </a:lnTo>
                <a:lnTo>
                  <a:pt x="104317" y="52908"/>
                </a:lnTo>
                <a:lnTo>
                  <a:pt x="100749" y="56476"/>
                </a:lnTo>
                <a:lnTo>
                  <a:pt x="88633" y="56476"/>
                </a:lnTo>
                <a:lnTo>
                  <a:pt x="86194" y="51079"/>
                </a:lnTo>
                <a:lnTo>
                  <a:pt x="86194" y="19697"/>
                </a:lnTo>
                <a:lnTo>
                  <a:pt x="78524" y="19697"/>
                </a:lnTo>
                <a:lnTo>
                  <a:pt x="78524" y="59182"/>
                </a:lnTo>
                <a:lnTo>
                  <a:pt x="86448" y="62839"/>
                </a:lnTo>
                <a:lnTo>
                  <a:pt x="100571" y="62839"/>
                </a:lnTo>
                <a:lnTo>
                  <a:pt x="105016" y="58394"/>
                </a:lnTo>
                <a:lnTo>
                  <a:pt x="107022" y="54991"/>
                </a:lnTo>
                <a:lnTo>
                  <a:pt x="107200" y="54991"/>
                </a:lnTo>
                <a:lnTo>
                  <a:pt x="107632" y="61887"/>
                </a:lnTo>
                <a:lnTo>
                  <a:pt x="114427" y="61887"/>
                </a:lnTo>
                <a:close/>
              </a:path>
              <a:path w="593090" h="81279">
                <a:moveTo>
                  <a:pt x="172389" y="61887"/>
                </a:moveTo>
                <a:lnTo>
                  <a:pt x="171869" y="59004"/>
                </a:lnTo>
                <a:lnTo>
                  <a:pt x="171742" y="56565"/>
                </a:lnTo>
                <a:lnTo>
                  <a:pt x="171691" y="40182"/>
                </a:lnTo>
                <a:lnTo>
                  <a:pt x="171691" y="27533"/>
                </a:lnTo>
                <a:lnTo>
                  <a:pt x="170573" y="24396"/>
                </a:lnTo>
                <a:lnTo>
                  <a:pt x="168554" y="18732"/>
                </a:lnTo>
                <a:lnTo>
                  <a:pt x="164287" y="18732"/>
                </a:lnTo>
                <a:lnTo>
                  <a:pt x="164287" y="40347"/>
                </a:lnTo>
                <a:lnTo>
                  <a:pt x="164287" y="48463"/>
                </a:lnTo>
                <a:lnTo>
                  <a:pt x="164109" y="49326"/>
                </a:lnTo>
                <a:lnTo>
                  <a:pt x="162623" y="53682"/>
                </a:lnTo>
                <a:lnTo>
                  <a:pt x="159131" y="57175"/>
                </a:lnTo>
                <a:lnTo>
                  <a:pt x="149720" y="57175"/>
                </a:lnTo>
                <a:lnTo>
                  <a:pt x="146405" y="54825"/>
                </a:lnTo>
                <a:lnTo>
                  <a:pt x="146405" y="41656"/>
                </a:lnTo>
                <a:lnTo>
                  <a:pt x="155905" y="40182"/>
                </a:lnTo>
                <a:lnTo>
                  <a:pt x="164287" y="40347"/>
                </a:lnTo>
                <a:lnTo>
                  <a:pt x="164287" y="18732"/>
                </a:lnTo>
                <a:lnTo>
                  <a:pt x="150329" y="18732"/>
                </a:lnTo>
                <a:lnTo>
                  <a:pt x="145275" y="20218"/>
                </a:lnTo>
                <a:lnTo>
                  <a:pt x="141795" y="22479"/>
                </a:lnTo>
                <a:lnTo>
                  <a:pt x="143535" y="27533"/>
                </a:lnTo>
                <a:lnTo>
                  <a:pt x="146494" y="25615"/>
                </a:lnTo>
                <a:lnTo>
                  <a:pt x="150596" y="24396"/>
                </a:lnTo>
                <a:lnTo>
                  <a:pt x="163144" y="24396"/>
                </a:lnTo>
                <a:lnTo>
                  <a:pt x="164109" y="30670"/>
                </a:lnTo>
                <a:lnTo>
                  <a:pt x="164109" y="35039"/>
                </a:lnTo>
                <a:lnTo>
                  <a:pt x="153263" y="36017"/>
                </a:lnTo>
                <a:lnTo>
                  <a:pt x="145313" y="39027"/>
                </a:lnTo>
                <a:lnTo>
                  <a:pt x="140411" y="43954"/>
                </a:lnTo>
                <a:lnTo>
                  <a:pt x="138734" y="50723"/>
                </a:lnTo>
                <a:lnTo>
                  <a:pt x="138734" y="56832"/>
                </a:lnTo>
                <a:lnTo>
                  <a:pt x="143103" y="62839"/>
                </a:lnTo>
                <a:lnTo>
                  <a:pt x="157657" y="62839"/>
                </a:lnTo>
                <a:lnTo>
                  <a:pt x="162191" y="59880"/>
                </a:lnTo>
                <a:lnTo>
                  <a:pt x="164109" y="57175"/>
                </a:lnTo>
                <a:lnTo>
                  <a:pt x="164541" y="56565"/>
                </a:lnTo>
                <a:lnTo>
                  <a:pt x="164807" y="56565"/>
                </a:lnTo>
                <a:lnTo>
                  <a:pt x="165417" y="61887"/>
                </a:lnTo>
                <a:lnTo>
                  <a:pt x="172389" y="61887"/>
                </a:lnTo>
                <a:close/>
              </a:path>
              <a:path w="593090" h="81279">
                <a:moveTo>
                  <a:pt x="206971" y="0"/>
                </a:moveTo>
                <a:lnTo>
                  <a:pt x="199301" y="0"/>
                </a:lnTo>
                <a:lnTo>
                  <a:pt x="199301" y="61887"/>
                </a:lnTo>
                <a:lnTo>
                  <a:pt x="206971" y="61887"/>
                </a:lnTo>
                <a:lnTo>
                  <a:pt x="206971" y="0"/>
                </a:lnTo>
                <a:close/>
              </a:path>
              <a:path w="593090" h="81279">
                <a:moveTo>
                  <a:pt x="242785" y="19697"/>
                </a:moveTo>
                <a:lnTo>
                  <a:pt x="235115" y="19697"/>
                </a:lnTo>
                <a:lnTo>
                  <a:pt x="235115" y="61887"/>
                </a:lnTo>
                <a:lnTo>
                  <a:pt x="242785" y="61887"/>
                </a:lnTo>
                <a:lnTo>
                  <a:pt x="242785" y="19697"/>
                </a:lnTo>
                <a:close/>
              </a:path>
              <a:path w="593090" h="81279">
                <a:moveTo>
                  <a:pt x="243751" y="10452"/>
                </a:moveTo>
                <a:lnTo>
                  <a:pt x="243662" y="5143"/>
                </a:lnTo>
                <a:lnTo>
                  <a:pt x="241833" y="3048"/>
                </a:lnTo>
                <a:lnTo>
                  <a:pt x="236169" y="3048"/>
                </a:lnTo>
                <a:lnTo>
                  <a:pt x="234162" y="5143"/>
                </a:lnTo>
                <a:lnTo>
                  <a:pt x="234162" y="10452"/>
                </a:lnTo>
                <a:lnTo>
                  <a:pt x="236080" y="12547"/>
                </a:lnTo>
                <a:lnTo>
                  <a:pt x="241833" y="12547"/>
                </a:lnTo>
                <a:lnTo>
                  <a:pt x="243751" y="10452"/>
                </a:lnTo>
                <a:close/>
              </a:path>
              <a:path w="593090" h="81279">
                <a:moveTo>
                  <a:pt x="290982" y="19697"/>
                </a:moveTo>
                <a:lnTo>
                  <a:pt x="279996" y="19697"/>
                </a:lnTo>
                <a:lnTo>
                  <a:pt x="279996" y="7581"/>
                </a:lnTo>
                <a:lnTo>
                  <a:pt x="272503" y="9588"/>
                </a:lnTo>
                <a:lnTo>
                  <a:pt x="272503" y="19697"/>
                </a:lnTo>
                <a:lnTo>
                  <a:pt x="265963" y="19697"/>
                </a:lnTo>
                <a:lnTo>
                  <a:pt x="265963" y="25539"/>
                </a:lnTo>
                <a:lnTo>
                  <a:pt x="272503" y="25539"/>
                </a:lnTo>
                <a:lnTo>
                  <a:pt x="272503" y="53517"/>
                </a:lnTo>
                <a:lnTo>
                  <a:pt x="273291" y="57264"/>
                </a:lnTo>
                <a:lnTo>
                  <a:pt x="275463" y="59524"/>
                </a:lnTo>
                <a:lnTo>
                  <a:pt x="277291" y="61620"/>
                </a:lnTo>
                <a:lnTo>
                  <a:pt x="280174" y="62750"/>
                </a:lnTo>
                <a:lnTo>
                  <a:pt x="286715" y="62750"/>
                </a:lnTo>
                <a:lnTo>
                  <a:pt x="289064" y="62318"/>
                </a:lnTo>
                <a:lnTo>
                  <a:pt x="290550" y="61709"/>
                </a:lnTo>
                <a:lnTo>
                  <a:pt x="290195" y="55956"/>
                </a:lnTo>
                <a:lnTo>
                  <a:pt x="287756" y="56476"/>
                </a:lnTo>
                <a:lnTo>
                  <a:pt x="281482" y="56476"/>
                </a:lnTo>
                <a:lnTo>
                  <a:pt x="279996" y="53517"/>
                </a:lnTo>
                <a:lnTo>
                  <a:pt x="279996" y="25539"/>
                </a:lnTo>
                <a:lnTo>
                  <a:pt x="290982" y="25539"/>
                </a:lnTo>
                <a:lnTo>
                  <a:pt x="290982" y="19697"/>
                </a:lnTo>
                <a:close/>
              </a:path>
              <a:path w="593090" h="81279">
                <a:moveTo>
                  <a:pt x="349719" y="19697"/>
                </a:moveTo>
                <a:lnTo>
                  <a:pt x="341617" y="19697"/>
                </a:lnTo>
                <a:lnTo>
                  <a:pt x="332193" y="47498"/>
                </a:lnTo>
                <a:lnTo>
                  <a:pt x="330542" y="53251"/>
                </a:lnTo>
                <a:lnTo>
                  <a:pt x="330365" y="53251"/>
                </a:lnTo>
                <a:lnTo>
                  <a:pt x="328625" y="47409"/>
                </a:lnTo>
                <a:lnTo>
                  <a:pt x="327672" y="44627"/>
                </a:lnTo>
                <a:lnTo>
                  <a:pt x="318427" y="19697"/>
                </a:lnTo>
                <a:lnTo>
                  <a:pt x="310057" y="19697"/>
                </a:lnTo>
                <a:lnTo>
                  <a:pt x="326009" y="59524"/>
                </a:lnTo>
                <a:lnTo>
                  <a:pt x="326186" y="60134"/>
                </a:lnTo>
                <a:lnTo>
                  <a:pt x="326186" y="61010"/>
                </a:lnTo>
                <a:lnTo>
                  <a:pt x="323824" y="66332"/>
                </a:lnTo>
                <a:lnTo>
                  <a:pt x="321221" y="69291"/>
                </a:lnTo>
                <a:lnTo>
                  <a:pt x="316852" y="72859"/>
                </a:lnTo>
                <a:lnTo>
                  <a:pt x="314325" y="74079"/>
                </a:lnTo>
                <a:lnTo>
                  <a:pt x="312420" y="74688"/>
                </a:lnTo>
                <a:lnTo>
                  <a:pt x="314325" y="81140"/>
                </a:lnTo>
                <a:lnTo>
                  <a:pt x="338213" y="49771"/>
                </a:lnTo>
                <a:lnTo>
                  <a:pt x="349719" y="19697"/>
                </a:lnTo>
                <a:close/>
              </a:path>
              <a:path w="593090" h="81279">
                <a:moveTo>
                  <a:pt x="408190" y="35471"/>
                </a:moveTo>
                <a:lnTo>
                  <a:pt x="386664" y="35471"/>
                </a:lnTo>
                <a:lnTo>
                  <a:pt x="386664" y="41135"/>
                </a:lnTo>
                <a:lnTo>
                  <a:pt x="408190" y="41135"/>
                </a:lnTo>
                <a:lnTo>
                  <a:pt x="408190" y="35471"/>
                </a:lnTo>
                <a:close/>
              </a:path>
              <a:path w="593090" h="81279">
                <a:moveTo>
                  <a:pt x="471119" y="19697"/>
                </a:moveTo>
                <a:lnTo>
                  <a:pt x="460133" y="19697"/>
                </a:lnTo>
                <a:lnTo>
                  <a:pt x="460133" y="7581"/>
                </a:lnTo>
                <a:lnTo>
                  <a:pt x="452640" y="9588"/>
                </a:lnTo>
                <a:lnTo>
                  <a:pt x="452640" y="19697"/>
                </a:lnTo>
                <a:lnTo>
                  <a:pt x="446100" y="19697"/>
                </a:lnTo>
                <a:lnTo>
                  <a:pt x="446100" y="25539"/>
                </a:lnTo>
                <a:lnTo>
                  <a:pt x="452640" y="25539"/>
                </a:lnTo>
                <a:lnTo>
                  <a:pt x="452640" y="53517"/>
                </a:lnTo>
                <a:lnTo>
                  <a:pt x="453428" y="57264"/>
                </a:lnTo>
                <a:lnTo>
                  <a:pt x="455599" y="59524"/>
                </a:lnTo>
                <a:lnTo>
                  <a:pt x="457428" y="61620"/>
                </a:lnTo>
                <a:lnTo>
                  <a:pt x="460311" y="62750"/>
                </a:lnTo>
                <a:lnTo>
                  <a:pt x="466839" y="62750"/>
                </a:lnTo>
                <a:lnTo>
                  <a:pt x="469201" y="62318"/>
                </a:lnTo>
                <a:lnTo>
                  <a:pt x="470674" y="61709"/>
                </a:lnTo>
                <a:lnTo>
                  <a:pt x="470331" y="55956"/>
                </a:lnTo>
                <a:lnTo>
                  <a:pt x="467893" y="56476"/>
                </a:lnTo>
                <a:lnTo>
                  <a:pt x="461619" y="56476"/>
                </a:lnTo>
                <a:lnTo>
                  <a:pt x="460133" y="53517"/>
                </a:lnTo>
                <a:lnTo>
                  <a:pt x="460133" y="25539"/>
                </a:lnTo>
                <a:lnTo>
                  <a:pt x="471119" y="25539"/>
                </a:lnTo>
                <a:lnTo>
                  <a:pt x="471119" y="19697"/>
                </a:lnTo>
                <a:close/>
              </a:path>
              <a:path w="593090" h="81279">
                <a:moveTo>
                  <a:pt x="530898" y="22225"/>
                </a:moveTo>
                <a:lnTo>
                  <a:pt x="521830" y="18732"/>
                </a:lnTo>
                <a:lnTo>
                  <a:pt x="513295" y="18732"/>
                </a:lnTo>
                <a:lnTo>
                  <a:pt x="510590" y="19608"/>
                </a:lnTo>
                <a:lnTo>
                  <a:pt x="505968" y="22225"/>
                </a:lnTo>
                <a:lnTo>
                  <a:pt x="504050" y="24142"/>
                </a:lnTo>
                <a:lnTo>
                  <a:pt x="502831" y="26314"/>
                </a:lnTo>
                <a:lnTo>
                  <a:pt x="502653" y="26314"/>
                </a:lnTo>
                <a:lnTo>
                  <a:pt x="502653" y="0"/>
                </a:lnTo>
                <a:lnTo>
                  <a:pt x="494982" y="0"/>
                </a:lnTo>
                <a:lnTo>
                  <a:pt x="494982" y="61887"/>
                </a:lnTo>
                <a:lnTo>
                  <a:pt x="502653" y="61887"/>
                </a:lnTo>
                <a:lnTo>
                  <a:pt x="502653" y="34950"/>
                </a:lnTo>
                <a:lnTo>
                  <a:pt x="502742" y="33820"/>
                </a:lnTo>
                <a:lnTo>
                  <a:pt x="503174" y="32766"/>
                </a:lnTo>
                <a:lnTo>
                  <a:pt x="504571" y="28587"/>
                </a:lnTo>
                <a:lnTo>
                  <a:pt x="508495" y="25095"/>
                </a:lnTo>
                <a:lnTo>
                  <a:pt x="520700" y="25095"/>
                </a:lnTo>
                <a:lnTo>
                  <a:pt x="523227" y="30848"/>
                </a:lnTo>
                <a:lnTo>
                  <a:pt x="523227" y="61887"/>
                </a:lnTo>
                <a:lnTo>
                  <a:pt x="530898" y="61887"/>
                </a:lnTo>
                <a:lnTo>
                  <a:pt x="530898" y="22225"/>
                </a:lnTo>
                <a:close/>
              </a:path>
              <a:path w="593090" h="81279">
                <a:moveTo>
                  <a:pt x="592772" y="38608"/>
                </a:moveTo>
                <a:lnTo>
                  <a:pt x="592531" y="36690"/>
                </a:lnTo>
                <a:lnTo>
                  <a:pt x="591985" y="32232"/>
                </a:lnTo>
                <a:lnTo>
                  <a:pt x="589216" y="25768"/>
                </a:lnTo>
                <a:lnTo>
                  <a:pt x="587578" y="24231"/>
                </a:lnTo>
                <a:lnTo>
                  <a:pt x="585368" y="22161"/>
                </a:lnTo>
                <a:lnTo>
                  <a:pt x="585368" y="36690"/>
                </a:lnTo>
                <a:lnTo>
                  <a:pt x="562965" y="36690"/>
                </a:lnTo>
                <a:lnTo>
                  <a:pt x="563575" y="31369"/>
                </a:lnTo>
                <a:lnTo>
                  <a:pt x="566978" y="24231"/>
                </a:lnTo>
                <a:lnTo>
                  <a:pt x="583361" y="24231"/>
                </a:lnTo>
                <a:lnTo>
                  <a:pt x="585330" y="31369"/>
                </a:lnTo>
                <a:lnTo>
                  <a:pt x="585368" y="36690"/>
                </a:lnTo>
                <a:lnTo>
                  <a:pt x="585368" y="22161"/>
                </a:lnTo>
                <a:lnTo>
                  <a:pt x="583869" y="20751"/>
                </a:lnTo>
                <a:lnTo>
                  <a:pt x="575335" y="18732"/>
                </a:lnTo>
                <a:lnTo>
                  <a:pt x="567067" y="20497"/>
                </a:lnTo>
                <a:lnTo>
                  <a:pt x="560832" y="25336"/>
                </a:lnTo>
                <a:lnTo>
                  <a:pt x="556920" y="32562"/>
                </a:lnTo>
                <a:lnTo>
                  <a:pt x="555752" y="40182"/>
                </a:lnTo>
                <a:lnTo>
                  <a:pt x="555663" y="42176"/>
                </a:lnTo>
                <a:lnTo>
                  <a:pt x="556971" y="50177"/>
                </a:lnTo>
                <a:lnTo>
                  <a:pt x="561060" y="56896"/>
                </a:lnTo>
                <a:lnTo>
                  <a:pt x="567575" y="61214"/>
                </a:lnTo>
                <a:lnTo>
                  <a:pt x="576300" y="62750"/>
                </a:lnTo>
                <a:lnTo>
                  <a:pt x="583006" y="62750"/>
                </a:lnTo>
                <a:lnTo>
                  <a:pt x="587629" y="61353"/>
                </a:lnTo>
                <a:lnTo>
                  <a:pt x="590334" y="60134"/>
                </a:lnTo>
                <a:lnTo>
                  <a:pt x="589546" y="56832"/>
                </a:lnTo>
                <a:lnTo>
                  <a:pt x="589026" y="54648"/>
                </a:lnTo>
                <a:lnTo>
                  <a:pt x="586143" y="55867"/>
                </a:lnTo>
                <a:lnTo>
                  <a:pt x="582841" y="56832"/>
                </a:lnTo>
                <a:lnTo>
                  <a:pt x="569671" y="56832"/>
                </a:lnTo>
                <a:lnTo>
                  <a:pt x="563054" y="52552"/>
                </a:lnTo>
                <a:lnTo>
                  <a:pt x="562876" y="42176"/>
                </a:lnTo>
                <a:lnTo>
                  <a:pt x="592505" y="42176"/>
                </a:lnTo>
                <a:lnTo>
                  <a:pt x="592594" y="41402"/>
                </a:lnTo>
                <a:lnTo>
                  <a:pt x="592772" y="40182"/>
                </a:lnTo>
                <a:lnTo>
                  <a:pt x="592772" y="38608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54">
            <a:extLst>
              <a:ext uri="{FF2B5EF4-FFF2-40B4-BE49-F238E27FC236}">
                <a16:creationId xmlns:a16="http://schemas.microsoft.com/office/drawing/2014/main" xmlns="" id="{F001ABC4-0F8D-4B39-AB0A-53DE81DD66A5}"/>
              </a:ext>
            </a:extLst>
          </p:cNvPr>
          <p:cNvSpPr/>
          <p:nvPr/>
        </p:nvSpPr>
        <p:spPr>
          <a:xfrm>
            <a:off x="6674344" y="449359"/>
            <a:ext cx="197485" cy="44450"/>
          </a:xfrm>
          <a:custGeom>
            <a:avLst/>
            <a:gdLst/>
            <a:ahLst/>
            <a:cxnLst/>
            <a:rect l="l" t="t" r="r" b="b"/>
            <a:pathLst>
              <a:path w="197484" h="44450">
                <a:moveTo>
                  <a:pt x="33299" y="2273"/>
                </a:moveTo>
                <a:lnTo>
                  <a:pt x="31203" y="1219"/>
                </a:lnTo>
                <a:lnTo>
                  <a:pt x="27190" y="88"/>
                </a:lnTo>
                <a:lnTo>
                  <a:pt x="22669" y="88"/>
                </a:lnTo>
                <a:lnTo>
                  <a:pt x="13309" y="1765"/>
                </a:lnTo>
                <a:lnTo>
                  <a:pt x="6172" y="6426"/>
                </a:lnTo>
                <a:lnTo>
                  <a:pt x="1600" y="13512"/>
                </a:lnTo>
                <a:lnTo>
                  <a:pt x="0" y="22491"/>
                </a:lnTo>
                <a:lnTo>
                  <a:pt x="1498" y="31292"/>
                </a:lnTo>
                <a:lnTo>
                  <a:pt x="5727" y="38100"/>
                </a:lnTo>
                <a:lnTo>
                  <a:pt x="12357" y="42468"/>
                </a:lnTo>
                <a:lnTo>
                  <a:pt x="21005" y="44018"/>
                </a:lnTo>
                <a:lnTo>
                  <a:pt x="26670" y="44018"/>
                </a:lnTo>
                <a:lnTo>
                  <a:pt x="31115" y="42621"/>
                </a:lnTo>
                <a:lnTo>
                  <a:pt x="33121" y="41579"/>
                </a:lnTo>
                <a:lnTo>
                  <a:pt x="31813" y="35826"/>
                </a:lnTo>
                <a:lnTo>
                  <a:pt x="29641" y="36791"/>
                </a:lnTo>
                <a:lnTo>
                  <a:pt x="26758" y="37922"/>
                </a:lnTo>
                <a:lnTo>
                  <a:pt x="14033" y="37922"/>
                </a:lnTo>
                <a:lnTo>
                  <a:pt x="7759" y="31902"/>
                </a:lnTo>
                <a:lnTo>
                  <a:pt x="7759" y="13335"/>
                </a:lnTo>
                <a:lnTo>
                  <a:pt x="12992" y="6184"/>
                </a:lnTo>
                <a:lnTo>
                  <a:pt x="26847" y="6184"/>
                </a:lnTo>
                <a:lnTo>
                  <a:pt x="29718" y="7150"/>
                </a:lnTo>
                <a:lnTo>
                  <a:pt x="31559" y="8191"/>
                </a:lnTo>
                <a:lnTo>
                  <a:pt x="33299" y="2273"/>
                </a:lnTo>
                <a:close/>
              </a:path>
              <a:path w="197484" h="44450">
                <a:moveTo>
                  <a:pt x="94996" y="21704"/>
                </a:moveTo>
                <a:lnTo>
                  <a:pt x="93522" y="12877"/>
                </a:lnTo>
                <a:lnTo>
                  <a:pt x="89382" y="6019"/>
                </a:lnTo>
                <a:lnTo>
                  <a:pt x="89001" y="5753"/>
                </a:lnTo>
                <a:lnTo>
                  <a:pt x="87147" y="4470"/>
                </a:lnTo>
                <a:lnTo>
                  <a:pt x="87147" y="14820"/>
                </a:lnTo>
                <a:lnTo>
                  <a:pt x="87147" y="31470"/>
                </a:lnTo>
                <a:lnTo>
                  <a:pt x="81661" y="38354"/>
                </a:lnTo>
                <a:lnTo>
                  <a:pt x="66840" y="38354"/>
                </a:lnTo>
                <a:lnTo>
                  <a:pt x="61595" y="31470"/>
                </a:lnTo>
                <a:lnTo>
                  <a:pt x="61531" y="14122"/>
                </a:lnTo>
                <a:lnTo>
                  <a:pt x="65443" y="5753"/>
                </a:lnTo>
                <a:lnTo>
                  <a:pt x="83578" y="5753"/>
                </a:lnTo>
                <a:lnTo>
                  <a:pt x="87147" y="14820"/>
                </a:lnTo>
                <a:lnTo>
                  <a:pt x="87147" y="4470"/>
                </a:lnTo>
                <a:lnTo>
                  <a:pt x="82969" y="1574"/>
                </a:lnTo>
                <a:lnTo>
                  <a:pt x="74688" y="0"/>
                </a:lnTo>
                <a:lnTo>
                  <a:pt x="66497" y="1524"/>
                </a:lnTo>
                <a:lnTo>
                  <a:pt x="59855" y="5905"/>
                </a:lnTo>
                <a:lnTo>
                  <a:pt x="55397" y="12954"/>
                </a:lnTo>
                <a:lnTo>
                  <a:pt x="53771" y="22402"/>
                </a:lnTo>
                <a:lnTo>
                  <a:pt x="55321" y="31381"/>
                </a:lnTo>
                <a:lnTo>
                  <a:pt x="59601" y="38252"/>
                </a:lnTo>
                <a:lnTo>
                  <a:pt x="66014" y="42595"/>
                </a:lnTo>
                <a:lnTo>
                  <a:pt x="73990" y="44107"/>
                </a:lnTo>
                <a:lnTo>
                  <a:pt x="81572" y="42799"/>
                </a:lnTo>
                <a:lnTo>
                  <a:pt x="88315" y="38760"/>
                </a:lnTo>
                <a:lnTo>
                  <a:pt x="88595" y="38354"/>
                </a:lnTo>
                <a:lnTo>
                  <a:pt x="93154" y="31788"/>
                </a:lnTo>
                <a:lnTo>
                  <a:pt x="94996" y="21704"/>
                </a:lnTo>
                <a:close/>
              </a:path>
              <a:path w="197484" h="44450">
                <a:moveTo>
                  <a:pt x="140741" y="266"/>
                </a:moveTo>
                <a:lnTo>
                  <a:pt x="139446" y="0"/>
                </a:lnTo>
                <a:lnTo>
                  <a:pt x="133426" y="0"/>
                </a:lnTo>
                <a:lnTo>
                  <a:pt x="128803" y="3581"/>
                </a:lnTo>
                <a:lnTo>
                  <a:pt x="126885" y="9245"/>
                </a:lnTo>
                <a:lnTo>
                  <a:pt x="126542" y="9245"/>
                </a:lnTo>
                <a:lnTo>
                  <a:pt x="126276" y="965"/>
                </a:lnTo>
                <a:lnTo>
                  <a:pt x="119570" y="965"/>
                </a:lnTo>
                <a:lnTo>
                  <a:pt x="119824" y="4889"/>
                </a:lnTo>
                <a:lnTo>
                  <a:pt x="119913" y="9156"/>
                </a:lnTo>
                <a:lnTo>
                  <a:pt x="119913" y="43154"/>
                </a:lnTo>
                <a:lnTo>
                  <a:pt x="127495" y="43154"/>
                </a:lnTo>
                <a:lnTo>
                  <a:pt x="127495" y="19354"/>
                </a:lnTo>
                <a:lnTo>
                  <a:pt x="127850" y="17094"/>
                </a:lnTo>
                <a:lnTo>
                  <a:pt x="128892" y="11341"/>
                </a:lnTo>
                <a:lnTo>
                  <a:pt x="132727" y="7239"/>
                </a:lnTo>
                <a:lnTo>
                  <a:pt x="139179" y="7239"/>
                </a:lnTo>
                <a:lnTo>
                  <a:pt x="140741" y="7493"/>
                </a:lnTo>
                <a:lnTo>
                  <a:pt x="140741" y="266"/>
                </a:lnTo>
                <a:close/>
              </a:path>
              <a:path w="197484" h="44450">
                <a:moveTo>
                  <a:pt x="196951" y="19875"/>
                </a:moveTo>
                <a:lnTo>
                  <a:pt x="189547" y="3416"/>
                </a:lnTo>
                <a:lnTo>
                  <a:pt x="189547" y="17957"/>
                </a:lnTo>
                <a:lnTo>
                  <a:pt x="167144" y="17957"/>
                </a:lnTo>
                <a:lnTo>
                  <a:pt x="167754" y="12636"/>
                </a:lnTo>
                <a:lnTo>
                  <a:pt x="171157" y="5499"/>
                </a:lnTo>
                <a:lnTo>
                  <a:pt x="187540" y="5499"/>
                </a:lnTo>
                <a:lnTo>
                  <a:pt x="189509" y="12636"/>
                </a:lnTo>
                <a:lnTo>
                  <a:pt x="189547" y="17957"/>
                </a:lnTo>
                <a:lnTo>
                  <a:pt x="189547" y="3416"/>
                </a:lnTo>
                <a:lnTo>
                  <a:pt x="188061" y="2019"/>
                </a:lnTo>
                <a:lnTo>
                  <a:pt x="179527" y="0"/>
                </a:lnTo>
                <a:lnTo>
                  <a:pt x="171246" y="1765"/>
                </a:lnTo>
                <a:lnTo>
                  <a:pt x="165023" y="6604"/>
                </a:lnTo>
                <a:lnTo>
                  <a:pt x="161099" y="13830"/>
                </a:lnTo>
                <a:lnTo>
                  <a:pt x="159931" y="21450"/>
                </a:lnTo>
                <a:lnTo>
                  <a:pt x="159854" y="23444"/>
                </a:lnTo>
                <a:lnTo>
                  <a:pt x="161150" y="31445"/>
                </a:lnTo>
                <a:lnTo>
                  <a:pt x="165239" y="38163"/>
                </a:lnTo>
                <a:lnTo>
                  <a:pt x="171767" y="42481"/>
                </a:lnTo>
                <a:lnTo>
                  <a:pt x="180479" y="44018"/>
                </a:lnTo>
                <a:lnTo>
                  <a:pt x="187198" y="44018"/>
                </a:lnTo>
                <a:lnTo>
                  <a:pt x="191808" y="42621"/>
                </a:lnTo>
                <a:lnTo>
                  <a:pt x="194513" y="41402"/>
                </a:lnTo>
                <a:lnTo>
                  <a:pt x="193725" y="38100"/>
                </a:lnTo>
                <a:lnTo>
                  <a:pt x="193205" y="35915"/>
                </a:lnTo>
                <a:lnTo>
                  <a:pt x="190334" y="37134"/>
                </a:lnTo>
                <a:lnTo>
                  <a:pt x="187020" y="38100"/>
                </a:lnTo>
                <a:lnTo>
                  <a:pt x="173850" y="38100"/>
                </a:lnTo>
                <a:lnTo>
                  <a:pt x="167233" y="33820"/>
                </a:lnTo>
                <a:lnTo>
                  <a:pt x="167055" y="23444"/>
                </a:lnTo>
                <a:lnTo>
                  <a:pt x="196697" y="23444"/>
                </a:lnTo>
                <a:lnTo>
                  <a:pt x="196786" y="22669"/>
                </a:lnTo>
                <a:lnTo>
                  <a:pt x="196951" y="21450"/>
                </a:lnTo>
                <a:lnTo>
                  <a:pt x="196951" y="19875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object 55">
            <a:extLst>
              <a:ext uri="{FF2B5EF4-FFF2-40B4-BE49-F238E27FC236}">
                <a16:creationId xmlns:a16="http://schemas.microsoft.com/office/drawing/2014/main" xmlns="" id="{6B25BFE1-E9F1-48F9-B56B-A3AA77C3CC7C}"/>
              </a:ext>
            </a:extLst>
          </p:cNvPr>
          <p:cNvSpPr/>
          <p:nvPr/>
        </p:nvSpPr>
        <p:spPr>
          <a:xfrm>
            <a:off x="6927772" y="430628"/>
            <a:ext cx="252729" cy="62865"/>
          </a:xfrm>
          <a:custGeom>
            <a:avLst/>
            <a:gdLst/>
            <a:ahLst/>
            <a:cxnLst/>
            <a:rect l="l" t="t" r="r" b="b"/>
            <a:pathLst>
              <a:path w="252729" h="62865">
                <a:moveTo>
                  <a:pt x="39916" y="19697"/>
                </a:moveTo>
                <a:lnTo>
                  <a:pt x="31902" y="19697"/>
                </a:lnTo>
                <a:lnTo>
                  <a:pt x="23698" y="43408"/>
                </a:lnTo>
                <a:lnTo>
                  <a:pt x="21094" y="50723"/>
                </a:lnTo>
                <a:lnTo>
                  <a:pt x="20129" y="54203"/>
                </a:lnTo>
                <a:lnTo>
                  <a:pt x="19875" y="54203"/>
                </a:lnTo>
                <a:lnTo>
                  <a:pt x="18999" y="50723"/>
                </a:lnTo>
                <a:lnTo>
                  <a:pt x="17868" y="47231"/>
                </a:lnTo>
                <a:lnTo>
                  <a:pt x="16471" y="43408"/>
                </a:lnTo>
                <a:lnTo>
                  <a:pt x="8191" y="19697"/>
                </a:lnTo>
                <a:lnTo>
                  <a:pt x="0" y="19697"/>
                </a:lnTo>
                <a:lnTo>
                  <a:pt x="16040" y="61887"/>
                </a:lnTo>
                <a:lnTo>
                  <a:pt x="23355" y="61887"/>
                </a:lnTo>
                <a:lnTo>
                  <a:pt x="39916" y="19697"/>
                </a:lnTo>
                <a:close/>
              </a:path>
              <a:path w="252729" h="62865">
                <a:moveTo>
                  <a:pt x="92379" y="61887"/>
                </a:moveTo>
                <a:lnTo>
                  <a:pt x="91859" y="59004"/>
                </a:lnTo>
                <a:lnTo>
                  <a:pt x="91732" y="56565"/>
                </a:lnTo>
                <a:lnTo>
                  <a:pt x="91681" y="40182"/>
                </a:lnTo>
                <a:lnTo>
                  <a:pt x="91681" y="27533"/>
                </a:lnTo>
                <a:lnTo>
                  <a:pt x="90563" y="24396"/>
                </a:lnTo>
                <a:lnTo>
                  <a:pt x="88544" y="18732"/>
                </a:lnTo>
                <a:lnTo>
                  <a:pt x="84277" y="18732"/>
                </a:lnTo>
                <a:lnTo>
                  <a:pt x="84277" y="40347"/>
                </a:lnTo>
                <a:lnTo>
                  <a:pt x="84277" y="48463"/>
                </a:lnTo>
                <a:lnTo>
                  <a:pt x="84099" y="49326"/>
                </a:lnTo>
                <a:lnTo>
                  <a:pt x="82613" y="53682"/>
                </a:lnTo>
                <a:lnTo>
                  <a:pt x="79133" y="57175"/>
                </a:lnTo>
                <a:lnTo>
                  <a:pt x="69710" y="57175"/>
                </a:lnTo>
                <a:lnTo>
                  <a:pt x="66408" y="54825"/>
                </a:lnTo>
                <a:lnTo>
                  <a:pt x="66408" y="41656"/>
                </a:lnTo>
                <a:lnTo>
                  <a:pt x="75907" y="40182"/>
                </a:lnTo>
                <a:lnTo>
                  <a:pt x="84277" y="40347"/>
                </a:lnTo>
                <a:lnTo>
                  <a:pt x="84277" y="18732"/>
                </a:lnTo>
                <a:lnTo>
                  <a:pt x="70332" y="18732"/>
                </a:lnTo>
                <a:lnTo>
                  <a:pt x="65265" y="20218"/>
                </a:lnTo>
                <a:lnTo>
                  <a:pt x="61785" y="22479"/>
                </a:lnTo>
                <a:lnTo>
                  <a:pt x="63525" y="27533"/>
                </a:lnTo>
                <a:lnTo>
                  <a:pt x="66484" y="25615"/>
                </a:lnTo>
                <a:lnTo>
                  <a:pt x="70586" y="24396"/>
                </a:lnTo>
                <a:lnTo>
                  <a:pt x="83134" y="24396"/>
                </a:lnTo>
                <a:lnTo>
                  <a:pt x="84099" y="30670"/>
                </a:lnTo>
                <a:lnTo>
                  <a:pt x="84099" y="35039"/>
                </a:lnTo>
                <a:lnTo>
                  <a:pt x="73253" y="36017"/>
                </a:lnTo>
                <a:lnTo>
                  <a:pt x="65303" y="39027"/>
                </a:lnTo>
                <a:lnTo>
                  <a:pt x="60401" y="43954"/>
                </a:lnTo>
                <a:lnTo>
                  <a:pt x="58737" y="50723"/>
                </a:lnTo>
                <a:lnTo>
                  <a:pt x="58737" y="56832"/>
                </a:lnTo>
                <a:lnTo>
                  <a:pt x="63093" y="62839"/>
                </a:lnTo>
                <a:lnTo>
                  <a:pt x="77647" y="62839"/>
                </a:lnTo>
                <a:lnTo>
                  <a:pt x="82181" y="59880"/>
                </a:lnTo>
                <a:lnTo>
                  <a:pt x="84099" y="57175"/>
                </a:lnTo>
                <a:lnTo>
                  <a:pt x="84531" y="56565"/>
                </a:lnTo>
                <a:lnTo>
                  <a:pt x="84797" y="56565"/>
                </a:lnTo>
                <a:lnTo>
                  <a:pt x="85407" y="61887"/>
                </a:lnTo>
                <a:lnTo>
                  <a:pt x="92379" y="61887"/>
                </a:lnTo>
                <a:close/>
              </a:path>
              <a:path w="252729" h="62865">
                <a:moveTo>
                  <a:pt x="126974" y="0"/>
                </a:moveTo>
                <a:lnTo>
                  <a:pt x="119303" y="0"/>
                </a:lnTo>
                <a:lnTo>
                  <a:pt x="119303" y="61887"/>
                </a:lnTo>
                <a:lnTo>
                  <a:pt x="126974" y="61887"/>
                </a:lnTo>
                <a:lnTo>
                  <a:pt x="126974" y="0"/>
                </a:lnTo>
                <a:close/>
              </a:path>
              <a:path w="252729" h="62865">
                <a:moveTo>
                  <a:pt x="190766" y="61887"/>
                </a:moveTo>
                <a:lnTo>
                  <a:pt x="190500" y="58572"/>
                </a:lnTo>
                <a:lnTo>
                  <a:pt x="190411" y="54737"/>
                </a:lnTo>
                <a:lnTo>
                  <a:pt x="190411" y="19697"/>
                </a:lnTo>
                <a:lnTo>
                  <a:pt x="182740" y="19697"/>
                </a:lnTo>
                <a:lnTo>
                  <a:pt x="182740" y="46977"/>
                </a:lnTo>
                <a:lnTo>
                  <a:pt x="182486" y="48374"/>
                </a:lnTo>
                <a:lnTo>
                  <a:pt x="180657" y="52908"/>
                </a:lnTo>
                <a:lnTo>
                  <a:pt x="177076" y="56476"/>
                </a:lnTo>
                <a:lnTo>
                  <a:pt x="164960" y="56476"/>
                </a:lnTo>
                <a:lnTo>
                  <a:pt x="162521" y="51079"/>
                </a:lnTo>
                <a:lnTo>
                  <a:pt x="162521" y="19697"/>
                </a:lnTo>
                <a:lnTo>
                  <a:pt x="154851" y="19697"/>
                </a:lnTo>
                <a:lnTo>
                  <a:pt x="154851" y="59182"/>
                </a:lnTo>
                <a:lnTo>
                  <a:pt x="162788" y="62839"/>
                </a:lnTo>
                <a:lnTo>
                  <a:pt x="176898" y="62839"/>
                </a:lnTo>
                <a:lnTo>
                  <a:pt x="181343" y="58394"/>
                </a:lnTo>
                <a:lnTo>
                  <a:pt x="183349" y="54991"/>
                </a:lnTo>
                <a:lnTo>
                  <a:pt x="183527" y="54991"/>
                </a:lnTo>
                <a:lnTo>
                  <a:pt x="183959" y="61887"/>
                </a:lnTo>
                <a:lnTo>
                  <a:pt x="190766" y="61887"/>
                </a:lnTo>
                <a:close/>
              </a:path>
              <a:path w="252729" h="62865">
                <a:moveTo>
                  <a:pt x="252552" y="38608"/>
                </a:moveTo>
                <a:lnTo>
                  <a:pt x="252310" y="36690"/>
                </a:lnTo>
                <a:lnTo>
                  <a:pt x="251764" y="32232"/>
                </a:lnTo>
                <a:lnTo>
                  <a:pt x="248996" y="25768"/>
                </a:lnTo>
                <a:lnTo>
                  <a:pt x="247357" y="24231"/>
                </a:lnTo>
                <a:lnTo>
                  <a:pt x="245148" y="22161"/>
                </a:lnTo>
                <a:lnTo>
                  <a:pt x="245148" y="36690"/>
                </a:lnTo>
                <a:lnTo>
                  <a:pt x="222745" y="36690"/>
                </a:lnTo>
                <a:lnTo>
                  <a:pt x="223354" y="31369"/>
                </a:lnTo>
                <a:lnTo>
                  <a:pt x="226745" y="24231"/>
                </a:lnTo>
                <a:lnTo>
                  <a:pt x="243141" y="24231"/>
                </a:lnTo>
                <a:lnTo>
                  <a:pt x="245110" y="31369"/>
                </a:lnTo>
                <a:lnTo>
                  <a:pt x="245148" y="36690"/>
                </a:lnTo>
                <a:lnTo>
                  <a:pt x="245148" y="22161"/>
                </a:lnTo>
                <a:lnTo>
                  <a:pt x="243649" y="20751"/>
                </a:lnTo>
                <a:lnTo>
                  <a:pt x="235115" y="18732"/>
                </a:lnTo>
                <a:lnTo>
                  <a:pt x="226834" y="20497"/>
                </a:lnTo>
                <a:lnTo>
                  <a:pt x="220611" y="25336"/>
                </a:lnTo>
                <a:lnTo>
                  <a:pt x="216700" y="32562"/>
                </a:lnTo>
                <a:lnTo>
                  <a:pt x="215531" y="40182"/>
                </a:lnTo>
                <a:lnTo>
                  <a:pt x="215442" y="42176"/>
                </a:lnTo>
                <a:lnTo>
                  <a:pt x="216750" y="50177"/>
                </a:lnTo>
                <a:lnTo>
                  <a:pt x="220840" y="56896"/>
                </a:lnTo>
                <a:lnTo>
                  <a:pt x="227355" y="61214"/>
                </a:lnTo>
                <a:lnTo>
                  <a:pt x="236080" y="62750"/>
                </a:lnTo>
                <a:lnTo>
                  <a:pt x="242785" y="62750"/>
                </a:lnTo>
                <a:lnTo>
                  <a:pt x="247408" y="61353"/>
                </a:lnTo>
                <a:lnTo>
                  <a:pt x="250113" y="60134"/>
                </a:lnTo>
                <a:lnTo>
                  <a:pt x="249326" y="56832"/>
                </a:lnTo>
                <a:lnTo>
                  <a:pt x="248805" y="54648"/>
                </a:lnTo>
                <a:lnTo>
                  <a:pt x="245922" y="55867"/>
                </a:lnTo>
                <a:lnTo>
                  <a:pt x="242608" y="56832"/>
                </a:lnTo>
                <a:lnTo>
                  <a:pt x="229450" y="56832"/>
                </a:lnTo>
                <a:lnTo>
                  <a:pt x="222821" y="52552"/>
                </a:lnTo>
                <a:lnTo>
                  <a:pt x="222656" y="42176"/>
                </a:lnTo>
                <a:lnTo>
                  <a:pt x="252285" y="42176"/>
                </a:lnTo>
                <a:lnTo>
                  <a:pt x="252374" y="41402"/>
                </a:lnTo>
                <a:lnTo>
                  <a:pt x="252552" y="40182"/>
                </a:lnTo>
                <a:lnTo>
                  <a:pt x="252552" y="38608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xmlns="" id="{45D0B64D-0990-4561-98D1-7D1836FBC601}"/>
              </a:ext>
            </a:extLst>
          </p:cNvPr>
          <p:cNvSpPr txBox="1"/>
          <p:nvPr/>
        </p:nvSpPr>
        <p:spPr>
          <a:xfrm>
            <a:off x="5995707" y="170055"/>
            <a:ext cx="15278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2">
                    <a:lumMod val="60000"/>
                    <a:lumOff val="40000"/>
                  </a:schemeClr>
                </a:solidFill>
              </a:rPr>
              <a:t>ĐĂNG KHÁNH</a:t>
            </a:r>
          </a:p>
        </p:txBody>
      </p:sp>
      <p:sp>
        <p:nvSpPr>
          <p:cNvPr id="202" name="TextBox 201">
            <a:extLst>
              <a:ext uri="{FF2B5EF4-FFF2-40B4-BE49-F238E27FC236}">
                <a16:creationId xmlns:a16="http://schemas.microsoft.com/office/drawing/2014/main" xmlns="" id="{BD963FCE-F304-4320-9EB6-FE2CC2A3408C}"/>
              </a:ext>
            </a:extLst>
          </p:cNvPr>
          <p:cNvSpPr txBox="1"/>
          <p:nvPr/>
        </p:nvSpPr>
        <p:spPr>
          <a:xfrm>
            <a:off x="7847312" y="177021"/>
            <a:ext cx="15278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2">
                    <a:lumMod val="60000"/>
                    <a:lumOff val="40000"/>
                  </a:schemeClr>
                </a:solidFill>
              </a:rPr>
              <a:t>ĐĂNG KHÁNH</a:t>
            </a:r>
          </a:p>
        </p:txBody>
      </p:sp>
      <p:pic>
        <p:nvPicPr>
          <p:cNvPr id="203" name="Picture 202">
            <a:extLst>
              <a:ext uri="{FF2B5EF4-FFF2-40B4-BE49-F238E27FC236}">
                <a16:creationId xmlns:a16="http://schemas.microsoft.com/office/drawing/2014/main" xmlns="" id="{00000000-0008-0000-0300-000003000000}"/>
              </a:ext>
            </a:extLst>
          </p:cNvPr>
          <p:cNvPicPr>
            <a:picLocks noChangeAspect="1"/>
          </p:cNvPicPr>
          <p:nvPr/>
        </p:nvPicPr>
        <p:blipFill>
          <a:blip r:embed="rId67"/>
          <a:stretch>
            <a:fillRect/>
          </a:stretch>
        </p:blipFill>
        <p:spPr>
          <a:xfrm>
            <a:off x="9894056" y="7984767"/>
            <a:ext cx="1612519" cy="161251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04" name="Picture 203">
            <a:extLst>
              <a:ext uri="{FF2B5EF4-FFF2-40B4-BE49-F238E27FC236}">
                <a16:creationId xmlns:a16="http://schemas.microsoft.com/office/drawing/2014/main" xmlns="" id="{00000000-0008-0000-0300-000005000000}"/>
              </a:ext>
            </a:extLst>
          </p:cNvPr>
          <p:cNvPicPr>
            <a:picLocks noChangeAspect="1"/>
          </p:cNvPicPr>
          <p:nvPr/>
        </p:nvPicPr>
        <p:blipFill>
          <a:blip r:embed="rId68" cstate="print"/>
          <a:stretch>
            <a:fillRect/>
          </a:stretch>
        </p:blipFill>
        <p:spPr>
          <a:xfrm>
            <a:off x="13037953" y="8173217"/>
            <a:ext cx="1695450" cy="17145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05" name="TextBox 204">
            <a:extLst>
              <a:ext uri="{FF2B5EF4-FFF2-40B4-BE49-F238E27FC236}">
                <a16:creationId xmlns:a16="http://schemas.microsoft.com/office/drawing/2014/main" xmlns="" id="{45E91835-AD22-4647-BF6F-A29601B4EBFC}"/>
              </a:ext>
            </a:extLst>
          </p:cNvPr>
          <p:cNvSpPr txBox="1"/>
          <p:nvPr/>
        </p:nvSpPr>
        <p:spPr>
          <a:xfrm>
            <a:off x="12215869" y="8082045"/>
            <a:ext cx="93808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B4002</a:t>
            </a:r>
          </a:p>
          <a:p>
            <a:r>
              <a:rPr lang="en-US" sz="800"/>
              <a:t>Vòi rửa bát vuông dẹt cao cấp</a:t>
            </a:r>
          </a:p>
          <a:p>
            <a:r>
              <a:rPr lang="en-US" sz="800"/>
              <a:t>1.550.000 VNĐ </a:t>
            </a:r>
          </a:p>
        </p:txBody>
      </p:sp>
      <p:sp>
        <p:nvSpPr>
          <p:cNvPr id="206" name="object 172">
            <a:extLst>
              <a:ext uri="{FF2B5EF4-FFF2-40B4-BE49-F238E27FC236}">
                <a16:creationId xmlns:a16="http://schemas.microsoft.com/office/drawing/2014/main" xmlns="" id="{720B079D-8793-4FA0-8628-6C502C6049E6}"/>
              </a:ext>
            </a:extLst>
          </p:cNvPr>
          <p:cNvSpPr/>
          <p:nvPr/>
        </p:nvSpPr>
        <p:spPr>
          <a:xfrm>
            <a:off x="12286443" y="8735303"/>
            <a:ext cx="757860" cy="162509"/>
          </a:xfrm>
          <a:custGeom>
            <a:avLst/>
            <a:gdLst/>
            <a:ahLst/>
            <a:cxnLst/>
            <a:rect l="l" t="t" r="r" b="b"/>
            <a:pathLst>
              <a:path w="741679" h="233679">
                <a:moveTo>
                  <a:pt x="741470" y="162270"/>
                </a:moveTo>
                <a:lnTo>
                  <a:pt x="736361" y="189965"/>
                </a:lnTo>
                <a:lnTo>
                  <a:pt x="722428" y="212588"/>
                </a:lnTo>
                <a:lnTo>
                  <a:pt x="701762" y="227843"/>
                </a:lnTo>
                <a:lnTo>
                  <a:pt x="676454" y="233438"/>
                </a:lnTo>
                <a:lnTo>
                  <a:pt x="65002" y="233438"/>
                </a:lnTo>
                <a:lnTo>
                  <a:pt x="39692" y="227843"/>
                </a:lnTo>
                <a:lnTo>
                  <a:pt x="19031" y="212588"/>
                </a:lnTo>
                <a:lnTo>
                  <a:pt x="5105" y="189965"/>
                </a:lnTo>
                <a:lnTo>
                  <a:pt x="0" y="162270"/>
                </a:lnTo>
                <a:lnTo>
                  <a:pt x="0" y="71158"/>
                </a:lnTo>
                <a:lnTo>
                  <a:pt x="5105" y="43468"/>
                </a:lnTo>
                <a:lnTo>
                  <a:pt x="19031" y="20849"/>
                </a:lnTo>
                <a:lnTo>
                  <a:pt x="39692" y="5594"/>
                </a:lnTo>
                <a:lnTo>
                  <a:pt x="65002" y="0"/>
                </a:lnTo>
                <a:lnTo>
                  <a:pt x="676454" y="0"/>
                </a:lnTo>
                <a:lnTo>
                  <a:pt x="701762" y="5594"/>
                </a:lnTo>
                <a:lnTo>
                  <a:pt x="722428" y="20849"/>
                </a:lnTo>
                <a:lnTo>
                  <a:pt x="736361" y="43468"/>
                </a:lnTo>
                <a:lnTo>
                  <a:pt x="741470" y="71158"/>
                </a:lnTo>
                <a:lnTo>
                  <a:pt x="741470" y="162270"/>
                </a:lnTo>
                <a:close/>
              </a:path>
            </a:pathLst>
          </a:custGeom>
          <a:ln w="10288">
            <a:solidFill>
              <a:srgbClr val="52B05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object 172">
            <a:extLst>
              <a:ext uri="{FF2B5EF4-FFF2-40B4-BE49-F238E27FC236}">
                <a16:creationId xmlns:a16="http://schemas.microsoft.com/office/drawing/2014/main" xmlns="" id="{5A937B9F-D430-455D-A0B6-B50949F24EB4}"/>
              </a:ext>
            </a:extLst>
          </p:cNvPr>
          <p:cNvSpPr/>
          <p:nvPr/>
        </p:nvSpPr>
        <p:spPr>
          <a:xfrm>
            <a:off x="11544965" y="9711083"/>
            <a:ext cx="772840" cy="162509"/>
          </a:xfrm>
          <a:custGeom>
            <a:avLst/>
            <a:gdLst/>
            <a:ahLst/>
            <a:cxnLst/>
            <a:rect l="l" t="t" r="r" b="b"/>
            <a:pathLst>
              <a:path w="741679" h="233679">
                <a:moveTo>
                  <a:pt x="741470" y="162270"/>
                </a:moveTo>
                <a:lnTo>
                  <a:pt x="736361" y="189965"/>
                </a:lnTo>
                <a:lnTo>
                  <a:pt x="722428" y="212588"/>
                </a:lnTo>
                <a:lnTo>
                  <a:pt x="701762" y="227843"/>
                </a:lnTo>
                <a:lnTo>
                  <a:pt x="676454" y="233438"/>
                </a:lnTo>
                <a:lnTo>
                  <a:pt x="65002" y="233438"/>
                </a:lnTo>
                <a:lnTo>
                  <a:pt x="39692" y="227843"/>
                </a:lnTo>
                <a:lnTo>
                  <a:pt x="19031" y="212588"/>
                </a:lnTo>
                <a:lnTo>
                  <a:pt x="5105" y="189965"/>
                </a:lnTo>
                <a:lnTo>
                  <a:pt x="0" y="162270"/>
                </a:lnTo>
                <a:lnTo>
                  <a:pt x="0" y="71158"/>
                </a:lnTo>
                <a:lnTo>
                  <a:pt x="5105" y="43468"/>
                </a:lnTo>
                <a:lnTo>
                  <a:pt x="19031" y="20849"/>
                </a:lnTo>
                <a:lnTo>
                  <a:pt x="39692" y="5594"/>
                </a:lnTo>
                <a:lnTo>
                  <a:pt x="65002" y="0"/>
                </a:lnTo>
                <a:lnTo>
                  <a:pt x="676454" y="0"/>
                </a:lnTo>
                <a:lnTo>
                  <a:pt x="701762" y="5594"/>
                </a:lnTo>
                <a:lnTo>
                  <a:pt x="722428" y="20849"/>
                </a:lnTo>
                <a:lnTo>
                  <a:pt x="736361" y="43468"/>
                </a:lnTo>
                <a:lnTo>
                  <a:pt x="741470" y="71158"/>
                </a:lnTo>
                <a:lnTo>
                  <a:pt x="741470" y="162270"/>
                </a:lnTo>
                <a:close/>
              </a:path>
            </a:pathLst>
          </a:custGeom>
          <a:ln w="10288">
            <a:solidFill>
              <a:srgbClr val="52B05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" name="TextBox 207">
            <a:extLst>
              <a:ext uri="{FF2B5EF4-FFF2-40B4-BE49-F238E27FC236}">
                <a16:creationId xmlns:a16="http://schemas.microsoft.com/office/drawing/2014/main" xmlns="" id="{7CD77179-6A81-460F-80DF-243341A44C27}"/>
              </a:ext>
            </a:extLst>
          </p:cNvPr>
          <p:cNvSpPr txBox="1"/>
          <p:nvPr/>
        </p:nvSpPr>
        <p:spPr>
          <a:xfrm>
            <a:off x="11482396" y="9002494"/>
            <a:ext cx="9975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B4002</a:t>
            </a:r>
          </a:p>
          <a:p>
            <a:r>
              <a:rPr lang="en-US" sz="900"/>
              <a:t>Vòi rửa bát vuông dẹt cao cấp</a:t>
            </a:r>
          </a:p>
          <a:p>
            <a:r>
              <a:rPr lang="en-US" sz="900"/>
              <a:t>1.550.000 VNĐ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6CCA3CA4-57A9-4958-ACB0-B822478EA8E7}"/>
              </a:ext>
            </a:extLst>
          </p:cNvPr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7455123" y="5953189"/>
            <a:ext cx="1397790" cy="12707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D5FB9916-527C-4D0F-B8DC-BFCF2EA89EA7}"/>
              </a:ext>
            </a:extLst>
          </p:cNvPr>
          <p:cNvPicPr>
            <a:picLocks noChangeAspect="1"/>
          </p:cNvPicPr>
          <p:nvPr/>
        </p:nvPicPr>
        <p:blipFill>
          <a:blip r:embed="rId70"/>
          <a:stretch>
            <a:fillRect/>
          </a:stretch>
        </p:blipFill>
        <p:spPr>
          <a:xfrm>
            <a:off x="11555000" y="5860942"/>
            <a:ext cx="2105319" cy="19147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71" name="TextBox 170">
            <a:extLst>
              <a:ext uri="{FF2B5EF4-FFF2-40B4-BE49-F238E27FC236}">
                <a16:creationId xmlns:a16="http://schemas.microsoft.com/office/drawing/2014/main" xmlns="" id="{DA372801-DF21-426A-A526-852B72F38BA5}"/>
              </a:ext>
            </a:extLst>
          </p:cNvPr>
          <p:cNvSpPr txBox="1"/>
          <p:nvPr/>
        </p:nvSpPr>
        <p:spPr>
          <a:xfrm>
            <a:off x="9718115" y="5923623"/>
            <a:ext cx="1776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>
                <a:solidFill>
                  <a:schemeClr val="accent2"/>
                </a:solidFill>
              </a:rPr>
              <a:t>Gương bo góc</a:t>
            </a:r>
          </a:p>
          <a:p>
            <a:pPr algn="r"/>
            <a:r>
              <a:rPr lang="en-US" sz="1100"/>
              <a:t>KT: 60x80</a:t>
            </a:r>
          </a:p>
          <a:p>
            <a:pPr algn="r"/>
            <a:r>
              <a:rPr lang="en-US" sz="1100"/>
              <a:t>430.000 VNĐ</a:t>
            </a:r>
          </a:p>
        </p:txBody>
      </p:sp>
      <p:grpSp>
        <p:nvGrpSpPr>
          <p:cNvPr id="147" name="object 110">
            <a:extLst>
              <a:ext uri="{FF2B5EF4-FFF2-40B4-BE49-F238E27FC236}">
                <a16:creationId xmlns:a16="http://schemas.microsoft.com/office/drawing/2014/main" xmlns="" id="{E8F99872-B24A-414A-A614-C87897E64EFF}"/>
              </a:ext>
            </a:extLst>
          </p:cNvPr>
          <p:cNvGrpSpPr/>
          <p:nvPr/>
        </p:nvGrpSpPr>
        <p:grpSpPr>
          <a:xfrm>
            <a:off x="854875" y="10062448"/>
            <a:ext cx="5226685" cy="278765"/>
            <a:chOff x="837813" y="9925542"/>
            <a:chExt cx="5226685" cy="278765"/>
          </a:xfrm>
        </p:grpSpPr>
        <p:pic>
          <p:nvPicPr>
            <p:cNvPr id="148" name="object 111">
              <a:extLst>
                <a:ext uri="{FF2B5EF4-FFF2-40B4-BE49-F238E27FC236}">
                  <a16:creationId xmlns:a16="http://schemas.microsoft.com/office/drawing/2014/main" xmlns="" id="{09582C5F-8149-4F50-A4FF-F137A075CF20}"/>
                </a:ext>
              </a:extLst>
            </p:cNvPr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837813" y="9925542"/>
              <a:ext cx="5201880" cy="278373"/>
            </a:xfrm>
            <a:prstGeom prst="rect">
              <a:avLst/>
            </a:prstGeom>
          </p:spPr>
        </p:pic>
        <p:sp>
          <p:nvSpPr>
            <p:cNvPr id="153" name="object 112">
              <a:extLst>
                <a:ext uri="{FF2B5EF4-FFF2-40B4-BE49-F238E27FC236}">
                  <a16:creationId xmlns:a16="http://schemas.microsoft.com/office/drawing/2014/main" xmlns="" id="{8F057A20-25FE-4A53-B087-01156A1ACAA5}"/>
                </a:ext>
              </a:extLst>
            </p:cNvPr>
            <p:cNvSpPr/>
            <p:nvPr/>
          </p:nvSpPr>
          <p:spPr>
            <a:xfrm>
              <a:off x="6049191" y="10162768"/>
              <a:ext cx="15240" cy="16510"/>
            </a:xfrm>
            <a:custGeom>
              <a:avLst/>
              <a:gdLst/>
              <a:ahLst/>
              <a:cxnLst/>
              <a:rect l="l" t="t" r="r" b="b"/>
              <a:pathLst>
                <a:path w="15239" h="16509">
                  <a:moveTo>
                    <a:pt x="12067" y="0"/>
                  </a:moveTo>
                  <a:lnTo>
                    <a:pt x="3175" y="0"/>
                  </a:lnTo>
                  <a:lnTo>
                    <a:pt x="0" y="3300"/>
                  </a:lnTo>
                  <a:lnTo>
                    <a:pt x="0" y="12574"/>
                  </a:lnTo>
                  <a:lnTo>
                    <a:pt x="3049" y="16001"/>
                  </a:lnTo>
                  <a:lnTo>
                    <a:pt x="7495" y="16001"/>
                  </a:lnTo>
                  <a:lnTo>
                    <a:pt x="12193" y="16001"/>
                  </a:lnTo>
                  <a:lnTo>
                    <a:pt x="15116" y="12574"/>
                  </a:lnTo>
                  <a:lnTo>
                    <a:pt x="15116" y="3300"/>
                  </a:lnTo>
                  <a:lnTo>
                    <a:pt x="12067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3" name="object 48">
            <a:extLst>
              <a:ext uri="{FF2B5EF4-FFF2-40B4-BE49-F238E27FC236}">
                <a16:creationId xmlns:a16="http://schemas.microsoft.com/office/drawing/2014/main" xmlns="" id="{DD424091-8970-47B1-86AE-9109CC4BADE6}"/>
              </a:ext>
            </a:extLst>
          </p:cNvPr>
          <p:cNvSpPr/>
          <p:nvPr/>
        </p:nvSpPr>
        <p:spPr>
          <a:xfrm>
            <a:off x="0" y="10440869"/>
            <a:ext cx="14796000" cy="288000"/>
          </a:xfrm>
          <a:custGeom>
            <a:avLst/>
            <a:gdLst/>
            <a:ahLst/>
            <a:cxnLst/>
            <a:rect l="l" t="t" r="r" b="b"/>
            <a:pathLst>
              <a:path w="7377430" h="10794">
                <a:moveTo>
                  <a:pt x="7377037" y="0"/>
                </a:moveTo>
                <a:lnTo>
                  <a:pt x="0" y="0"/>
                </a:lnTo>
                <a:lnTo>
                  <a:pt x="0" y="10288"/>
                </a:lnTo>
                <a:lnTo>
                  <a:pt x="7377037" y="10288"/>
                </a:lnTo>
                <a:lnTo>
                  <a:pt x="7377037" y="0"/>
                </a:lnTo>
                <a:close/>
              </a:path>
            </a:pathLst>
          </a:custGeom>
          <a:solidFill>
            <a:srgbClr val="52B055"/>
          </a:solidFill>
          <a:effectLst>
            <a:softEdge rad="25400"/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72">
            <a:extLst>
              <a:ext uri="{FF2B5EF4-FFF2-40B4-BE49-F238E27FC236}">
                <a16:creationId xmlns:a16="http://schemas.microsoft.com/office/drawing/2014/main" xmlns="" id="{67BEDEEA-5232-4DE9-8FF1-1689ED48EB3A}"/>
              </a:ext>
            </a:extLst>
          </p:cNvPr>
          <p:cNvSpPr/>
          <p:nvPr/>
        </p:nvSpPr>
        <p:spPr>
          <a:xfrm>
            <a:off x="10523038" y="6417314"/>
            <a:ext cx="927242" cy="171515"/>
          </a:xfrm>
          <a:custGeom>
            <a:avLst/>
            <a:gdLst/>
            <a:ahLst/>
            <a:cxnLst/>
            <a:rect l="l" t="t" r="r" b="b"/>
            <a:pathLst>
              <a:path w="741679" h="233679">
                <a:moveTo>
                  <a:pt x="741470" y="162270"/>
                </a:moveTo>
                <a:lnTo>
                  <a:pt x="736361" y="189965"/>
                </a:lnTo>
                <a:lnTo>
                  <a:pt x="722428" y="212588"/>
                </a:lnTo>
                <a:lnTo>
                  <a:pt x="701762" y="227843"/>
                </a:lnTo>
                <a:lnTo>
                  <a:pt x="676454" y="233438"/>
                </a:lnTo>
                <a:lnTo>
                  <a:pt x="65002" y="233438"/>
                </a:lnTo>
                <a:lnTo>
                  <a:pt x="39692" y="227843"/>
                </a:lnTo>
                <a:lnTo>
                  <a:pt x="19031" y="212588"/>
                </a:lnTo>
                <a:lnTo>
                  <a:pt x="5105" y="189965"/>
                </a:lnTo>
                <a:lnTo>
                  <a:pt x="0" y="162270"/>
                </a:lnTo>
                <a:lnTo>
                  <a:pt x="0" y="71158"/>
                </a:lnTo>
                <a:lnTo>
                  <a:pt x="5105" y="43468"/>
                </a:lnTo>
                <a:lnTo>
                  <a:pt x="19031" y="20849"/>
                </a:lnTo>
                <a:lnTo>
                  <a:pt x="39692" y="5594"/>
                </a:lnTo>
                <a:lnTo>
                  <a:pt x="65002" y="0"/>
                </a:lnTo>
                <a:lnTo>
                  <a:pt x="676454" y="0"/>
                </a:lnTo>
                <a:lnTo>
                  <a:pt x="701762" y="5594"/>
                </a:lnTo>
                <a:lnTo>
                  <a:pt x="722428" y="20849"/>
                </a:lnTo>
                <a:lnTo>
                  <a:pt x="736361" y="43468"/>
                </a:lnTo>
                <a:lnTo>
                  <a:pt x="741470" y="71158"/>
                </a:lnTo>
                <a:lnTo>
                  <a:pt x="741470" y="162270"/>
                </a:lnTo>
                <a:close/>
              </a:path>
            </a:pathLst>
          </a:custGeom>
          <a:ln w="10288">
            <a:solidFill>
              <a:srgbClr val="52B05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object 172">
            <a:extLst>
              <a:ext uri="{FF2B5EF4-FFF2-40B4-BE49-F238E27FC236}">
                <a16:creationId xmlns:a16="http://schemas.microsoft.com/office/drawing/2014/main" xmlns="" id="{CC8432DA-A23B-480E-BC80-A5593466E732}"/>
              </a:ext>
            </a:extLst>
          </p:cNvPr>
          <p:cNvSpPr/>
          <p:nvPr/>
        </p:nvSpPr>
        <p:spPr>
          <a:xfrm>
            <a:off x="5145123" y="2131403"/>
            <a:ext cx="865491" cy="171515"/>
          </a:xfrm>
          <a:custGeom>
            <a:avLst/>
            <a:gdLst/>
            <a:ahLst/>
            <a:cxnLst/>
            <a:rect l="l" t="t" r="r" b="b"/>
            <a:pathLst>
              <a:path w="741679" h="233679">
                <a:moveTo>
                  <a:pt x="741470" y="162270"/>
                </a:moveTo>
                <a:lnTo>
                  <a:pt x="736361" y="189965"/>
                </a:lnTo>
                <a:lnTo>
                  <a:pt x="722428" y="212588"/>
                </a:lnTo>
                <a:lnTo>
                  <a:pt x="701762" y="227843"/>
                </a:lnTo>
                <a:lnTo>
                  <a:pt x="676454" y="233438"/>
                </a:lnTo>
                <a:lnTo>
                  <a:pt x="65002" y="233438"/>
                </a:lnTo>
                <a:lnTo>
                  <a:pt x="39692" y="227843"/>
                </a:lnTo>
                <a:lnTo>
                  <a:pt x="19031" y="212588"/>
                </a:lnTo>
                <a:lnTo>
                  <a:pt x="5105" y="189965"/>
                </a:lnTo>
                <a:lnTo>
                  <a:pt x="0" y="162270"/>
                </a:lnTo>
                <a:lnTo>
                  <a:pt x="0" y="71158"/>
                </a:lnTo>
                <a:lnTo>
                  <a:pt x="5105" y="43468"/>
                </a:lnTo>
                <a:lnTo>
                  <a:pt x="19031" y="20849"/>
                </a:lnTo>
                <a:lnTo>
                  <a:pt x="39692" y="5594"/>
                </a:lnTo>
                <a:lnTo>
                  <a:pt x="65002" y="0"/>
                </a:lnTo>
                <a:lnTo>
                  <a:pt x="676454" y="0"/>
                </a:lnTo>
                <a:lnTo>
                  <a:pt x="701762" y="5594"/>
                </a:lnTo>
                <a:lnTo>
                  <a:pt x="722428" y="20849"/>
                </a:lnTo>
                <a:lnTo>
                  <a:pt x="736361" y="43468"/>
                </a:lnTo>
                <a:lnTo>
                  <a:pt x="741470" y="71158"/>
                </a:lnTo>
                <a:lnTo>
                  <a:pt x="741470" y="162270"/>
                </a:lnTo>
                <a:close/>
              </a:path>
            </a:pathLst>
          </a:custGeom>
          <a:ln w="10288">
            <a:solidFill>
              <a:srgbClr val="52B05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5">
            <a:extLst>
              <a:ext uri="{FF2B5EF4-FFF2-40B4-BE49-F238E27FC236}">
                <a16:creationId xmlns:a16="http://schemas.microsoft.com/office/drawing/2014/main" xmlns="" id="{6BD5F11C-DA08-4A38-AAEC-CD06DF7EE086}"/>
              </a:ext>
            </a:extLst>
          </p:cNvPr>
          <p:cNvSpPr/>
          <p:nvPr/>
        </p:nvSpPr>
        <p:spPr>
          <a:xfrm>
            <a:off x="0" y="2"/>
            <a:ext cx="2070100" cy="659765"/>
          </a:xfrm>
          <a:custGeom>
            <a:avLst/>
            <a:gdLst/>
            <a:ahLst/>
            <a:cxnLst/>
            <a:rect l="l" t="t" r="r" b="b"/>
            <a:pathLst>
              <a:path w="2070100" h="659765">
                <a:moveTo>
                  <a:pt x="0" y="659177"/>
                </a:moveTo>
                <a:lnTo>
                  <a:pt x="2069506" y="659177"/>
                </a:lnTo>
                <a:lnTo>
                  <a:pt x="2069506" y="0"/>
                </a:lnTo>
                <a:lnTo>
                  <a:pt x="0" y="0"/>
                </a:lnTo>
                <a:lnTo>
                  <a:pt x="0" y="659177"/>
                </a:lnTo>
                <a:close/>
              </a:path>
            </a:pathLst>
          </a:custGeom>
          <a:solidFill>
            <a:srgbClr val="52B055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0">
            <a:extLst>
              <a:ext uri="{FF2B5EF4-FFF2-40B4-BE49-F238E27FC236}">
                <a16:creationId xmlns:a16="http://schemas.microsoft.com/office/drawing/2014/main" xmlns="" id="{A220AC0A-0EB3-4808-B7F4-72D47D9C072D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347822" y="356825"/>
            <a:ext cx="1107569" cy="134416"/>
          </a:xfrm>
          <a:prstGeom prst="rect">
            <a:avLst/>
          </a:prstGeom>
        </p:spPr>
      </p:pic>
      <p:sp>
        <p:nvSpPr>
          <p:cNvPr id="4" name="object 34">
            <a:extLst>
              <a:ext uri="{FF2B5EF4-FFF2-40B4-BE49-F238E27FC236}">
                <a16:creationId xmlns:a16="http://schemas.microsoft.com/office/drawing/2014/main" xmlns="" id="{0967335C-532F-48C7-8C68-62A06A8DBE47}"/>
              </a:ext>
            </a:extLst>
          </p:cNvPr>
          <p:cNvSpPr/>
          <p:nvPr/>
        </p:nvSpPr>
        <p:spPr>
          <a:xfrm>
            <a:off x="7380002" y="651200"/>
            <a:ext cx="7380605" cy="12700"/>
          </a:xfrm>
          <a:custGeom>
            <a:avLst/>
            <a:gdLst/>
            <a:ahLst/>
            <a:cxnLst/>
            <a:rect l="l" t="t" r="r" b="b"/>
            <a:pathLst>
              <a:path w="7380605" h="12700">
                <a:moveTo>
                  <a:pt x="0" y="12701"/>
                </a:moveTo>
                <a:lnTo>
                  <a:pt x="7379999" y="12701"/>
                </a:lnTo>
                <a:lnTo>
                  <a:pt x="7379999" y="0"/>
                </a:lnTo>
                <a:lnTo>
                  <a:pt x="0" y="0"/>
                </a:lnTo>
                <a:lnTo>
                  <a:pt x="0" y="12701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57">
            <a:extLst>
              <a:ext uri="{FF2B5EF4-FFF2-40B4-BE49-F238E27FC236}">
                <a16:creationId xmlns:a16="http://schemas.microsoft.com/office/drawing/2014/main" xmlns="" id="{7AD28F5C-7986-427C-889B-913962617883}"/>
              </a:ext>
            </a:extLst>
          </p:cNvPr>
          <p:cNvSpPr/>
          <p:nvPr/>
        </p:nvSpPr>
        <p:spPr>
          <a:xfrm>
            <a:off x="2" y="9790663"/>
            <a:ext cx="7386955" cy="12700"/>
          </a:xfrm>
          <a:custGeom>
            <a:avLst/>
            <a:gdLst/>
            <a:ahLst/>
            <a:cxnLst/>
            <a:rect l="l" t="t" r="r" b="b"/>
            <a:pathLst>
              <a:path w="7386955" h="12700">
                <a:moveTo>
                  <a:pt x="7386372" y="0"/>
                </a:moveTo>
                <a:lnTo>
                  <a:pt x="0" y="0"/>
                </a:lnTo>
                <a:lnTo>
                  <a:pt x="0" y="12701"/>
                </a:lnTo>
                <a:lnTo>
                  <a:pt x="7386372" y="12701"/>
                </a:lnTo>
                <a:lnTo>
                  <a:pt x="7386372" y="0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60">
            <a:extLst>
              <a:ext uri="{FF2B5EF4-FFF2-40B4-BE49-F238E27FC236}">
                <a16:creationId xmlns:a16="http://schemas.microsoft.com/office/drawing/2014/main" xmlns="" id="{1CF6072D-B887-426E-A423-ABFB280B6106}"/>
              </a:ext>
            </a:extLst>
          </p:cNvPr>
          <p:cNvSpPr/>
          <p:nvPr/>
        </p:nvSpPr>
        <p:spPr>
          <a:xfrm>
            <a:off x="7386374" y="9790663"/>
            <a:ext cx="7374255" cy="12700"/>
          </a:xfrm>
          <a:custGeom>
            <a:avLst/>
            <a:gdLst/>
            <a:ahLst/>
            <a:cxnLst/>
            <a:rect l="l" t="t" r="r" b="b"/>
            <a:pathLst>
              <a:path w="7374255" h="12700">
                <a:moveTo>
                  <a:pt x="0" y="12701"/>
                </a:moveTo>
                <a:lnTo>
                  <a:pt x="7373627" y="12701"/>
                </a:lnTo>
                <a:lnTo>
                  <a:pt x="7373627" y="0"/>
                </a:lnTo>
                <a:lnTo>
                  <a:pt x="0" y="0"/>
                </a:lnTo>
                <a:lnTo>
                  <a:pt x="0" y="12701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17">
            <a:extLst>
              <a:ext uri="{FF2B5EF4-FFF2-40B4-BE49-F238E27FC236}">
                <a16:creationId xmlns:a16="http://schemas.microsoft.com/office/drawing/2014/main" xmlns="" id="{5BD5DCF9-02AC-4E6B-BB4E-50142FF09EE4}"/>
              </a:ext>
            </a:extLst>
          </p:cNvPr>
          <p:cNvSpPr/>
          <p:nvPr/>
        </p:nvSpPr>
        <p:spPr>
          <a:xfrm>
            <a:off x="5662933" y="450414"/>
            <a:ext cx="593090" cy="81280"/>
          </a:xfrm>
          <a:custGeom>
            <a:avLst/>
            <a:gdLst/>
            <a:ahLst/>
            <a:cxnLst/>
            <a:rect l="l" t="t" r="r" b="b"/>
            <a:pathLst>
              <a:path w="593090" h="81279">
                <a:moveTo>
                  <a:pt x="54127" y="64147"/>
                </a:moveTo>
                <a:lnTo>
                  <a:pt x="49161" y="63271"/>
                </a:lnTo>
                <a:lnTo>
                  <a:pt x="42799" y="61887"/>
                </a:lnTo>
                <a:lnTo>
                  <a:pt x="36957" y="60401"/>
                </a:lnTo>
                <a:lnTo>
                  <a:pt x="36957" y="60058"/>
                </a:lnTo>
                <a:lnTo>
                  <a:pt x="43116" y="56654"/>
                </a:lnTo>
                <a:lnTo>
                  <a:pt x="43688" y="56337"/>
                </a:lnTo>
                <a:lnTo>
                  <a:pt x="48983" y="50355"/>
                </a:lnTo>
                <a:lnTo>
                  <a:pt x="52451" y="42176"/>
                </a:lnTo>
                <a:lnTo>
                  <a:pt x="53682" y="31902"/>
                </a:lnTo>
                <a:lnTo>
                  <a:pt x="51816" y="19939"/>
                </a:lnTo>
                <a:lnTo>
                  <a:pt x="46507" y="10528"/>
                </a:lnTo>
                <a:lnTo>
                  <a:pt x="45631" y="9880"/>
                </a:lnTo>
                <a:lnTo>
                  <a:pt x="45631" y="31902"/>
                </a:lnTo>
                <a:lnTo>
                  <a:pt x="45554" y="33121"/>
                </a:lnTo>
                <a:lnTo>
                  <a:pt x="44424" y="41719"/>
                </a:lnTo>
                <a:lnTo>
                  <a:pt x="40754" y="49479"/>
                </a:lnTo>
                <a:lnTo>
                  <a:pt x="34823" y="54724"/>
                </a:lnTo>
                <a:lnTo>
                  <a:pt x="26758" y="56654"/>
                </a:lnTo>
                <a:lnTo>
                  <a:pt x="18834" y="54698"/>
                </a:lnTo>
                <a:lnTo>
                  <a:pt x="12954" y="49466"/>
                </a:lnTo>
                <a:lnTo>
                  <a:pt x="9309" y="41910"/>
                </a:lnTo>
                <a:lnTo>
                  <a:pt x="8128" y="33121"/>
                </a:lnTo>
                <a:lnTo>
                  <a:pt x="8229" y="31902"/>
                </a:lnTo>
                <a:lnTo>
                  <a:pt x="9232" y="23736"/>
                </a:lnTo>
                <a:lnTo>
                  <a:pt x="12763" y="15887"/>
                </a:lnTo>
                <a:lnTo>
                  <a:pt x="18719" y="10414"/>
                </a:lnTo>
                <a:lnTo>
                  <a:pt x="27101" y="8369"/>
                </a:lnTo>
                <a:lnTo>
                  <a:pt x="35267" y="10439"/>
                </a:lnTo>
                <a:lnTo>
                  <a:pt x="41059" y="15887"/>
                </a:lnTo>
                <a:lnTo>
                  <a:pt x="44526" y="23545"/>
                </a:lnTo>
                <a:lnTo>
                  <a:pt x="45631" y="31902"/>
                </a:lnTo>
                <a:lnTo>
                  <a:pt x="45631" y="9880"/>
                </a:lnTo>
                <a:lnTo>
                  <a:pt x="43586" y="8369"/>
                </a:lnTo>
                <a:lnTo>
                  <a:pt x="38214" y="4381"/>
                </a:lnTo>
                <a:lnTo>
                  <a:pt x="27368" y="2171"/>
                </a:lnTo>
                <a:lnTo>
                  <a:pt x="16370" y="4381"/>
                </a:lnTo>
                <a:lnTo>
                  <a:pt x="7734" y="10591"/>
                </a:lnTo>
                <a:lnTo>
                  <a:pt x="2044" y="20345"/>
                </a:lnTo>
                <a:lnTo>
                  <a:pt x="0" y="33121"/>
                </a:lnTo>
                <a:lnTo>
                  <a:pt x="2082" y="45669"/>
                </a:lnTo>
                <a:lnTo>
                  <a:pt x="7708" y="54876"/>
                </a:lnTo>
                <a:lnTo>
                  <a:pt x="15951" y="60629"/>
                </a:lnTo>
                <a:lnTo>
                  <a:pt x="25882" y="62839"/>
                </a:lnTo>
                <a:lnTo>
                  <a:pt x="27012" y="62839"/>
                </a:lnTo>
                <a:lnTo>
                  <a:pt x="29451" y="63715"/>
                </a:lnTo>
                <a:lnTo>
                  <a:pt x="36258" y="66065"/>
                </a:lnTo>
                <a:lnTo>
                  <a:pt x="44018" y="68414"/>
                </a:lnTo>
                <a:lnTo>
                  <a:pt x="51943" y="70510"/>
                </a:lnTo>
                <a:lnTo>
                  <a:pt x="54127" y="64147"/>
                </a:lnTo>
                <a:close/>
              </a:path>
              <a:path w="593090" h="81279">
                <a:moveTo>
                  <a:pt x="114427" y="61887"/>
                </a:moveTo>
                <a:lnTo>
                  <a:pt x="114173" y="58572"/>
                </a:lnTo>
                <a:lnTo>
                  <a:pt x="114084" y="54737"/>
                </a:lnTo>
                <a:lnTo>
                  <a:pt x="114084" y="19697"/>
                </a:lnTo>
                <a:lnTo>
                  <a:pt x="106413" y="19697"/>
                </a:lnTo>
                <a:lnTo>
                  <a:pt x="106413" y="46977"/>
                </a:lnTo>
                <a:lnTo>
                  <a:pt x="106146" y="48374"/>
                </a:lnTo>
                <a:lnTo>
                  <a:pt x="104317" y="52908"/>
                </a:lnTo>
                <a:lnTo>
                  <a:pt x="100749" y="56476"/>
                </a:lnTo>
                <a:lnTo>
                  <a:pt x="88633" y="56476"/>
                </a:lnTo>
                <a:lnTo>
                  <a:pt x="86194" y="51079"/>
                </a:lnTo>
                <a:lnTo>
                  <a:pt x="86194" y="19697"/>
                </a:lnTo>
                <a:lnTo>
                  <a:pt x="78524" y="19697"/>
                </a:lnTo>
                <a:lnTo>
                  <a:pt x="78524" y="59182"/>
                </a:lnTo>
                <a:lnTo>
                  <a:pt x="86448" y="62839"/>
                </a:lnTo>
                <a:lnTo>
                  <a:pt x="100571" y="62839"/>
                </a:lnTo>
                <a:lnTo>
                  <a:pt x="105016" y="58394"/>
                </a:lnTo>
                <a:lnTo>
                  <a:pt x="107022" y="54991"/>
                </a:lnTo>
                <a:lnTo>
                  <a:pt x="107200" y="54991"/>
                </a:lnTo>
                <a:lnTo>
                  <a:pt x="107632" y="61887"/>
                </a:lnTo>
                <a:lnTo>
                  <a:pt x="114427" y="61887"/>
                </a:lnTo>
                <a:close/>
              </a:path>
              <a:path w="593090" h="81279">
                <a:moveTo>
                  <a:pt x="172389" y="61887"/>
                </a:moveTo>
                <a:lnTo>
                  <a:pt x="171869" y="59004"/>
                </a:lnTo>
                <a:lnTo>
                  <a:pt x="171742" y="56565"/>
                </a:lnTo>
                <a:lnTo>
                  <a:pt x="171691" y="40182"/>
                </a:lnTo>
                <a:lnTo>
                  <a:pt x="171691" y="27533"/>
                </a:lnTo>
                <a:lnTo>
                  <a:pt x="170573" y="24396"/>
                </a:lnTo>
                <a:lnTo>
                  <a:pt x="168554" y="18732"/>
                </a:lnTo>
                <a:lnTo>
                  <a:pt x="164287" y="18732"/>
                </a:lnTo>
                <a:lnTo>
                  <a:pt x="164287" y="40347"/>
                </a:lnTo>
                <a:lnTo>
                  <a:pt x="164287" y="48463"/>
                </a:lnTo>
                <a:lnTo>
                  <a:pt x="164109" y="49326"/>
                </a:lnTo>
                <a:lnTo>
                  <a:pt x="162623" y="53682"/>
                </a:lnTo>
                <a:lnTo>
                  <a:pt x="159131" y="57175"/>
                </a:lnTo>
                <a:lnTo>
                  <a:pt x="149720" y="57175"/>
                </a:lnTo>
                <a:lnTo>
                  <a:pt x="146405" y="54825"/>
                </a:lnTo>
                <a:lnTo>
                  <a:pt x="146405" y="41656"/>
                </a:lnTo>
                <a:lnTo>
                  <a:pt x="155905" y="40182"/>
                </a:lnTo>
                <a:lnTo>
                  <a:pt x="164287" y="40347"/>
                </a:lnTo>
                <a:lnTo>
                  <a:pt x="164287" y="18732"/>
                </a:lnTo>
                <a:lnTo>
                  <a:pt x="150329" y="18732"/>
                </a:lnTo>
                <a:lnTo>
                  <a:pt x="145275" y="20218"/>
                </a:lnTo>
                <a:lnTo>
                  <a:pt x="141795" y="22479"/>
                </a:lnTo>
                <a:lnTo>
                  <a:pt x="143535" y="27533"/>
                </a:lnTo>
                <a:lnTo>
                  <a:pt x="146494" y="25615"/>
                </a:lnTo>
                <a:lnTo>
                  <a:pt x="150596" y="24396"/>
                </a:lnTo>
                <a:lnTo>
                  <a:pt x="163144" y="24396"/>
                </a:lnTo>
                <a:lnTo>
                  <a:pt x="164109" y="30670"/>
                </a:lnTo>
                <a:lnTo>
                  <a:pt x="164109" y="35039"/>
                </a:lnTo>
                <a:lnTo>
                  <a:pt x="153263" y="36017"/>
                </a:lnTo>
                <a:lnTo>
                  <a:pt x="145313" y="39027"/>
                </a:lnTo>
                <a:lnTo>
                  <a:pt x="140411" y="43954"/>
                </a:lnTo>
                <a:lnTo>
                  <a:pt x="138734" y="50723"/>
                </a:lnTo>
                <a:lnTo>
                  <a:pt x="138734" y="56832"/>
                </a:lnTo>
                <a:lnTo>
                  <a:pt x="143103" y="62839"/>
                </a:lnTo>
                <a:lnTo>
                  <a:pt x="157657" y="62839"/>
                </a:lnTo>
                <a:lnTo>
                  <a:pt x="162191" y="59880"/>
                </a:lnTo>
                <a:lnTo>
                  <a:pt x="164109" y="57175"/>
                </a:lnTo>
                <a:lnTo>
                  <a:pt x="164541" y="56565"/>
                </a:lnTo>
                <a:lnTo>
                  <a:pt x="164807" y="56565"/>
                </a:lnTo>
                <a:lnTo>
                  <a:pt x="165417" y="61887"/>
                </a:lnTo>
                <a:lnTo>
                  <a:pt x="172389" y="61887"/>
                </a:lnTo>
                <a:close/>
              </a:path>
              <a:path w="593090" h="81279">
                <a:moveTo>
                  <a:pt x="206971" y="0"/>
                </a:moveTo>
                <a:lnTo>
                  <a:pt x="199301" y="0"/>
                </a:lnTo>
                <a:lnTo>
                  <a:pt x="199301" y="61887"/>
                </a:lnTo>
                <a:lnTo>
                  <a:pt x="206971" y="61887"/>
                </a:lnTo>
                <a:lnTo>
                  <a:pt x="206971" y="0"/>
                </a:lnTo>
                <a:close/>
              </a:path>
              <a:path w="593090" h="81279">
                <a:moveTo>
                  <a:pt x="242785" y="19697"/>
                </a:moveTo>
                <a:lnTo>
                  <a:pt x="235115" y="19697"/>
                </a:lnTo>
                <a:lnTo>
                  <a:pt x="235115" y="61887"/>
                </a:lnTo>
                <a:lnTo>
                  <a:pt x="242785" y="61887"/>
                </a:lnTo>
                <a:lnTo>
                  <a:pt x="242785" y="19697"/>
                </a:lnTo>
                <a:close/>
              </a:path>
              <a:path w="593090" h="81279">
                <a:moveTo>
                  <a:pt x="243751" y="10452"/>
                </a:moveTo>
                <a:lnTo>
                  <a:pt x="243662" y="5143"/>
                </a:lnTo>
                <a:lnTo>
                  <a:pt x="241833" y="3048"/>
                </a:lnTo>
                <a:lnTo>
                  <a:pt x="236169" y="3048"/>
                </a:lnTo>
                <a:lnTo>
                  <a:pt x="234162" y="5143"/>
                </a:lnTo>
                <a:lnTo>
                  <a:pt x="234162" y="10452"/>
                </a:lnTo>
                <a:lnTo>
                  <a:pt x="236080" y="12547"/>
                </a:lnTo>
                <a:lnTo>
                  <a:pt x="241833" y="12547"/>
                </a:lnTo>
                <a:lnTo>
                  <a:pt x="243751" y="10452"/>
                </a:lnTo>
                <a:close/>
              </a:path>
              <a:path w="593090" h="81279">
                <a:moveTo>
                  <a:pt x="290982" y="19697"/>
                </a:moveTo>
                <a:lnTo>
                  <a:pt x="279996" y="19697"/>
                </a:lnTo>
                <a:lnTo>
                  <a:pt x="279996" y="7581"/>
                </a:lnTo>
                <a:lnTo>
                  <a:pt x="272503" y="9588"/>
                </a:lnTo>
                <a:lnTo>
                  <a:pt x="272503" y="19697"/>
                </a:lnTo>
                <a:lnTo>
                  <a:pt x="265963" y="19697"/>
                </a:lnTo>
                <a:lnTo>
                  <a:pt x="265963" y="25539"/>
                </a:lnTo>
                <a:lnTo>
                  <a:pt x="272503" y="25539"/>
                </a:lnTo>
                <a:lnTo>
                  <a:pt x="272503" y="53517"/>
                </a:lnTo>
                <a:lnTo>
                  <a:pt x="273291" y="57264"/>
                </a:lnTo>
                <a:lnTo>
                  <a:pt x="275463" y="59524"/>
                </a:lnTo>
                <a:lnTo>
                  <a:pt x="277291" y="61620"/>
                </a:lnTo>
                <a:lnTo>
                  <a:pt x="280174" y="62750"/>
                </a:lnTo>
                <a:lnTo>
                  <a:pt x="286715" y="62750"/>
                </a:lnTo>
                <a:lnTo>
                  <a:pt x="289064" y="62318"/>
                </a:lnTo>
                <a:lnTo>
                  <a:pt x="290550" y="61709"/>
                </a:lnTo>
                <a:lnTo>
                  <a:pt x="290195" y="55956"/>
                </a:lnTo>
                <a:lnTo>
                  <a:pt x="287756" y="56476"/>
                </a:lnTo>
                <a:lnTo>
                  <a:pt x="281482" y="56476"/>
                </a:lnTo>
                <a:lnTo>
                  <a:pt x="279996" y="53517"/>
                </a:lnTo>
                <a:lnTo>
                  <a:pt x="279996" y="25539"/>
                </a:lnTo>
                <a:lnTo>
                  <a:pt x="290982" y="25539"/>
                </a:lnTo>
                <a:lnTo>
                  <a:pt x="290982" y="19697"/>
                </a:lnTo>
                <a:close/>
              </a:path>
              <a:path w="593090" h="81279">
                <a:moveTo>
                  <a:pt x="349719" y="19697"/>
                </a:moveTo>
                <a:lnTo>
                  <a:pt x="341617" y="19697"/>
                </a:lnTo>
                <a:lnTo>
                  <a:pt x="332193" y="47498"/>
                </a:lnTo>
                <a:lnTo>
                  <a:pt x="330542" y="53251"/>
                </a:lnTo>
                <a:lnTo>
                  <a:pt x="330365" y="53251"/>
                </a:lnTo>
                <a:lnTo>
                  <a:pt x="328625" y="47409"/>
                </a:lnTo>
                <a:lnTo>
                  <a:pt x="327672" y="44627"/>
                </a:lnTo>
                <a:lnTo>
                  <a:pt x="318427" y="19697"/>
                </a:lnTo>
                <a:lnTo>
                  <a:pt x="310057" y="19697"/>
                </a:lnTo>
                <a:lnTo>
                  <a:pt x="326009" y="59524"/>
                </a:lnTo>
                <a:lnTo>
                  <a:pt x="326186" y="60134"/>
                </a:lnTo>
                <a:lnTo>
                  <a:pt x="326186" y="61010"/>
                </a:lnTo>
                <a:lnTo>
                  <a:pt x="323824" y="66332"/>
                </a:lnTo>
                <a:lnTo>
                  <a:pt x="321221" y="69291"/>
                </a:lnTo>
                <a:lnTo>
                  <a:pt x="316852" y="72859"/>
                </a:lnTo>
                <a:lnTo>
                  <a:pt x="314325" y="74079"/>
                </a:lnTo>
                <a:lnTo>
                  <a:pt x="312420" y="74688"/>
                </a:lnTo>
                <a:lnTo>
                  <a:pt x="314325" y="81140"/>
                </a:lnTo>
                <a:lnTo>
                  <a:pt x="338213" y="49771"/>
                </a:lnTo>
                <a:lnTo>
                  <a:pt x="349719" y="19697"/>
                </a:lnTo>
                <a:close/>
              </a:path>
              <a:path w="593090" h="81279">
                <a:moveTo>
                  <a:pt x="408190" y="35471"/>
                </a:moveTo>
                <a:lnTo>
                  <a:pt x="386664" y="35471"/>
                </a:lnTo>
                <a:lnTo>
                  <a:pt x="386664" y="41135"/>
                </a:lnTo>
                <a:lnTo>
                  <a:pt x="408190" y="41135"/>
                </a:lnTo>
                <a:lnTo>
                  <a:pt x="408190" y="35471"/>
                </a:lnTo>
                <a:close/>
              </a:path>
              <a:path w="593090" h="81279">
                <a:moveTo>
                  <a:pt x="471119" y="19697"/>
                </a:moveTo>
                <a:lnTo>
                  <a:pt x="460133" y="19697"/>
                </a:lnTo>
                <a:lnTo>
                  <a:pt x="460133" y="7581"/>
                </a:lnTo>
                <a:lnTo>
                  <a:pt x="452640" y="9588"/>
                </a:lnTo>
                <a:lnTo>
                  <a:pt x="452640" y="19697"/>
                </a:lnTo>
                <a:lnTo>
                  <a:pt x="446100" y="19697"/>
                </a:lnTo>
                <a:lnTo>
                  <a:pt x="446100" y="25539"/>
                </a:lnTo>
                <a:lnTo>
                  <a:pt x="452640" y="25539"/>
                </a:lnTo>
                <a:lnTo>
                  <a:pt x="452640" y="53517"/>
                </a:lnTo>
                <a:lnTo>
                  <a:pt x="453428" y="57264"/>
                </a:lnTo>
                <a:lnTo>
                  <a:pt x="455599" y="59524"/>
                </a:lnTo>
                <a:lnTo>
                  <a:pt x="457428" y="61620"/>
                </a:lnTo>
                <a:lnTo>
                  <a:pt x="460311" y="62750"/>
                </a:lnTo>
                <a:lnTo>
                  <a:pt x="466839" y="62750"/>
                </a:lnTo>
                <a:lnTo>
                  <a:pt x="469201" y="62318"/>
                </a:lnTo>
                <a:lnTo>
                  <a:pt x="470674" y="61709"/>
                </a:lnTo>
                <a:lnTo>
                  <a:pt x="470331" y="55956"/>
                </a:lnTo>
                <a:lnTo>
                  <a:pt x="467893" y="56476"/>
                </a:lnTo>
                <a:lnTo>
                  <a:pt x="461619" y="56476"/>
                </a:lnTo>
                <a:lnTo>
                  <a:pt x="460133" y="53517"/>
                </a:lnTo>
                <a:lnTo>
                  <a:pt x="460133" y="25539"/>
                </a:lnTo>
                <a:lnTo>
                  <a:pt x="471119" y="25539"/>
                </a:lnTo>
                <a:lnTo>
                  <a:pt x="471119" y="19697"/>
                </a:lnTo>
                <a:close/>
              </a:path>
              <a:path w="593090" h="81279">
                <a:moveTo>
                  <a:pt x="530898" y="22225"/>
                </a:moveTo>
                <a:lnTo>
                  <a:pt x="521830" y="18732"/>
                </a:lnTo>
                <a:lnTo>
                  <a:pt x="513295" y="18732"/>
                </a:lnTo>
                <a:lnTo>
                  <a:pt x="510590" y="19608"/>
                </a:lnTo>
                <a:lnTo>
                  <a:pt x="505968" y="22225"/>
                </a:lnTo>
                <a:lnTo>
                  <a:pt x="504050" y="24142"/>
                </a:lnTo>
                <a:lnTo>
                  <a:pt x="502831" y="26314"/>
                </a:lnTo>
                <a:lnTo>
                  <a:pt x="502653" y="26314"/>
                </a:lnTo>
                <a:lnTo>
                  <a:pt x="502653" y="0"/>
                </a:lnTo>
                <a:lnTo>
                  <a:pt x="494982" y="0"/>
                </a:lnTo>
                <a:lnTo>
                  <a:pt x="494982" y="61887"/>
                </a:lnTo>
                <a:lnTo>
                  <a:pt x="502653" y="61887"/>
                </a:lnTo>
                <a:lnTo>
                  <a:pt x="502653" y="34950"/>
                </a:lnTo>
                <a:lnTo>
                  <a:pt x="502742" y="33820"/>
                </a:lnTo>
                <a:lnTo>
                  <a:pt x="503174" y="32766"/>
                </a:lnTo>
                <a:lnTo>
                  <a:pt x="504571" y="28587"/>
                </a:lnTo>
                <a:lnTo>
                  <a:pt x="508495" y="25095"/>
                </a:lnTo>
                <a:lnTo>
                  <a:pt x="520700" y="25095"/>
                </a:lnTo>
                <a:lnTo>
                  <a:pt x="523227" y="30848"/>
                </a:lnTo>
                <a:lnTo>
                  <a:pt x="523227" y="61887"/>
                </a:lnTo>
                <a:lnTo>
                  <a:pt x="530898" y="61887"/>
                </a:lnTo>
                <a:lnTo>
                  <a:pt x="530898" y="22225"/>
                </a:lnTo>
                <a:close/>
              </a:path>
              <a:path w="593090" h="81279">
                <a:moveTo>
                  <a:pt x="592772" y="38608"/>
                </a:moveTo>
                <a:lnTo>
                  <a:pt x="592531" y="36690"/>
                </a:lnTo>
                <a:lnTo>
                  <a:pt x="591985" y="32232"/>
                </a:lnTo>
                <a:lnTo>
                  <a:pt x="589216" y="25768"/>
                </a:lnTo>
                <a:lnTo>
                  <a:pt x="587578" y="24231"/>
                </a:lnTo>
                <a:lnTo>
                  <a:pt x="585368" y="22161"/>
                </a:lnTo>
                <a:lnTo>
                  <a:pt x="585368" y="36690"/>
                </a:lnTo>
                <a:lnTo>
                  <a:pt x="562965" y="36690"/>
                </a:lnTo>
                <a:lnTo>
                  <a:pt x="563575" y="31369"/>
                </a:lnTo>
                <a:lnTo>
                  <a:pt x="566978" y="24231"/>
                </a:lnTo>
                <a:lnTo>
                  <a:pt x="583361" y="24231"/>
                </a:lnTo>
                <a:lnTo>
                  <a:pt x="585330" y="31369"/>
                </a:lnTo>
                <a:lnTo>
                  <a:pt x="585368" y="36690"/>
                </a:lnTo>
                <a:lnTo>
                  <a:pt x="585368" y="22161"/>
                </a:lnTo>
                <a:lnTo>
                  <a:pt x="583869" y="20751"/>
                </a:lnTo>
                <a:lnTo>
                  <a:pt x="575335" y="18732"/>
                </a:lnTo>
                <a:lnTo>
                  <a:pt x="567067" y="20497"/>
                </a:lnTo>
                <a:lnTo>
                  <a:pt x="560832" y="25336"/>
                </a:lnTo>
                <a:lnTo>
                  <a:pt x="556920" y="32562"/>
                </a:lnTo>
                <a:lnTo>
                  <a:pt x="555752" y="40182"/>
                </a:lnTo>
                <a:lnTo>
                  <a:pt x="555663" y="42176"/>
                </a:lnTo>
                <a:lnTo>
                  <a:pt x="556971" y="50177"/>
                </a:lnTo>
                <a:lnTo>
                  <a:pt x="561060" y="56896"/>
                </a:lnTo>
                <a:lnTo>
                  <a:pt x="567575" y="61214"/>
                </a:lnTo>
                <a:lnTo>
                  <a:pt x="576300" y="62750"/>
                </a:lnTo>
                <a:lnTo>
                  <a:pt x="583006" y="62750"/>
                </a:lnTo>
                <a:lnTo>
                  <a:pt x="587629" y="61353"/>
                </a:lnTo>
                <a:lnTo>
                  <a:pt x="590334" y="60134"/>
                </a:lnTo>
                <a:lnTo>
                  <a:pt x="589546" y="56832"/>
                </a:lnTo>
                <a:lnTo>
                  <a:pt x="589026" y="54648"/>
                </a:lnTo>
                <a:lnTo>
                  <a:pt x="586143" y="55867"/>
                </a:lnTo>
                <a:lnTo>
                  <a:pt x="582841" y="56832"/>
                </a:lnTo>
                <a:lnTo>
                  <a:pt x="569671" y="56832"/>
                </a:lnTo>
                <a:lnTo>
                  <a:pt x="563054" y="52552"/>
                </a:lnTo>
                <a:lnTo>
                  <a:pt x="562876" y="42176"/>
                </a:lnTo>
                <a:lnTo>
                  <a:pt x="592505" y="42176"/>
                </a:lnTo>
                <a:lnTo>
                  <a:pt x="592594" y="41402"/>
                </a:lnTo>
                <a:lnTo>
                  <a:pt x="592772" y="40182"/>
                </a:lnTo>
                <a:lnTo>
                  <a:pt x="592772" y="38608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18">
            <a:extLst>
              <a:ext uri="{FF2B5EF4-FFF2-40B4-BE49-F238E27FC236}">
                <a16:creationId xmlns:a16="http://schemas.microsoft.com/office/drawing/2014/main" xmlns="" id="{FD85DC56-F16E-4CEE-A3E4-65002024BC49}"/>
              </a:ext>
            </a:extLst>
          </p:cNvPr>
          <p:cNvSpPr/>
          <p:nvPr/>
        </p:nvSpPr>
        <p:spPr>
          <a:xfrm>
            <a:off x="6314356" y="469147"/>
            <a:ext cx="197485" cy="44450"/>
          </a:xfrm>
          <a:custGeom>
            <a:avLst/>
            <a:gdLst/>
            <a:ahLst/>
            <a:cxnLst/>
            <a:rect l="l" t="t" r="r" b="b"/>
            <a:pathLst>
              <a:path w="197484" h="44450">
                <a:moveTo>
                  <a:pt x="33299" y="2273"/>
                </a:moveTo>
                <a:lnTo>
                  <a:pt x="31203" y="1219"/>
                </a:lnTo>
                <a:lnTo>
                  <a:pt x="27190" y="88"/>
                </a:lnTo>
                <a:lnTo>
                  <a:pt x="22669" y="88"/>
                </a:lnTo>
                <a:lnTo>
                  <a:pt x="13309" y="1765"/>
                </a:lnTo>
                <a:lnTo>
                  <a:pt x="6172" y="6426"/>
                </a:lnTo>
                <a:lnTo>
                  <a:pt x="1600" y="13512"/>
                </a:lnTo>
                <a:lnTo>
                  <a:pt x="0" y="22491"/>
                </a:lnTo>
                <a:lnTo>
                  <a:pt x="1498" y="31292"/>
                </a:lnTo>
                <a:lnTo>
                  <a:pt x="5727" y="38100"/>
                </a:lnTo>
                <a:lnTo>
                  <a:pt x="12357" y="42468"/>
                </a:lnTo>
                <a:lnTo>
                  <a:pt x="21005" y="44018"/>
                </a:lnTo>
                <a:lnTo>
                  <a:pt x="26670" y="44018"/>
                </a:lnTo>
                <a:lnTo>
                  <a:pt x="31115" y="42621"/>
                </a:lnTo>
                <a:lnTo>
                  <a:pt x="33121" y="41579"/>
                </a:lnTo>
                <a:lnTo>
                  <a:pt x="31813" y="35826"/>
                </a:lnTo>
                <a:lnTo>
                  <a:pt x="29641" y="36791"/>
                </a:lnTo>
                <a:lnTo>
                  <a:pt x="26758" y="37922"/>
                </a:lnTo>
                <a:lnTo>
                  <a:pt x="14033" y="37922"/>
                </a:lnTo>
                <a:lnTo>
                  <a:pt x="7759" y="31902"/>
                </a:lnTo>
                <a:lnTo>
                  <a:pt x="7759" y="13335"/>
                </a:lnTo>
                <a:lnTo>
                  <a:pt x="12992" y="6184"/>
                </a:lnTo>
                <a:lnTo>
                  <a:pt x="26847" y="6184"/>
                </a:lnTo>
                <a:lnTo>
                  <a:pt x="29718" y="7150"/>
                </a:lnTo>
                <a:lnTo>
                  <a:pt x="31559" y="8191"/>
                </a:lnTo>
                <a:lnTo>
                  <a:pt x="33299" y="2273"/>
                </a:lnTo>
                <a:close/>
              </a:path>
              <a:path w="197484" h="44450">
                <a:moveTo>
                  <a:pt x="94996" y="21704"/>
                </a:moveTo>
                <a:lnTo>
                  <a:pt x="93522" y="12877"/>
                </a:lnTo>
                <a:lnTo>
                  <a:pt x="89382" y="6019"/>
                </a:lnTo>
                <a:lnTo>
                  <a:pt x="89001" y="5753"/>
                </a:lnTo>
                <a:lnTo>
                  <a:pt x="87147" y="4470"/>
                </a:lnTo>
                <a:lnTo>
                  <a:pt x="87147" y="14820"/>
                </a:lnTo>
                <a:lnTo>
                  <a:pt x="87147" y="31470"/>
                </a:lnTo>
                <a:lnTo>
                  <a:pt x="81661" y="38354"/>
                </a:lnTo>
                <a:lnTo>
                  <a:pt x="66840" y="38354"/>
                </a:lnTo>
                <a:lnTo>
                  <a:pt x="61595" y="31470"/>
                </a:lnTo>
                <a:lnTo>
                  <a:pt x="61531" y="14122"/>
                </a:lnTo>
                <a:lnTo>
                  <a:pt x="65443" y="5753"/>
                </a:lnTo>
                <a:lnTo>
                  <a:pt x="83578" y="5753"/>
                </a:lnTo>
                <a:lnTo>
                  <a:pt x="87147" y="14820"/>
                </a:lnTo>
                <a:lnTo>
                  <a:pt x="87147" y="4470"/>
                </a:lnTo>
                <a:lnTo>
                  <a:pt x="82969" y="1574"/>
                </a:lnTo>
                <a:lnTo>
                  <a:pt x="74688" y="0"/>
                </a:lnTo>
                <a:lnTo>
                  <a:pt x="66497" y="1524"/>
                </a:lnTo>
                <a:lnTo>
                  <a:pt x="59855" y="5905"/>
                </a:lnTo>
                <a:lnTo>
                  <a:pt x="55397" y="12954"/>
                </a:lnTo>
                <a:lnTo>
                  <a:pt x="53771" y="22402"/>
                </a:lnTo>
                <a:lnTo>
                  <a:pt x="55321" y="31381"/>
                </a:lnTo>
                <a:lnTo>
                  <a:pt x="59601" y="38252"/>
                </a:lnTo>
                <a:lnTo>
                  <a:pt x="66014" y="42595"/>
                </a:lnTo>
                <a:lnTo>
                  <a:pt x="73990" y="44107"/>
                </a:lnTo>
                <a:lnTo>
                  <a:pt x="81572" y="42799"/>
                </a:lnTo>
                <a:lnTo>
                  <a:pt x="88315" y="38760"/>
                </a:lnTo>
                <a:lnTo>
                  <a:pt x="88595" y="38354"/>
                </a:lnTo>
                <a:lnTo>
                  <a:pt x="93154" y="31788"/>
                </a:lnTo>
                <a:lnTo>
                  <a:pt x="94996" y="21704"/>
                </a:lnTo>
                <a:close/>
              </a:path>
              <a:path w="197484" h="44450">
                <a:moveTo>
                  <a:pt x="140741" y="266"/>
                </a:moveTo>
                <a:lnTo>
                  <a:pt x="139446" y="0"/>
                </a:lnTo>
                <a:lnTo>
                  <a:pt x="133426" y="0"/>
                </a:lnTo>
                <a:lnTo>
                  <a:pt x="128803" y="3581"/>
                </a:lnTo>
                <a:lnTo>
                  <a:pt x="126885" y="9245"/>
                </a:lnTo>
                <a:lnTo>
                  <a:pt x="126542" y="9245"/>
                </a:lnTo>
                <a:lnTo>
                  <a:pt x="126276" y="965"/>
                </a:lnTo>
                <a:lnTo>
                  <a:pt x="119570" y="965"/>
                </a:lnTo>
                <a:lnTo>
                  <a:pt x="119824" y="4889"/>
                </a:lnTo>
                <a:lnTo>
                  <a:pt x="119913" y="9156"/>
                </a:lnTo>
                <a:lnTo>
                  <a:pt x="119913" y="43154"/>
                </a:lnTo>
                <a:lnTo>
                  <a:pt x="127495" y="43154"/>
                </a:lnTo>
                <a:lnTo>
                  <a:pt x="127495" y="19354"/>
                </a:lnTo>
                <a:lnTo>
                  <a:pt x="127850" y="17094"/>
                </a:lnTo>
                <a:lnTo>
                  <a:pt x="128892" y="11341"/>
                </a:lnTo>
                <a:lnTo>
                  <a:pt x="132727" y="7239"/>
                </a:lnTo>
                <a:lnTo>
                  <a:pt x="139179" y="7239"/>
                </a:lnTo>
                <a:lnTo>
                  <a:pt x="140741" y="7493"/>
                </a:lnTo>
                <a:lnTo>
                  <a:pt x="140741" y="266"/>
                </a:lnTo>
                <a:close/>
              </a:path>
              <a:path w="197484" h="44450">
                <a:moveTo>
                  <a:pt x="196951" y="19875"/>
                </a:moveTo>
                <a:lnTo>
                  <a:pt x="189547" y="3416"/>
                </a:lnTo>
                <a:lnTo>
                  <a:pt x="189547" y="17957"/>
                </a:lnTo>
                <a:lnTo>
                  <a:pt x="167144" y="17957"/>
                </a:lnTo>
                <a:lnTo>
                  <a:pt x="167754" y="12636"/>
                </a:lnTo>
                <a:lnTo>
                  <a:pt x="171157" y="5499"/>
                </a:lnTo>
                <a:lnTo>
                  <a:pt x="187540" y="5499"/>
                </a:lnTo>
                <a:lnTo>
                  <a:pt x="189509" y="12636"/>
                </a:lnTo>
                <a:lnTo>
                  <a:pt x="189547" y="17957"/>
                </a:lnTo>
                <a:lnTo>
                  <a:pt x="189547" y="3416"/>
                </a:lnTo>
                <a:lnTo>
                  <a:pt x="188061" y="2019"/>
                </a:lnTo>
                <a:lnTo>
                  <a:pt x="179527" y="0"/>
                </a:lnTo>
                <a:lnTo>
                  <a:pt x="171246" y="1765"/>
                </a:lnTo>
                <a:lnTo>
                  <a:pt x="165023" y="6604"/>
                </a:lnTo>
                <a:lnTo>
                  <a:pt x="161099" y="13830"/>
                </a:lnTo>
                <a:lnTo>
                  <a:pt x="159931" y="21450"/>
                </a:lnTo>
                <a:lnTo>
                  <a:pt x="159854" y="23444"/>
                </a:lnTo>
                <a:lnTo>
                  <a:pt x="161150" y="31445"/>
                </a:lnTo>
                <a:lnTo>
                  <a:pt x="165239" y="38163"/>
                </a:lnTo>
                <a:lnTo>
                  <a:pt x="171767" y="42481"/>
                </a:lnTo>
                <a:lnTo>
                  <a:pt x="180479" y="44018"/>
                </a:lnTo>
                <a:lnTo>
                  <a:pt x="187198" y="44018"/>
                </a:lnTo>
                <a:lnTo>
                  <a:pt x="191808" y="42621"/>
                </a:lnTo>
                <a:lnTo>
                  <a:pt x="194513" y="41402"/>
                </a:lnTo>
                <a:lnTo>
                  <a:pt x="193725" y="38100"/>
                </a:lnTo>
                <a:lnTo>
                  <a:pt x="193205" y="35915"/>
                </a:lnTo>
                <a:lnTo>
                  <a:pt x="190334" y="37134"/>
                </a:lnTo>
                <a:lnTo>
                  <a:pt x="187020" y="38100"/>
                </a:lnTo>
                <a:lnTo>
                  <a:pt x="173850" y="38100"/>
                </a:lnTo>
                <a:lnTo>
                  <a:pt x="167233" y="33820"/>
                </a:lnTo>
                <a:lnTo>
                  <a:pt x="167055" y="23444"/>
                </a:lnTo>
                <a:lnTo>
                  <a:pt x="196697" y="23444"/>
                </a:lnTo>
                <a:lnTo>
                  <a:pt x="196786" y="22669"/>
                </a:lnTo>
                <a:lnTo>
                  <a:pt x="196951" y="21450"/>
                </a:lnTo>
                <a:lnTo>
                  <a:pt x="196951" y="19875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19">
            <a:extLst>
              <a:ext uri="{FF2B5EF4-FFF2-40B4-BE49-F238E27FC236}">
                <a16:creationId xmlns:a16="http://schemas.microsoft.com/office/drawing/2014/main" xmlns="" id="{B0415B96-0425-4D59-B86C-3A8F113A45C7}"/>
              </a:ext>
            </a:extLst>
          </p:cNvPr>
          <p:cNvSpPr/>
          <p:nvPr/>
        </p:nvSpPr>
        <p:spPr>
          <a:xfrm>
            <a:off x="6567784" y="450416"/>
            <a:ext cx="252729" cy="62865"/>
          </a:xfrm>
          <a:custGeom>
            <a:avLst/>
            <a:gdLst/>
            <a:ahLst/>
            <a:cxnLst/>
            <a:rect l="l" t="t" r="r" b="b"/>
            <a:pathLst>
              <a:path w="252729" h="62865">
                <a:moveTo>
                  <a:pt x="39916" y="19697"/>
                </a:moveTo>
                <a:lnTo>
                  <a:pt x="31902" y="19697"/>
                </a:lnTo>
                <a:lnTo>
                  <a:pt x="23698" y="43408"/>
                </a:lnTo>
                <a:lnTo>
                  <a:pt x="21094" y="50723"/>
                </a:lnTo>
                <a:lnTo>
                  <a:pt x="20129" y="54203"/>
                </a:lnTo>
                <a:lnTo>
                  <a:pt x="19875" y="54203"/>
                </a:lnTo>
                <a:lnTo>
                  <a:pt x="18999" y="50723"/>
                </a:lnTo>
                <a:lnTo>
                  <a:pt x="17868" y="47231"/>
                </a:lnTo>
                <a:lnTo>
                  <a:pt x="16471" y="43408"/>
                </a:lnTo>
                <a:lnTo>
                  <a:pt x="8191" y="19697"/>
                </a:lnTo>
                <a:lnTo>
                  <a:pt x="0" y="19697"/>
                </a:lnTo>
                <a:lnTo>
                  <a:pt x="16040" y="61887"/>
                </a:lnTo>
                <a:lnTo>
                  <a:pt x="23355" y="61887"/>
                </a:lnTo>
                <a:lnTo>
                  <a:pt x="39916" y="19697"/>
                </a:lnTo>
                <a:close/>
              </a:path>
              <a:path w="252729" h="62865">
                <a:moveTo>
                  <a:pt x="92379" y="61887"/>
                </a:moveTo>
                <a:lnTo>
                  <a:pt x="91859" y="59004"/>
                </a:lnTo>
                <a:lnTo>
                  <a:pt x="91732" y="56565"/>
                </a:lnTo>
                <a:lnTo>
                  <a:pt x="91681" y="40182"/>
                </a:lnTo>
                <a:lnTo>
                  <a:pt x="91681" y="27533"/>
                </a:lnTo>
                <a:lnTo>
                  <a:pt x="90563" y="24396"/>
                </a:lnTo>
                <a:lnTo>
                  <a:pt x="88544" y="18732"/>
                </a:lnTo>
                <a:lnTo>
                  <a:pt x="84277" y="18732"/>
                </a:lnTo>
                <a:lnTo>
                  <a:pt x="84277" y="40347"/>
                </a:lnTo>
                <a:lnTo>
                  <a:pt x="84277" y="48463"/>
                </a:lnTo>
                <a:lnTo>
                  <a:pt x="84099" y="49326"/>
                </a:lnTo>
                <a:lnTo>
                  <a:pt x="82613" y="53682"/>
                </a:lnTo>
                <a:lnTo>
                  <a:pt x="79133" y="57175"/>
                </a:lnTo>
                <a:lnTo>
                  <a:pt x="69710" y="57175"/>
                </a:lnTo>
                <a:lnTo>
                  <a:pt x="66408" y="54825"/>
                </a:lnTo>
                <a:lnTo>
                  <a:pt x="66408" y="41656"/>
                </a:lnTo>
                <a:lnTo>
                  <a:pt x="75907" y="40182"/>
                </a:lnTo>
                <a:lnTo>
                  <a:pt x="84277" y="40347"/>
                </a:lnTo>
                <a:lnTo>
                  <a:pt x="84277" y="18732"/>
                </a:lnTo>
                <a:lnTo>
                  <a:pt x="70332" y="18732"/>
                </a:lnTo>
                <a:lnTo>
                  <a:pt x="65265" y="20218"/>
                </a:lnTo>
                <a:lnTo>
                  <a:pt x="61785" y="22479"/>
                </a:lnTo>
                <a:lnTo>
                  <a:pt x="63525" y="27533"/>
                </a:lnTo>
                <a:lnTo>
                  <a:pt x="66484" y="25615"/>
                </a:lnTo>
                <a:lnTo>
                  <a:pt x="70586" y="24396"/>
                </a:lnTo>
                <a:lnTo>
                  <a:pt x="83134" y="24396"/>
                </a:lnTo>
                <a:lnTo>
                  <a:pt x="84099" y="30670"/>
                </a:lnTo>
                <a:lnTo>
                  <a:pt x="84099" y="35039"/>
                </a:lnTo>
                <a:lnTo>
                  <a:pt x="73253" y="36017"/>
                </a:lnTo>
                <a:lnTo>
                  <a:pt x="65303" y="39027"/>
                </a:lnTo>
                <a:lnTo>
                  <a:pt x="60401" y="43954"/>
                </a:lnTo>
                <a:lnTo>
                  <a:pt x="58737" y="50723"/>
                </a:lnTo>
                <a:lnTo>
                  <a:pt x="58737" y="56832"/>
                </a:lnTo>
                <a:lnTo>
                  <a:pt x="63093" y="62839"/>
                </a:lnTo>
                <a:lnTo>
                  <a:pt x="77647" y="62839"/>
                </a:lnTo>
                <a:lnTo>
                  <a:pt x="82181" y="59880"/>
                </a:lnTo>
                <a:lnTo>
                  <a:pt x="84099" y="57175"/>
                </a:lnTo>
                <a:lnTo>
                  <a:pt x="84531" y="56565"/>
                </a:lnTo>
                <a:lnTo>
                  <a:pt x="84797" y="56565"/>
                </a:lnTo>
                <a:lnTo>
                  <a:pt x="85407" y="61887"/>
                </a:lnTo>
                <a:lnTo>
                  <a:pt x="92379" y="61887"/>
                </a:lnTo>
                <a:close/>
              </a:path>
              <a:path w="252729" h="62865">
                <a:moveTo>
                  <a:pt x="126974" y="0"/>
                </a:moveTo>
                <a:lnTo>
                  <a:pt x="119303" y="0"/>
                </a:lnTo>
                <a:lnTo>
                  <a:pt x="119303" y="61887"/>
                </a:lnTo>
                <a:lnTo>
                  <a:pt x="126974" y="61887"/>
                </a:lnTo>
                <a:lnTo>
                  <a:pt x="126974" y="0"/>
                </a:lnTo>
                <a:close/>
              </a:path>
              <a:path w="252729" h="62865">
                <a:moveTo>
                  <a:pt x="190766" y="61887"/>
                </a:moveTo>
                <a:lnTo>
                  <a:pt x="190500" y="58572"/>
                </a:lnTo>
                <a:lnTo>
                  <a:pt x="190411" y="54737"/>
                </a:lnTo>
                <a:lnTo>
                  <a:pt x="190411" y="19697"/>
                </a:lnTo>
                <a:lnTo>
                  <a:pt x="182740" y="19697"/>
                </a:lnTo>
                <a:lnTo>
                  <a:pt x="182740" y="46977"/>
                </a:lnTo>
                <a:lnTo>
                  <a:pt x="182486" y="48374"/>
                </a:lnTo>
                <a:lnTo>
                  <a:pt x="180657" y="52908"/>
                </a:lnTo>
                <a:lnTo>
                  <a:pt x="177076" y="56476"/>
                </a:lnTo>
                <a:lnTo>
                  <a:pt x="164960" y="56476"/>
                </a:lnTo>
                <a:lnTo>
                  <a:pt x="162521" y="51079"/>
                </a:lnTo>
                <a:lnTo>
                  <a:pt x="162521" y="19697"/>
                </a:lnTo>
                <a:lnTo>
                  <a:pt x="154851" y="19697"/>
                </a:lnTo>
                <a:lnTo>
                  <a:pt x="154851" y="59182"/>
                </a:lnTo>
                <a:lnTo>
                  <a:pt x="162788" y="62839"/>
                </a:lnTo>
                <a:lnTo>
                  <a:pt x="176898" y="62839"/>
                </a:lnTo>
                <a:lnTo>
                  <a:pt x="181343" y="58394"/>
                </a:lnTo>
                <a:lnTo>
                  <a:pt x="183349" y="54991"/>
                </a:lnTo>
                <a:lnTo>
                  <a:pt x="183527" y="54991"/>
                </a:lnTo>
                <a:lnTo>
                  <a:pt x="183959" y="61887"/>
                </a:lnTo>
                <a:lnTo>
                  <a:pt x="190766" y="61887"/>
                </a:lnTo>
                <a:close/>
              </a:path>
              <a:path w="252729" h="62865">
                <a:moveTo>
                  <a:pt x="252552" y="38608"/>
                </a:moveTo>
                <a:lnTo>
                  <a:pt x="252310" y="36690"/>
                </a:lnTo>
                <a:lnTo>
                  <a:pt x="251764" y="32232"/>
                </a:lnTo>
                <a:lnTo>
                  <a:pt x="248996" y="25768"/>
                </a:lnTo>
                <a:lnTo>
                  <a:pt x="247357" y="24231"/>
                </a:lnTo>
                <a:lnTo>
                  <a:pt x="245148" y="22161"/>
                </a:lnTo>
                <a:lnTo>
                  <a:pt x="245148" y="36690"/>
                </a:lnTo>
                <a:lnTo>
                  <a:pt x="222745" y="36690"/>
                </a:lnTo>
                <a:lnTo>
                  <a:pt x="223354" y="31369"/>
                </a:lnTo>
                <a:lnTo>
                  <a:pt x="226745" y="24231"/>
                </a:lnTo>
                <a:lnTo>
                  <a:pt x="243141" y="24231"/>
                </a:lnTo>
                <a:lnTo>
                  <a:pt x="245110" y="31369"/>
                </a:lnTo>
                <a:lnTo>
                  <a:pt x="245148" y="36690"/>
                </a:lnTo>
                <a:lnTo>
                  <a:pt x="245148" y="22161"/>
                </a:lnTo>
                <a:lnTo>
                  <a:pt x="243649" y="20751"/>
                </a:lnTo>
                <a:lnTo>
                  <a:pt x="235115" y="18732"/>
                </a:lnTo>
                <a:lnTo>
                  <a:pt x="226834" y="20497"/>
                </a:lnTo>
                <a:lnTo>
                  <a:pt x="220611" y="25336"/>
                </a:lnTo>
                <a:lnTo>
                  <a:pt x="216700" y="32562"/>
                </a:lnTo>
                <a:lnTo>
                  <a:pt x="215531" y="40182"/>
                </a:lnTo>
                <a:lnTo>
                  <a:pt x="215442" y="42176"/>
                </a:lnTo>
                <a:lnTo>
                  <a:pt x="216750" y="50177"/>
                </a:lnTo>
                <a:lnTo>
                  <a:pt x="220840" y="56896"/>
                </a:lnTo>
                <a:lnTo>
                  <a:pt x="227355" y="61214"/>
                </a:lnTo>
                <a:lnTo>
                  <a:pt x="236080" y="62750"/>
                </a:lnTo>
                <a:lnTo>
                  <a:pt x="242785" y="62750"/>
                </a:lnTo>
                <a:lnTo>
                  <a:pt x="247408" y="61353"/>
                </a:lnTo>
                <a:lnTo>
                  <a:pt x="250113" y="60134"/>
                </a:lnTo>
                <a:lnTo>
                  <a:pt x="249326" y="56832"/>
                </a:lnTo>
                <a:lnTo>
                  <a:pt x="248805" y="54648"/>
                </a:lnTo>
                <a:lnTo>
                  <a:pt x="245922" y="55867"/>
                </a:lnTo>
                <a:lnTo>
                  <a:pt x="242608" y="56832"/>
                </a:lnTo>
                <a:lnTo>
                  <a:pt x="229450" y="56832"/>
                </a:lnTo>
                <a:lnTo>
                  <a:pt x="222821" y="52552"/>
                </a:lnTo>
                <a:lnTo>
                  <a:pt x="222656" y="42176"/>
                </a:lnTo>
                <a:lnTo>
                  <a:pt x="252285" y="42176"/>
                </a:lnTo>
                <a:lnTo>
                  <a:pt x="252374" y="41402"/>
                </a:lnTo>
                <a:lnTo>
                  <a:pt x="252552" y="40182"/>
                </a:lnTo>
                <a:lnTo>
                  <a:pt x="252552" y="38608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D465FD43-44E5-428D-81B9-833C7F76131C}"/>
              </a:ext>
            </a:extLst>
          </p:cNvPr>
          <p:cNvSpPr txBox="1"/>
          <p:nvPr/>
        </p:nvSpPr>
        <p:spPr>
          <a:xfrm>
            <a:off x="5605663" y="127398"/>
            <a:ext cx="15278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2">
                    <a:lumMod val="60000"/>
                    <a:lumOff val="40000"/>
                  </a:schemeClr>
                </a:solidFill>
              </a:rPr>
              <a:t>ĐĂNG KHÁNH</a:t>
            </a:r>
          </a:p>
        </p:txBody>
      </p:sp>
      <p:sp>
        <p:nvSpPr>
          <p:cNvPr id="27" name="object 17">
            <a:extLst>
              <a:ext uri="{FF2B5EF4-FFF2-40B4-BE49-F238E27FC236}">
                <a16:creationId xmlns:a16="http://schemas.microsoft.com/office/drawing/2014/main" xmlns="" id="{5AD2C56C-BA3A-424F-95A7-2BA3948378EF}"/>
              </a:ext>
            </a:extLst>
          </p:cNvPr>
          <p:cNvSpPr/>
          <p:nvPr/>
        </p:nvSpPr>
        <p:spPr>
          <a:xfrm>
            <a:off x="7603837" y="436702"/>
            <a:ext cx="593090" cy="81280"/>
          </a:xfrm>
          <a:custGeom>
            <a:avLst/>
            <a:gdLst/>
            <a:ahLst/>
            <a:cxnLst/>
            <a:rect l="l" t="t" r="r" b="b"/>
            <a:pathLst>
              <a:path w="593090" h="81279">
                <a:moveTo>
                  <a:pt x="54127" y="64147"/>
                </a:moveTo>
                <a:lnTo>
                  <a:pt x="49161" y="63271"/>
                </a:lnTo>
                <a:lnTo>
                  <a:pt x="42799" y="61887"/>
                </a:lnTo>
                <a:lnTo>
                  <a:pt x="36957" y="60401"/>
                </a:lnTo>
                <a:lnTo>
                  <a:pt x="36957" y="60058"/>
                </a:lnTo>
                <a:lnTo>
                  <a:pt x="43116" y="56654"/>
                </a:lnTo>
                <a:lnTo>
                  <a:pt x="43688" y="56337"/>
                </a:lnTo>
                <a:lnTo>
                  <a:pt x="48983" y="50355"/>
                </a:lnTo>
                <a:lnTo>
                  <a:pt x="52451" y="42176"/>
                </a:lnTo>
                <a:lnTo>
                  <a:pt x="53682" y="31902"/>
                </a:lnTo>
                <a:lnTo>
                  <a:pt x="51816" y="19939"/>
                </a:lnTo>
                <a:lnTo>
                  <a:pt x="46507" y="10528"/>
                </a:lnTo>
                <a:lnTo>
                  <a:pt x="45631" y="9880"/>
                </a:lnTo>
                <a:lnTo>
                  <a:pt x="45631" y="31902"/>
                </a:lnTo>
                <a:lnTo>
                  <a:pt x="45554" y="33121"/>
                </a:lnTo>
                <a:lnTo>
                  <a:pt x="44424" y="41719"/>
                </a:lnTo>
                <a:lnTo>
                  <a:pt x="40754" y="49479"/>
                </a:lnTo>
                <a:lnTo>
                  <a:pt x="34823" y="54724"/>
                </a:lnTo>
                <a:lnTo>
                  <a:pt x="26758" y="56654"/>
                </a:lnTo>
                <a:lnTo>
                  <a:pt x="18834" y="54698"/>
                </a:lnTo>
                <a:lnTo>
                  <a:pt x="12954" y="49466"/>
                </a:lnTo>
                <a:lnTo>
                  <a:pt x="9309" y="41910"/>
                </a:lnTo>
                <a:lnTo>
                  <a:pt x="8128" y="33121"/>
                </a:lnTo>
                <a:lnTo>
                  <a:pt x="8229" y="31902"/>
                </a:lnTo>
                <a:lnTo>
                  <a:pt x="9232" y="23736"/>
                </a:lnTo>
                <a:lnTo>
                  <a:pt x="12763" y="15887"/>
                </a:lnTo>
                <a:lnTo>
                  <a:pt x="18719" y="10414"/>
                </a:lnTo>
                <a:lnTo>
                  <a:pt x="27101" y="8369"/>
                </a:lnTo>
                <a:lnTo>
                  <a:pt x="35267" y="10439"/>
                </a:lnTo>
                <a:lnTo>
                  <a:pt x="41059" y="15887"/>
                </a:lnTo>
                <a:lnTo>
                  <a:pt x="44526" y="23545"/>
                </a:lnTo>
                <a:lnTo>
                  <a:pt x="45631" y="31902"/>
                </a:lnTo>
                <a:lnTo>
                  <a:pt x="45631" y="9880"/>
                </a:lnTo>
                <a:lnTo>
                  <a:pt x="43586" y="8369"/>
                </a:lnTo>
                <a:lnTo>
                  <a:pt x="38214" y="4381"/>
                </a:lnTo>
                <a:lnTo>
                  <a:pt x="27368" y="2171"/>
                </a:lnTo>
                <a:lnTo>
                  <a:pt x="16370" y="4381"/>
                </a:lnTo>
                <a:lnTo>
                  <a:pt x="7734" y="10591"/>
                </a:lnTo>
                <a:lnTo>
                  <a:pt x="2044" y="20345"/>
                </a:lnTo>
                <a:lnTo>
                  <a:pt x="0" y="33121"/>
                </a:lnTo>
                <a:lnTo>
                  <a:pt x="2082" y="45669"/>
                </a:lnTo>
                <a:lnTo>
                  <a:pt x="7708" y="54876"/>
                </a:lnTo>
                <a:lnTo>
                  <a:pt x="15951" y="60629"/>
                </a:lnTo>
                <a:lnTo>
                  <a:pt x="25882" y="62839"/>
                </a:lnTo>
                <a:lnTo>
                  <a:pt x="27012" y="62839"/>
                </a:lnTo>
                <a:lnTo>
                  <a:pt x="29451" y="63715"/>
                </a:lnTo>
                <a:lnTo>
                  <a:pt x="36258" y="66065"/>
                </a:lnTo>
                <a:lnTo>
                  <a:pt x="44018" y="68414"/>
                </a:lnTo>
                <a:lnTo>
                  <a:pt x="51943" y="70510"/>
                </a:lnTo>
                <a:lnTo>
                  <a:pt x="54127" y="64147"/>
                </a:lnTo>
                <a:close/>
              </a:path>
              <a:path w="593090" h="81279">
                <a:moveTo>
                  <a:pt x="114427" y="61887"/>
                </a:moveTo>
                <a:lnTo>
                  <a:pt x="114173" y="58572"/>
                </a:lnTo>
                <a:lnTo>
                  <a:pt x="114084" y="54737"/>
                </a:lnTo>
                <a:lnTo>
                  <a:pt x="114084" y="19697"/>
                </a:lnTo>
                <a:lnTo>
                  <a:pt x="106413" y="19697"/>
                </a:lnTo>
                <a:lnTo>
                  <a:pt x="106413" y="46977"/>
                </a:lnTo>
                <a:lnTo>
                  <a:pt x="106146" y="48374"/>
                </a:lnTo>
                <a:lnTo>
                  <a:pt x="104317" y="52908"/>
                </a:lnTo>
                <a:lnTo>
                  <a:pt x="100749" y="56476"/>
                </a:lnTo>
                <a:lnTo>
                  <a:pt x="88633" y="56476"/>
                </a:lnTo>
                <a:lnTo>
                  <a:pt x="86194" y="51079"/>
                </a:lnTo>
                <a:lnTo>
                  <a:pt x="86194" y="19697"/>
                </a:lnTo>
                <a:lnTo>
                  <a:pt x="78524" y="19697"/>
                </a:lnTo>
                <a:lnTo>
                  <a:pt x="78524" y="59182"/>
                </a:lnTo>
                <a:lnTo>
                  <a:pt x="86448" y="62839"/>
                </a:lnTo>
                <a:lnTo>
                  <a:pt x="100571" y="62839"/>
                </a:lnTo>
                <a:lnTo>
                  <a:pt x="105016" y="58394"/>
                </a:lnTo>
                <a:lnTo>
                  <a:pt x="107022" y="54991"/>
                </a:lnTo>
                <a:lnTo>
                  <a:pt x="107200" y="54991"/>
                </a:lnTo>
                <a:lnTo>
                  <a:pt x="107632" y="61887"/>
                </a:lnTo>
                <a:lnTo>
                  <a:pt x="114427" y="61887"/>
                </a:lnTo>
                <a:close/>
              </a:path>
              <a:path w="593090" h="81279">
                <a:moveTo>
                  <a:pt x="172389" y="61887"/>
                </a:moveTo>
                <a:lnTo>
                  <a:pt x="171869" y="59004"/>
                </a:lnTo>
                <a:lnTo>
                  <a:pt x="171742" y="56565"/>
                </a:lnTo>
                <a:lnTo>
                  <a:pt x="171691" y="40182"/>
                </a:lnTo>
                <a:lnTo>
                  <a:pt x="171691" y="27533"/>
                </a:lnTo>
                <a:lnTo>
                  <a:pt x="170573" y="24396"/>
                </a:lnTo>
                <a:lnTo>
                  <a:pt x="168554" y="18732"/>
                </a:lnTo>
                <a:lnTo>
                  <a:pt x="164287" y="18732"/>
                </a:lnTo>
                <a:lnTo>
                  <a:pt x="164287" y="40347"/>
                </a:lnTo>
                <a:lnTo>
                  <a:pt x="164287" y="48463"/>
                </a:lnTo>
                <a:lnTo>
                  <a:pt x="164109" y="49326"/>
                </a:lnTo>
                <a:lnTo>
                  <a:pt x="162623" y="53682"/>
                </a:lnTo>
                <a:lnTo>
                  <a:pt x="159131" y="57175"/>
                </a:lnTo>
                <a:lnTo>
                  <a:pt x="149720" y="57175"/>
                </a:lnTo>
                <a:lnTo>
                  <a:pt x="146405" y="54825"/>
                </a:lnTo>
                <a:lnTo>
                  <a:pt x="146405" y="41656"/>
                </a:lnTo>
                <a:lnTo>
                  <a:pt x="155905" y="40182"/>
                </a:lnTo>
                <a:lnTo>
                  <a:pt x="164287" y="40347"/>
                </a:lnTo>
                <a:lnTo>
                  <a:pt x="164287" y="18732"/>
                </a:lnTo>
                <a:lnTo>
                  <a:pt x="150329" y="18732"/>
                </a:lnTo>
                <a:lnTo>
                  <a:pt x="145275" y="20218"/>
                </a:lnTo>
                <a:lnTo>
                  <a:pt x="141795" y="22479"/>
                </a:lnTo>
                <a:lnTo>
                  <a:pt x="143535" y="27533"/>
                </a:lnTo>
                <a:lnTo>
                  <a:pt x="146494" y="25615"/>
                </a:lnTo>
                <a:lnTo>
                  <a:pt x="150596" y="24396"/>
                </a:lnTo>
                <a:lnTo>
                  <a:pt x="163144" y="24396"/>
                </a:lnTo>
                <a:lnTo>
                  <a:pt x="164109" y="30670"/>
                </a:lnTo>
                <a:lnTo>
                  <a:pt x="164109" y="35039"/>
                </a:lnTo>
                <a:lnTo>
                  <a:pt x="153263" y="36017"/>
                </a:lnTo>
                <a:lnTo>
                  <a:pt x="145313" y="39027"/>
                </a:lnTo>
                <a:lnTo>
                  <a:pt x="140411" y="43954"/>
                </a:lnTo>
                <a:lnTo>
                  <a:pt x="138734" y="50723"/>
                </a:lnTo>
                <a:lnTo>
                  <a:pt x="138734" y="56832"/>
                </a:lnTo>
                <a:lnTo>
                  <a:pt x="143103" y="62839"/>
                </a:lnTo>
                <a:lnTo>
                  <a:pt x="157657" y="62839"/>
                </a:lnTo>
                <a:lnTo>
                  <a:pt x="162191" y="59880"/>
                </a:lnTo>
                <a:lnTo>
                  <a:pt x="164109" y="57175"/>
                </a:lnTo>
                <a:lnTo>
                  <a:pt x="164541" y="56565"/>
                </a:lnTo>
                <a:lnTo>
                  <a:pt x="164807" y="56565"/>
                </a:lnTo>
                <a:lnTo>
                  <a:pt x="165417" y="61887"/>
                </a:lnTo>
                <a:lnTo>
                  <a:pt x="172389" y="61887"/>
                </a:lnTo>
                <a:close/>
              </a:path>
              <a:path w="593090" h="81279">
                <a:moveTo>
                  <a:pt x="206971" y="0"/>
                </a:moveTo>
                <a:lnTo>
                  <a:pt x="199301" y="0"/>
                </a:lnTo>
                <a:lnTo>
                  <a:pt x="199301" y="61887"/>
                </a:lnTo>
                <a:lnTo>
                  <a:pt x="206971" y="61887"/>
                </a:lnTo>
                <a:lnTo>
                  <a:pt x="206971" y="0"/>
                </a:lnTo>
                <a:close/>
              </a:path>
              <a:path w="593090" h="81279">
                <a:moveTo>
                  <a:pt x="242785" y="19697"/>
                </a:moveTo>
                <a:lnTo>
                  <a:pt x="235115" y="19697"/>
                </a:lnTo>
                <a:lnTo>
                  <a:pt x="235115" y="61887"/>
                </a:lnTo>
                <a:lnTo>
                  <a:pt x="242785" y="61887"/>
                </a:lnTo>
                <a:lnTo>
                  <a:pt x="242785" y="19697"/>
                </a:lnTo>
                <a:close/>
              </a:path>
              <a:path w="593090" h="81279">
                <a:moveTo>
                  <a:pt x="243751" y="10452"/>
                </a:moveTo>
                <a:lnTo>
                  <a:pt x="243662" y="5143"/>
                </a:lnTo>
                <a:lnTo>
                  <a:pt x="241833" y="3048"/>
                </a:lnTo>
                <a:lnTo>
                  <a:pt x="236169" y="3048"/>
                </a:lnTo>
                <a:lnTo>
                  <a:pt x="234162" y="5143"/>
                </a:lnTo>
                <a:lnTo>
                  <a:pt x="234162" y="10452"/>
                </a:lnTo>
                <a:lnTo>
                  <a:pt x="236080" y="12547"/>
                </a:lnTo>
                <a:lnTo>
                  <a:pt x="241833" y="12547"/>
                </a:lnTo>
                <a:lnTo>
                  <a:pt x="243751" y="10452"/>
                </a:lnTo>
                <a:close/>
              </a:path>
              <a:path w="593090" h="81279">
                <a:moveTo>
                  <a:pt x="290982" y="19697"/>
                </a:moveTo>
                <a:lnTo>
                  <a:pt x="279996" y="19697"/>
                </a:lnTo>
                <a:lnTo>
                  <a:pt x="279996" y="7581"/>
                </a:lnTo>
                <a:lnTo>
                  <a:pt x="272503" y="9588"/>
                </a:lnTo>
                <a:lnTo>
                  <a:pt x="272503" y="19697"/>
                </a:lnTo>
                <a:lnTo>
                  <a:pt x="265963" y="19697"/>
                </a:lnTo>
                <a:lnTo>
                  <a:pt x="265963" y="25539"/>
                </a:lnTo>
                <a:lnTo>
                  <a:pt x="272503" y="25539"/>
                </a:lnTo>
                <a:lnTo>
                  <a:pt x="272503" y="53517"/>
                </a:lnTo>
                <a:lnTo>
                  <a:pt x="273291" y="57264"/>
                </a:lnTo>
                <a:lnTo>
                  <a:pt x="275463" y="59524"/>
                </a:lnTo>
                <a:lnTo>
                  <a:pt x="277291" y="61620"/>
                </a:lnTo>
                <a:lnTo>
                  <a:pt x="280174" y="62750"/>
                </a:lnTo>
                <a:lnTo>
                  <a:pt x="286715" y="62750"/>
                </a:lnTo>
                <a:lnTo>
                  <a:pt x="289064" y="62318"/>
                </a:lnTo>
                <a:lnTo>
                  <a:pt x="290550" y="61709"/>
                </a:lnTo>
                <a:lnTo>
                  <a:pt x="290195" y="55956"/>
                </a:lnTo>
                <a:lnTo>
                  <a:pt x="287756" y="56476"/>
                </a:lnTo>
                <a:lnTo>
                  <a:pt x="281482" y="56476"/>
                </a:lnTo>
                <a:lnTo>
                  <a:pt x="279996" y="53517"/>
                </a:lnTo>
                <a:lnTo>
                  <a:pt x="279996" y="25539"/>
                </a:lnTo>
                <a:lnTo>
                  <a:pt x="290982" y="25539"/>
                </a:lnTo>
                <a:lnTo>
                  <a:pt x="290982" y="19697"/>
                </a:lnTo>
                <a:close/>
              </a:path>
              <a:path w="593090" h="81279">
                <a:moveTo>
                  <a:pt x="349719" y="19697"/>
                </a:moveTo>
                <a:lnTo>
                  <a:pt x="341617" y="19697"/>
                </a:lnTo>
                <a:lnTo>
                  <a:pt x="332193" y="47498"/>
                </a:lnTo>
                <a:lnTo>
                  <a:pt x="330542" y="53251"/>
                </a:lnTo>
                <a:lnTo>
                  <a:pt x="330365" y="53251"/>
                </a:lnTo>
                <a:lnTo>
                  <a:pt x="328625" y="47409"/>
                </a:lnTo>
                <a:lnTo>
                  <a:pt x="327672" y="44627"/>
                </a:lnTo>
                <a:lnTo>
                  <a:pt x="318427" y="19697"/>
                </a:lnTo>
                <a:lnTo>
                  <a:pt x="310057" y="19697"/>
                </a:lnTo>
                <a:lnTo>
                  <a:pt x="326009" y="59524"/>
                </a:lnTo>
                <a:lnTo>
                  <a:pt x="326186" y="60134"/>
                </a:lnTo>
                <a:lnTo>
                  <a:pt x="326186" y="61010"/>
                </a:lnTo>
                <a:lnTo>
                  <a:pt x="323824" y="66332"/>
                </a:lnTo>
                <a:lnTo>
                  <a:pt x="321221" y="69291"/>
                </a:lnTo>
                <a:lnTo>
                  <a:pt x="316852" y="72859"/>
                </a:lnTo>
                <a:lnTo>
                  <a:pt x="314325" y="74079"/>
                </a:lnTo>
                <a:lnTo>
                  <a:pt x="312420" y="74688"/>
                </a:lnTo>
                <a:lnTo>
                  <a:pt x="314325" y="81140"/>
                </a:lnTo>
                <a:lnTo>
                  <a:pt x="338213" y="49771"/>
                </a:lnTo>
                <a:lnTo>
                  <a:pt x="349719" y="19697"/>
                </a:lnTo>
                <a:close/>
              </a:path>
              <a:path w="593090" h="81279">
                <a:moveTo>
                  <a:pt x="408190" y="35471"/>
                </a:moveTo>
                <a:lnTo>
                  <a:pt x="386664" y="35471"/>
                </a:lnTo>
                <a:lnTo>
                  <a:pt x="386664" y="41135"/>
                </a:lnTo>
                <a:lnTo>
                  <a:pt x="408190" y="41135"/>
                </a:lnTo>
                <a:lnTo>
                  <a:pt x="408190" y="35471"/>
                </a:lnTo>
                <a:close/>
              </a:path>
              <a:path w="593090" h="81279">
                <a:moveTo>
                  <a:pt x="471119" y="19697"/>
                </a:moveTo>
                <a:lnTo>
                  <a:pt x="460133" y="19697"/>
                </a:lnTo>
                <a:lnTo>
                  <a:pt x="460133" y="7581"/>
                </a:lnTo>
                <a:lnTo>
                  <a:pt x="452640" y="9588"/>
                </a:lnTo>
                <a:lnTo>
                  <a:pt x="452640" y="19697"/>
                </a:lnTo>
                <a:lnTo>
                  <a:pt x="446100" y="19697"/>
                </a:lnTo>
                <a:lnTo>
                  <a:pt x="446100" y="25539"/>
                </a:lnTo>
                <a:lnTo>
                  <a:pt x="452640" y="25539"/>
                </a:lnTo>
                <a:lnTo>
                  <a:pt x="452640" y="53517"/>
                </a:lnTo>
                <a:lnTo>
                  <a:pt x="453428" y="57264"/>
                </a:lnTo>
                <a:lnTo>
                  <a:pt x="455599" y="59524"/>
                </a:lnTo>
                <a:lnTo>
                  <a:pt x="457428" y="61620"/>
                </a:lnTo>
                <a:lnTo>
                  <a:pt x="460311" y="62750"/>
                </a:lnTo>
                <a:lnTo>
                  <a:pt x="466839" y="62750"/>
                </a:lnTo>
                <a:lnTo>
                  <a:pt x="469201" y="62318"/>
                </a:lnTo>
                <a:lnTo>
                  <a:pt x="470674" y="61709"/>
                </a:lnTo>
                <a:lnTo>
                  <a:pt x="470331" y="55956"/>
                </a:lnTo>
                <a:lnTo>
                  <a:pt x="467893" y="56476"/>
                </a:lnTo>
                <a:lnTo>
                  <a:pt x="461619" y="56476"/>
                </a:lnTo>
                <a:lnTo>
                  <a:pt x="460133" y="53517"/>
                </a:lnTo>
                <a:lnTo>
                  <a:pt x="460133" y="25539"/>
                </a:lnTo>
                <a:lnTo>
                  <a:pt x="471119" y="25539"/>
                </a:lnTo>
                <a:lnTo>
                  <a:pt x="471119" y="19697"/>
                </a:lnTo>
                <a:close/>
              </a:path>
              <a:path w="593090" h="81279">
                <a:moveTo>
                  <a:pt x="530898" y="22225"/>
                </a:moveTo>
                <a:lnTo>
                  <a:pt x="521830" y="18732"/>
                </a:lnTo>
                <a:lnTo>
                  <a:pt x="513295" y="18732"/>
                </a:lnTo>
                <a:lnTo>
                  <a:pt x="510590" y="19608"/>
                </a:lnTo>
                <a:lnTo>
                  <a:pt x="505968" y="22225"/>
                </a:lnTo>
                <a:lnTo>
                  <a:pt x="504050" y="24142"/>
                </a:lnTo>
                <a:lnTo>
                  <a:pt x="502831" y="26314"/>
                </a:lnTo>
                <a:lnTo>
                  <a:pt x="502653" y="26314"/>
                </a:lnTo>
                <a:lnTo>
                  <a:pt x="502653" y="0"/>
                </a:lnTo>
                <a:lnTo>
                  <a:pt x="494982" y="0"/>
                </a:lnTo>
                <a:lnTo>
                  <a:pt x="494982" y="61887"/>
                </a:lnTo>
                <a:lnTo>
                  <a:pt x="502653" y="61887"/>
                </a:lnTo>
                <a:lnTo>
                  <a:pt x="502653" y="34950"/>
                </a:lnTo>
                <a:lnTo>
                  <a:pt x="502742" y="33820"/>
                </a:lnTo>
                <a:lnTo>
                  <a:pt x="503174" y="32766"/>
                </a:lnTo>
                <a:lnTo>
                  <a:pt x="504571" y="28587"/>
                </a:lnTo>
                <a:lnTo>
                  <a:pt x="508495" y="25095"/>
                </a:lnTo>
                <a:lnTo>
                  <a:pt x="520700" y="25095"/>
                </a:lnTo>
                <a:lnTo>
                  <a:pt x="523227" y="30848"/>
                </a:lnTo>
                <a:lnTo>
                  <a:pt x="523227" y="61887"/>
                </a:lnTo>
                <a:lnTo>
                  <a:pt x="530898" y="61887"/>
                </a:lnTo>
                <a:lnTo>
                  <a:pt x="530898" y="22225"/>
                </a:lnTo>
                <a:close/>
              </a:path>
              <a:path w="593090" h="81279">
                <a:moveTo>
                  <a:pt x="592772" y="38608"/>
                </a:moveTo>
                <a:lnTo>
                  <a:pt x="592531" y="36690"/>
                </a:lnTo>
                <a:lnTo>
                  <a:pt x="591985" y="32232"/>
                </a:lnTo>
                <a:lnTo>
                  <a:pt x="589216" y="25768"/>
                </a:lnTo>
                <a:lnTo>
                  <a:pt x="587578" y="24231"/>
                </a:lnTo>
                <a:lnTo>
                  <a:pt x="585368" y="22161"/>
                </a:lnTo>
                <a:lnTo>
                  <a:pt x="585368" y="36690"/>
                </a:lnTo>
                <a:lnTo>
                  <a:pt x="562965" y="36690"/>
                </a:lnTo>
                <a:lnTo>
                  <a:pt x="563575" y="31369"/>
                </a:lnTo>
                <a:lnTo>
                  <a:pt x="566978" y="24231"/>
                </a:lnTo>
                <a:lnTo>
                  <a:pt x="583361" y="24231"/>
                </a:lnTo>
                <a:lnTo>
                  <a:pt x="585330" y="31369"/>
                </a:lnTo>
                <a:lnTo>
                  <a:pt x="585368" y="36690"/>
                </a:lnTo>
                <a:lnTo>
                  <a:pt x="585368" y="22161"/>
                </a:lnTo>
                <a:lnTo>
                  <a:pt x="583869" y="20751"/>
                </a:lnTo>
                <a:lnTo>
                  <a:pt x="575335" y="18732"/>
                </a:lnTo>
                <a:lnTo>
                  <a:pt x="567067" y="20497"/>
                </a:lnTo>
                <a:lnTo>
                  <a:pt x="560832" y="25336"/>
                </a:lnTo>
                <a:lnTo>
                  <a:pt x="556920" y="32562"/>
                </a:lnTo>
                <a:lnTo>
                  <a:pt x="555752" y="40182"/>
                </a:lnTo>
                <a:lnTo>
                  <a:pt x="555663" y="42176"/>
                </a:lnTo>
                <a:lnTo>
                  <a:pt x="556971" y="50177"/>
                </a:lnTo>
                <a:lnTo>
                  <a:pt x="561060" y="56896"/>
                </a:lnTo>
                <a:lnTo>
                  <a:pt x="567575" y="61214"/>
                </a:lnTo>
                <a:lnTo>
                  <a:pt x="576300" y="62750"/>
                </a:lnTo>
                <a:lnTo>
                  <a:pt x="583006" y="62750"/>
                </a:lnTo>
                <a:lnTo>
                  <a:pt x="587629" y="61353"/>
                </a:lnTo>
                <a:lnTo>
                  <a:pt x="590334" y="60134"/>
                </a:lnTo>
                <a:lnTo>
                  <a:pt x="589546" y="56832"/>
                </a:lnTo>
                <a:lnTo>
                  <a:pt x="589026" y="54648"/>
                </a:lnTo>
                <a:lnTo>
                  <a:pt x="586143" y="55867"/>
                </a:lnTo>
                <a:lnTo>
                  <a:pt x="582841" y="56832"/>
                </a:lnTo>
                <a:lnTo>
                  <a:pt x="569671" y="56832"/>
                </a:lnTo>
                <a:lnTo>
                  <a:pt x="563054" y="52552"/>
                </a:lnTo>
                <a:lnTo>
                  <a:pt x="562876" y="42176"/>
                </a:lnTo>
                <a:lnTo>
                  <a:pt x="592505" y="42176"/>
                </a:lnTo>
                <a:lnTo>
                  <a:pt x="592594" y="41402"/>
                </a:lnTo>
                <a:lnTo>
                  <a:pt x="592772" y="40182"/>
                </a:lnTo>
                <a:lnTo>
                  <a:pt x="592772" y="38608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18">
            <a:extLst>
              <a:ext uri="{FF2B5EF4-FFF2-40B4-BE49-F238E27FC236}">
                <a16:creationId xmlns:a16="http://schemas.microsoft.com/office/drawing/2014/main" xmlns="" id="{EB87F2E3-1D18-4374-BF87-C7FF2170BEA3}"/>
              </a:ext>
            </a:extLst>
          </p:cNvPr>
          <p:cNvSpPr/>
          <p:nvPr/>
        </p:nvSpPr>
        <p:spPr>
          <a:xfrm>
            <a:off x="8255260" y="455435"/>
            <a:ext cx="197485" cy="44450"/>
          </a:xfrm>
          <a:custGeom>
            <a:avLst/>
            <a:gdLst/>
            <a:ahLst/>
            <a:cxnLst/>
            <a:rect l="l" t="t" r="r" b="b"/>
            <a:pathLst>
              <a:path w="197484" h="44450">
                <a:moveTo>
                  <a:pt x="33299" y="2273"/>
                </a:moveTo>
                <a:lnTo>
                  <a:pt x="31203" y="1219"/>
                </a:lnTo>
                <a:lnTo>
                  <a:pt x="27190" y="88"/>
                </a:lnTo>
                <a:lnTo>
                  <a:pt x="22669" y="88"/>
                </a:lnTo>
                <a:lnTo>
                  <a:pt x="13309" y="1765"/>
                </a:lnTo>
                <a:lnTo>
                  <a:pt x="6172" y="6426"/>
                </a:lnTo>
                <a:lnTo>
                  <a:pt x="1600" y="13512"/>
                </a:lnTo>
                <a:lnTo>
                  <a:pt x="0" y="22491"/>
                </a:lnTo>
                <a:lnTo>
                  <a:pt x="1498" y="31292"/>
                </a:lnTo>
                <a:lnTo>
                  <a:pt x="5727" y="38100"/>
                </a:lnTo>
                <a:lnTo>
                  <a:pt x="12357" y="42468"/>
                </a:lnTo>
                <a:lnTo>
                  <a:pt x="21005" y="44018"/>
                </a:lnTo>
                <a:lnTo>
                  <a:pt x="26670" y="44018"/>
                </a:lnTo>
                <a:lnTo>
                  <a:pt x="31115" y="42621"/>
                </a:lnTo>
                <a:lnTo>
                  <a:pt x="33121" y="41579"/>
                </a:lnTo>
                <a:lnTo>
                  <a:pt x="31813" y="35826"/>
                </a:lnTo>
                <a:lnTo>
                  <a:pt x="29641" y="36791"/>
                </a:lnTo>
                <a:lnTo>
                  <a:pt x="26758" y="37922"/>
                </a:lnTo>
                <a:lnTo>
                  <a:pt x="14033" y="37922"/>
                </a:lnTo>
                <a:lnTo>
                  <a:pt x="7759" y="31902"/>
                </a:lnTo>
                <a:lnTo>
                  <a:pt x="7759" y="13335"/>
                </a:lnTo>
                <a:lnTo>
                  <a:pt x="12992" y="6184"/>
                </a:lnTo>
                <a:lnTo>
                  <a:pt x="26847" y="6184"/>
                </a:lnTo>
                <a:lnTo>
                  <a:pt x="29718" y="7150"/>
                </a:lnTo>
                <a:lnTo>
                  <a:pt x="31559" y="8191"/>
                </a:lnTo>
                <a:lnTo>
                  <a:pt x="33299" y="2273"/>
                </a:lnTo>
                <a:close/>
              </a:path>
              <a:path w="197484" h="44450">
                <a:moveTo>
                  <a:pt x="94996" y="21704"/>
                </a:moveTo>
                <a:lnTo>
                  <a:pt x="93522" y="12877"/>
                </a:lnTo>
                <a:lnTo>
                  <a:pt x="89382" y="6019"/>
                </a:lnTo>
                <a:lnTo>
                  <a:pt x="89001" y="5753"/>
                </a:lnTo>
                <a:lnTo>
                  <a:pt x="87147" y="4470"/>
                </a:lnTo>
                <a:lnTo>
                  <a:pt x="87147" y="14820"/>
                </a:lnTo>
                <a:lnTo>
                  <a:pt x="87147" y="31470"/>
                </a:lnTo>
                <a:lnTo>
                  <a:pt x="81661" y="38354"/>
                </a:lnTo>
                <a:lnTo>
                  <a:pt x="66840" y="38354"/>
                </a:lnTo>
                <a:lnTo>
                  <a:pt x="61595" y="31470"/>
                </a:lnTo>
                <a:lnTo>
                  <a:pt x="61531" y="14122"/>
                </a:lnTo>
                <a:lnTo>
                  <a:pt x="65443" y="5753"/>
                </a:lnTo>
                <a:lnTo>
                  <a:pt x="83578" y="5753"/>
                </a:lnTo>
                <a:lnTo>
                  <a:pt x="87147" y="14820"/>
                </a:lnTo>
                <a:lnTo>
                  <a:pt x="87147" y="4470"/>
                </a:lnTo>
                <a:lnTo>
                  <a:pt x="82969" y="1574"/>
                </a:lnTo>
                <a:lnTo>
                  <a:pt x="74688" y="0"/>
                </a:lnTo>
                <a:lnTo>
                  <a:pt x="66497" y="1524"/>
                </a:lnTo>
                <a:lnTo>
                  <a:pt x="59855" y="5905"/>
                </a:lnTo>
                <a:lnTo>
                  <a:pt x="55397" y="12954"/>
                </a:lnTo>
                <a:lnTo>
                  <a:pt x="53771" y="22402"/>
                </a:lnTo>
                <a:lnTo>
                  <a:pt x="55321" y="31381"/>
                </a:lnTo>
                <a:lnTo>
                  <a:pt x="59601" y="38252"/>
                </a:lnTo>
                <a:lnTo>
                  <a:pt x="66014" y="42595"/>
                </a:lnTo>
                <a:lnTo>
                  <a:pt x="73990" y="44107"/>
                </a:lnTo>
                <a:lnTo>
                  <a:pt x="81572" y="42799"/>
                </a:lnTo>
                <a:lnTo>
                  <a:pt x="88315" y="38760"/>
                </a:lnTo>
                <a:lnTo>
                  <a:pt x="88595" y="38354"/>
                </a:lnTo>
                <a:lnTo>
                  <a:pt x="93154" y="31788"/>
                </a:lnTo>
                <a:lnTo>
                  <a:pt x="94996" y="21704"/>
                </a:lnTo>
                <a:close/>
              </a:path>
              <a:path w="197484" h="44450">
                <a:moveTo>
                  <a:pt x="140741" y="266"/>
                </a:moveTo>
                <a:lnTo>
                  <a:pt x="139446" y="0"/>
                </a:lnTo>
                <a:lnTo>
                  <a:pt x="133426" y="0"/>
                </a:lnTo>
                <a:lnTo>
                  <a:pt x="128803" y="3581"/>
                </a:lnTo>
                <a:lnTo>
                  <a:pt x="126885" y="9245"/>
                </a:lnTo>
                <a:lnTo>
                  <a:pt x="126542" y="9245"/>
                </a:lnTo>
                <a:lnTo>
                  <a:pt x="126276" y="965"/>
                </a:lnTo>
                <a:lnTo>
                  <a:pt x="119570" y="965"/>
                </a:lnTo>
                <a:lnTo>
                  <a:pt x="119824" y="4889"/>
                </a:lnTo>
                <a:lnTo>
                  <a:pt x="119913" y="9156"/>
                </a:lnTo>
                <a:lnTo>
                  <a:pt x="119913" y="43154"/>
                </a:lnTo>
                <a:lnTo>
                  <a:pt x="127495" y="43154"/>
                </a:lnTo>
                <a:lnTo>
                  <a:pt x="127495" y="19354"/>
                </a:lnTo>
                <a:lnTo>
                  <a:pt x="127850" y="17094"/>
                </a:lnTo>
                <a:lnTo>
                  <a:pt x="128892" y="11341"/>
                </a:lnTo>
                <a:lnTo>
                  <a:pt x="132727" y="7239"/>
                </a:lnTo>
                <a:lnTo>
                  <a:pt x="139179" y="7239"/>
                </a:lnTo>
                <a:lnTo>
                  <a:pt x="140741" y="7493"/>
                </a:lnTo>
                <a:lnTo>
                  <a:pt x="140741" y="266"/>
                </a:lnTo>
                <a:close/>
              </a:path>
              <a:path w="197484" h="44450">
                <a:moveTo>
                  <a:pt x="196951" y="19875"/>
                </a:moveTo>
                <a:lnTo>
                  <a:pt x="189547" y="3416"/>
                </a:lnTo>
                <a:lnTo>
                  <a:pt x="189547" y="17957"/>
                </a:lnTo>
                <a:lnTo>
                  <a:pt x="167144" y="17957"/>
                </a:lnTo>
                <a:lnTo>
                  <a:pt x="167754" y="12636"/>
                </a:lnTo>
                <a:lnTo>
                  <a:pt x="171157" y="5499"/>
                </a:lnTo>
                <a:lnTo>
                  <a:pt x="187540" y="5499"/>
                </a:lnTo>
                <a:lnTo>
                  <a:pt x="189509" y="12636"/>
                </a:lnTo>
                <a:lnTo>
                  <a:pt x="189547" y="17957"/>
                </a:lnTo>
                <a:lnTo>
                  <a:pt x="189547" y="3416"/>
                </a:lnTo>
                <a:lnTo>
                  <a:pt x="188061" y="2019"/>
                </a:lnTo>
                <a:lnTo>
                  <a:pt x="179527" y="0"/>
                </a:lnTo>
                <a:lnTo>
                  <a:pt x="171246" y="1765"/>
                </a:lnTo>
                <a:lnTo>
                  <a:pt x="165023" y="6604"/>
                </a:lnTo>
                <a:lnTo>
                  <a:pt x="161099" y="13830"/>
                </a:lnTo>
                <a:lnTo>
                  <a:pt x="159931" y="21450"/>
                </a:lnTo>
                <a:lnTo>
                  <a:pt x="159854" y="23444"/>
                </a:lnTo>
                <a:lnTo>
                  <a:pt x="161150" y="31445"/>
                </a:lnTo>
                <a:lnTo>
                  <a:pt x="165239" y="38163"/>
                </a:lnTo>
                <a:lnTo>
                  <a:pt x="171767" y="42481"/>
                </a:lnTo>
                <a:lnTo>
                  <a:pt x="180479" y="44018"/>
                </a:lnTo>
                <a:lnTo>
                  <a:pt x="187198" y="44018"/>
                </a:lnTo>
                <a:lnTo>
                  <a:pt x="191808" y="42621"/>
                </a:lnTo>
                <a:lnTo>
                  <a:pt x="194513" y="41402"/>
                </a:lnTo>
                <a:lnTo>
                  <a:pt x="193725" y="38100"/>
                </a:lnTo>
                <a:lnTo>
                  <a:pt x="193205" y="35915"/>
                </a:lnTo>
                <a:lnTo>
                  <a:pt x="190334" y="37134"/>
                </a:lnTo>
                <a:lnTo>
                  <a:pt x="187020" y="38100"/>
                </a:lnTo>
                <a:lnTo>
                  <a:pt x="173850" y="38100"/>
                </a:lnTo>
                <a:lnTo>
                  <a:pt x="167233" y="33820"/>
                </a:lnTo>
                <a:lnTo>
                  <a:pt x="167055" y="23444"/>
                </a:lnTo>
                <a:lnTo>
                  <a:pt x="196697" y="23444"/>
                </a:lnTo>
                <a:lnTo>
                  <a:pt x="196786" y="22669"/>
                </a:lnTo>
                <a:lnTo>
                  <a:pt x="196951" y="21450"/>
                </a:lnTo>
                <a:lnTo>
                  <a:pt x="196951" y="19875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19">
            <a:extLst>
              <a:ext uri="{FF2B5EF4-FFF2-40B4-BE49-F238E27FC236}">
                <a16:creationId xmlns:a16="http://schemas.microsoft.com/office/drawing/2014/main" xmlns="" id="{3301C7C1-268D-4221-BE64-80F7776900F3}"/>
              </a:ext>
            </a:extLst>
          </p:cNvPr>
          <p:cNvSpPr/>
          <p:nvPr/>
        </p:nvSpPr>
        <p:spPr>
          <a:xfrm>
            <a:off x="8508688" y="436704"/>
            <a:ext cx="252729" cy="62865"/>
          </a:xfrm>
          <a:custGeom>
            <a:avLst/>
            <a:gdLst/>
            <a:ahLst/>
            <a:cxnLst/>
            <a:rect l="l" t="t" r="r" b="b"/>
            <a:pathLst>
              <a:path w="252729" h="62865">
                <a:moveTo>
                  <a:pt x="39916" y="19697"/>
                </a:moveTo>
                <a:lnTo>
                  <a:pt x="31902" y="19697"/>
                </a:lnTo>
                <a:lnTo>
                  <a:pt x="23698" y="43408"/>
                </a:lnTo>
                <a:lnTo>
                  <a:pt x="21094" y="50723"/>
                </a:lnTo>
                <a:lnTo>
                  <a:pt x="20129" y="54203"/>
                </a:lnTo>
                <a:lnTo>
                  <a:pt x="19875" y="54203"/>
                </a:lnTo>
                <a:lnTo>
                  <a:pt x="18999" y="50723"/>
                </a:lnTo>
                <a:lnTo>
                  <a:pt x="17868" y="47231"/>
                </a:lnTo>
                <a:lnTo>
                  <a:pt x="16471" y="43408"/>
                </a:lnTo>
                <a:lnTo>
                  <a:pt x="8191" y="19697"/>
                </a:lnTo>
                <a:lnTo>
                  <a:pt x="0" y="19697"/>
                </a:lnTo>
                <a:lnTo>
                  <a:pt x="16040" y="61887"/>
                </a:lnTo>
                <a:lnTo>
                  <a:pt x="23355" y="61887"/>
                </a:lnTo>
                <a:lnTo>
                  <a:pt x="39916" y="19697"/>
                </a:lnTo>
                <a:close/>
              </a:path>
              <a:path w="252729" h="62865">
                <a:moveTo>
                  <a:pt x="92379" y="61887"/>
                </a:moveTo>
                <a:lnTo>
                  <a:pt x="91859" y="59004"/>
                </a:lnTo>
                <a:lnTo>
                  <a:pt x="91732" y="56565"/>
                </a:lnTo>
                <a:lnTo>
                  <a:pt x="91681" y="40182"/>
                </a:lnTo>
                <a:lnTo>
                  <a:pt x="91681" y="27533"/>
                </a:lnTo>
                <a:lnTo>
                  <a:pt x="90563" y="24396"/>
                </a:lnTo>
                <a:lnTo>
                  <a:pt x="88544" y="18732"/>
                </a:lnTo>
                <a:lnTo>
                  <a:pt x="84277" y="18732"/>
                </a:lnTo>
                <a:lnTo>
                  <a:pt x="84277" y="40347"/>
                </a:lnTo>
                <a:lnTo>
                  <a:pt x="84277" y="48463"/>
                </a:lnTo>
                <a:lnTo>
                  <a:pt x="84099" y="49326"/>
                </a:lnTo>
                <a:lnTo>
                  <a:pt x="82613" y="53682"/>
                </a:lnTo>
                <a:lnTo>
                  <a:pt x="79133" y="57175"/>
                </a:lnTo>
                <a:lnTo>
                  <a:pt x="69710" y="57175"/>
                </a:lnTo>
                <a:lnTo>
                  <a:pt x="66408" y="54825"/>
                </a:lnTo>
                <a:lnTo>
                  <a:pt x="66408" y="41656"/>
                </a:lnTo>
                <a:lnTo>
                  <a:pt x="75907" y="40182"/>
                </a:lnTo>
                <a:lnTo>
                  <a:pt x="84277" y="40347"/>
                </a:lnTo>
                <a:lnTo>
                  <a:pt x="84277" y="18732"/>
                </a:lnTo>
                <a:lnTo>
                  <a:pt x="70332" y="18732"/>
                </a:lnTo>
                <a:lnTo>
                  <a:pt x="65265" y="20218"/>
                </a:lnTo>
                <a:lnTo>
                  <a:pt x="61785" y="22479"/>
                </a:lnTo>
                <a:lnTo>
                  <a:pt x="63525" y="27533"/>
                </a:lnTo>
                <a:lnTo>
                  <a:pt x="66484" y="25615"/>
                </a:lnTo>
                <a:lnTo>
                  <a:pt x="70586" y="24396"/>
                </a:lnTo>
                <a:lnTo>
                  <a:pt x="83134" y="24396"/>
                </a:lnTo>
                <a:lnTo>
                  <a:pt x="84099" y="30670"/>
                </a:lnTo>
                <a:lnTo>
                  <a:pt x="84099" y="35039"/>
                </a:lnTo>
                <a:lnTo>
                  <a:pt x="73253" y="36017"/>
                </a:lnTo>
                <a:lnTo>
                  <a:pt x="65303" y="39027"/>
                </a:lnTo>
                <a:lnTo>
                  <a:pt x="60401" y="43954"/>
                </a:lnTo>
                <a:lnTo>
                  <a:pt x="58737" y="50723"/>
                </a:lnTo>
                <a:lnTo>
                  <a:pt x="58737" y="56832"/>
                </a:lnTo>
                <a:lnTo>
                  <a:pt x="63093" y="62839"/>
                </a:lnTo>
                <a:lnTo>
                  <a:pt x="77647" y="62839"/>
                </a:lnTo>
                <a:lnTo>
                  <a:pt x="82181" y="59880"/>
                </a:lnTo>
                <a:lnTo>
                  <a:pt x="84099" y="57175"/>
                </a:lnTo>
                <a:lnTo>
                  <a:pt x="84531" y="56565"/>
                </a:lnTo>
                <a:lnTo>
                  <a:pt x="84797" y="56565"/>
                </a:lnTo>
                <a:lnTo>
                  <a:pt x="85407" y="61887"/>
                </a:lnTo>
                <a:lnTo>
                  <a:pt x="92379" y="61887"/>
                </a:lnTo>
                <a:close/>
              </a:path>
              <a:path w="252729" h="62865">
                <a:moveTo>
                  <a:pt x="126974" y="0"/>
                </a:moveTo>
                <a:lnTo>
                  <a:pt x="119303" y="0"/>
                </a:lnTo>
                <a:lnTo>
                  <a:pt x="119303" y="61887"/>
                </a:lnTo>
                <a:lnTo>
                  <a:pt x="126974" y="61887"/>
                </a:lnTo>
                <a:lnTo>
                  <a:pt x="126974" y="0"/>
                </a:lnTo>
                <a:close/>
              </a:path>
              <a:path w="252729" h="62865">
                <a:moveTo>
                  <a:pt x="190766" y="61887"/>
                </a:moveTo>
                <a:lnTo>
                  <a:pt x="190500" y="58572"/>
                </a:lnTo>
                <a:lnTo>
                  <a:pt x="190411" y="54737"/>
                </a:lnTo>
                <a:lnTo>
                  <a:pt x="190411" y="19697"/>
                </a:lnTo>
                <a:lnTo>
                  <a:pt x="182740" y="19697"/>
                </a:lnTo>
                <a:lnTo>
                  <a:pt x="182740" y="46977"/>
                </a:lnTo>
                <a:lnTo>
                  <a:pt x="182486" y="48374"/>
                </a:lnTo>
                <a:lnTo>
                  <a:pt x="180657" y="52908"/>
                </a:lnTo>
                <a:lnTo>
                  <a:pt x="177076" y="56476"/>
                </a:lnTo>
                <a:lnTo>
                  <a:pt x="164960" y="56476"/>
                </a:lnTo>
                <a:lnTo>
                  <a:pt x="162521" y="51079"/>
                </a:lnTo>
                <a:lnTo>
                  <a:pt x="162521" y="19697"/>
                </a:lnTo>
                <a:lnTo>
                  <a:pt x="154851" y="19697"/>
                </a:lnTo>
                <a:lnTo>
                  <a:pt x="154851" y="59182"/>
                </a:lnTo>
                <a:lnTo>
                  <a:pt x="162788" y="62839"/>
                </a:lnTo>
                <a:lnTo>
                  <a:pt x="176898" y="62839"/>
                </a:lnTo>
                <a:lnTo>
                  <a:pt x="181343" y="58394"/>
                </a:lnTo>
                <a:lnTo>
                  <a:pt x="183349" y="54991"/>
                </a:lnTo>
                <a:lnTo>
                  <a:pt x="183527" y="54991"/>
                </a:lnTo>
                <a:lnTo>
                  <a:pt x="183959" y="61887"/>
                </a:lnTo>
                <a:lnTo>
                  <a:pt x="190766" y="61887"/>
                </a:lnTo>
                <a:close/>
              </a:path>
              <a:path w="252729" h="62865">
                <a:moveTo>
                  <a:pt x="252552" y="38608"/>
                </a:moveTo>
                <a:lnTo>
                  <a:pt x="252310" y="36690"/>
                </a:lnTo>
                <a:lnTo>
                  <a:pt x="251764" y="32232"/>
                </a:lnTo>
                <a:lnTo>
                  <a:pt x="248996" y="25768"/>
                </a:lnTo>
                <a:lnTo>
                  <a:pt x="247357" y="24231"/>
                </a:lnTo>
                <a:lnTo>
                  <a:pt x="245148" y="22161"/>
                </a:lnTo>
                <a:lnTo>
                  <a:pt x="245148" y="36690"/>
                </a:lnTo>
                <a:lnTo>
                  <a:pt x="222745" y="36690"/>
                </a:lnTo>
                <a:lnTo>
                  <a:pt x="223354" y="31369"/>
                </a:lnTo>
                <a:lnTo>
                  <a:pt x="226745" y="24231"/>
                </a:lnTo>
                <a:lnTo>
                  <a:pt x="243141" y="24231"/>
                </a:lnTo>
                <a:lnTo>
                  <a:pt x="245110" y="31369"/>
                </a:lnTo>
                <a:lnTo>
                  <a:pt x="245148" y="36690"/>
                </a:lnTo>
                <a:lnTo>
                  <a:pt x="245148" y="22161"/>
                </a:lnTo>
                <a:lnTo>
                  <a:pt x="243649" y="20751"/>
                </a:lnTo>
                <a:lnTo>
                  <a:pt x="235115" y="18732"/>
                </a:lnTo>
                <a:lnTo>
                  <a:pt x="226834" y="20497"/>
                </a:lnTo>
                <a:lnTo>
                  <a:pt x="220611" y="25336"/>
                </a:lnTo>
                <a:lnTo>
                  <a:pt x="216700" y="32562"/>
                </a:lnTo>
                <a:lnTo>
                  <a:pt x="215531" y="40182"/>
                </a:lnTo>
                <a:lnTo>
                  <a:pt x="215442" y="42176"/>
                </a:lnTo>
                <a:lnTo>
                  <a:pt x="216750" y="50177"/>
                </a:lnTo>
                <a:lnTo>
                  <a:pt x="220840" y="56896"/>
                </a:lnTo>
                <a:lnTo>
                  <a:pt x="227355" y="61214"/>
                </a:lnTo>
                <a:lnTo>
                  <a:pt x="236080" y="62750"/>
                </a:lnTo>
                <a:lnTo>
                  <a:pt x="242785" y="62750"/>
                </a:lnTo>
                <a:lnTo>
                  <a:pt x="247408" y="61353"/>
                </a:lnTo>
                <a:lnTo>
                  <a:pt x="250113" y="60134"/>
                </a:lnTo>
                <a:lnTo>
                  <a:pt x="249326" y="56832"/>
                </a:lnTo>
                <a:lnTo>
                  <a:pt x="248805" y="54648"/>
                </a:lnTo>
                <a:lnTo>
                  <a:pt x="245922" y="55867"/>
                </a:lnTo>
                <a:lnTo>
                  <a:pt x="242608" y="56832"/>
                </a:lnTo>
                <a:lnTo>
                  <a:pt x="229450" y="56832"/>
                </a:lnTo>
                <a:lnTo>
                  <a:pt x="222821" y="52552"/>
                </a:lnTo>
                <a:lnTo>
                  <a:pt x="222656" y="42176"/>
                </a:lnTo>
                <a:lnTo>
                  <a:pt x="252285" y="42176"/>
                </a:lnTo>
                <a:lnTo>
                  <a:pt x="252374" y="41402"/>
                </a:lnTo>
                <a:lnTo>
                  <a:pt x="252552" y="40182"/>
                </a:lnTo>
                <a:lnTo>
                  <a:pt x="252552" y="38608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B6B31C96-76BC-4991-AF4C-1A7B10191C31}"/>
              </a:ext>
            </a:extLst>
          </p:cNvPr>
          <p:cNvSpPr txBox="1"/>
          <p:nvPr/>
        </p:nvSpPr>
        <p:spPr>
          <a:xfrm>
            <a:off x="7546567" y="113686"/>
            <a:ext cx="15278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2">
                    <a:lumMod val="60000"/>
                    <a:lumOff val="40000"/>
                  </a:schemeClr>
                </a:solidFill>
              </a:rPr>
              <a:t>ĐĂNG KHÁNH</a:t>
            </a:r>
          </a:p>
        </p:txBody>
      </p:sp>
      <p:grpSp>
        <p:nvGrpSpPr>
          <p:cNvPr id="31" name="object 110">
            <a:extLst>
              <a:ext uri="{FF2B5EF4-FFF2-40B4-BE49-F238E27FC236}">
                <a16:creationId xmlns:a16="http://schemas.microsoft.com/office/drawing/2014/main" xmlns="" id="{1ADFCF05-D691-4AD2-918A-79E9E070BD61}"/>
              </a:ext>
            </a:extLst>
          </p:cNvPr>
          <p:cNvGrpSpPr/>
          <p:nvPr/>
        </p:nvGrpSpPr>
        <p:grpSpPr>
          <a:xfrm>
            <a:off x="969614" y="9856495"/>
            <a:ext cx="5226685" cy="278765"/>
            <a:chOff x="837813" y="9925542"/>
            <a:chExt cx="5226685" cy="278765"/>
          </a:xfrm>
        </p:grpSpPr>
        <p:pic>
          <p:nvPicPr>
            <p:cNvPr id="32" name="object 111">
              <a:extLst>
                <a:ext uri="{FF2B5EF4-FFF2-40B4-BE49-F238E27FC236}">
                  <a16:creationId xmlns:a16="http://schemas.microsoft.com/office/drawing/2014/main" xmlns="" id="{C341C53F-D6CA-43A0-9A09-A51C1F99D65D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37813" y="9925542"/>
              <a:ext cx="5201880" cy="278373"/>
            </a:xfrm>
            <a:prstGeom prst="rect">
              <a:avLst/>
            </a:prstGeom>
          </p:spPr>
        </p:pic>
        <p:sp>
          <p:nvSpPr>
            <p:cNvPr id="33" name="object 112">
              <a:extLst>
                <a:ext uri="{FF2B5EF4-FFF2-40B4-BE49-F238E27FC236}">
                  <a16:creationId xmlns:a16="http://schemas.microsoft.com/office/drawing/2014/main" xmlns="" id="{505248AD-D62B-443A-90A3-11504A88A4FA}"/>
                </a:ext>
              </a:extLst>
            </p:cNvPr>
            <p:cNvSpPr/>
            <p:nvPr/>
          </p:nvSpPr>
          <p:spPr>
            <a:xfrm>
              <a:off x="6049191" y="10162768"/>
              <a:ext cx="15240" cy="16510"/>
            </a:xfrm>
            <a:custGeom>
              <a:avLst/>
              <a:gdLst/>
              <a:ahLst/>
              <a:cxnLst/>
              <a:rect l="l" t="t" r="r" b="b"/>
              <a:pathLst>
                <a:path w="15239" h="16509">
                  <a:moveTo>
                    <a:pt x="12067" y="0"/>
                  </a:moveTo>
                  <a:lnTo>
                    <a:pt x="3175" y="0"/>
                  </a:lnTo>
                  <a:lnTo>
                    <a:pt x="0" y="3300"/>
                  </a:lnTo>
                  <a:lnTo>
                    <a:pt x="0" y="12574"/>
                  </a:lnTo>
                  <a:lnTo>
                    <a:pt x="3049" y="16001"/>
                  </a:lnTo>
                  <a:lnTo>
                    <a:pt x="7495" y="16001"/>
                  </a:lnTo>
                  <a:lnTo>
                    <a:pt x="12193" y="16001"/>
                  </a:lnTo>
                  <a:lnTo>
                    <a:pt x="15116" y="12574"/>
                  </a:lnTo>
                  <a:lnTo>
                    <a:pt x="15116" y="3300"/>
                  </a:lnTo>
                  <a:lnTo>
                    <a:pt x="12067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48">
            <a:extLst>
              <a:ext uri="{FF2B5EF4-FFF2-40B4-BE49-F238E27FC236}">
                <a16:creationId xmlns:a16="http://schemas.microsoft.com/office/drawing/2014/main" xmlns="" id="{8D6C8CBC-0631-4884-8D3C-144C1359875A}"/>
              </a:ext>
            </a:extLst>
          </p:cNvPr>
          <p:cNvSpPr/>
          <p:nvPr/>
        </p:nvSpPr>
        <p:spPr>
          <a:xfrm>
            <a:off x="0" y="10187998"/>
            <a:ext cx="14796000" cy="540873"/>
          </a:xfrm>
          <a:custGeom>
            <a:avLst/>
            <a:gdLst/>
            <a:ahLst/>
            <a:cxnLst/>
            <a:rect l="l" t="t" r="r" b="b"/>
            <a:pathLst>
              <a:path w="7377430" h="10794">
                <a:moveTo>
                  <a:pt x="7377037" y="0"/>
                </a:moveTo>
                <a:lnTo>
                  <a:pt x="0" y="0"/>
                </a:lnTo>
                <a:lnTo>
                  <a:pt x="0" y="10288"/>
                </a:lnTo>
                <a:lnTo>
                  <a:pt x="7377037" y="10288"/>
                </a:lnTo>
                <a:lnTo>
                  <a:pt x="7377037" y="0"/>
                </a:lnTo>
                <a:close/>
              </a:path>
            </a:pathLst>
          </a:custGeom>
          <a:solidFill>
            <a:srgbClr val="52B055"/>
          </a:solidFill>
          <a:effectLst>
            <a:softEdge rad="25400"/>
          </a:effectLst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xmlns="" id="{A021A007-FB85-4980-A210-A4E207A825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43509" y="3204083"/>
            <a:ext cx="1304189" cy="1639551"/>
          </a:xfrm>
          <a:prstGeom prst="rect">
            <a:avLst/>
          </a:prstGeom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xmlns="" id="{5DF623DB-3F69-4292-84BC-80220B7D9E4F}"/>
              </a:ext>
            </a:extLst>
          </p:cNvPr>
          <p:cNvSpPr txBox="1"/>
          <p:nvPr/>
        </p:nvSpPr>
        <p:spPr>
          <a:xfrm>
            <a:off x="11568170" y="1899248"/>
            <a:ext cx="2723753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Lọc nước R.O</a:t>
            </a:r>
          </a:p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Thông số</a:t>
            </a:r>
          </a:p>
          <a:p>
            <a:pPr marL="285750" indent="-285750">
              <a:buFontTx/>
              <a:buChar char="-"/>
            </a:pP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Màng R.O DUPONT</a:t>
            </a:r>
            <a:endParaRPr lang="en-US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Loại bỏ kim loại nặng,asen và các độc tố</a:t>
            </a:r>
          </a:p>
          <a:p>
            <a:pPr marL="285750" indent="-285750">
              <a:buFontTx/>
              <a:buChar char="-"/>
            </a:pPr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8 cấp lọc diệt khuẩn vô trùng</a:t>
            </a:r>
          </a:p>
          <a:p>
            <a:pPr marL="285750" indent="-285750">
              <a:buFontTx/>
              <a:buChar char="-"/>
            </a:pPr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Vỏ tủ tạo bởi kính cường lực</a:t>
            </a:r>
          </a:p>
          <a:p>
            <a:pPr marL="285750" indent="-285750">
              <a:buFontTx/>
              <a:buChar char="-"/>
            </a:pPr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Công suất 10L/h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Cả tủ   3.650.000 VNĐ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Không rủ : 3.250.000 VNĐ</a:t>
            </a:r>
            <a:endParaRPr 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xmlns="" id="{09A28985-614B-4B90-BE11-5337BBA619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7849" y="5937637"/>
            <a:ext cx="1988551" cy="3420069"/>
          </a:xfrm>
          <a:prstGeom prst="rect">
            <a:avLst/>
          </a:prstGeom>
        </p:spPr>
      </p:pic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95C2F620-9DF4-42B1-BC77-4E3D75135FBE}"/>
              </a:ext>
            </a:extLst>
          </p:cNvPr>
          <p:cNvSpPr txBox="1"/>
          <p:nvPr/>
        </p:nvSpPr>
        <p:spPr>
          <a:xfrm>
            <a:off x="1031791" y="5965278"/>
            <a:ext cx="4295641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vi-VN" sz="1400" b="1">
                <a:solidFill>
                  <a:srgbClr val="3E3E3E"/>
                </a:solidFill>
                <a:latin typeface="Helvetica Neue"/>
              </a:rPr>
              <a:t>Máy lọc nước nóng lạnh</a:t>
            </a:r>
            <a:endParaRPr lang="en-US" sz="1400" b="1">
              <a:solidFill>
                <a:srgbClr val="3E3E3E"/>
              </a:solidFill>
              <a:latin typeface="Helvetica Neue"/>
            </a:endParaRPr>
          </a:p>
          <a:p>
            <a:pPr algn="r"/>
            <a:endParaRPr lang="en-US" sz="1400" b="1">
              <a:solidFill>
                <a:srgbClr val="3E3E3E"/>
              </a:solidFill>
              <a:latin typeface="Helvetica Neue"/>
            </a:endParaRPr>
          </a:p>
          <a:p>
            <a:pPr marL="285750" indent="-285750" algn="r">
              <a:buFont typeface="Arial" panose="020B0604020202020204" pitchFamily="34" charset="0"/>
              <a:buChar char="•"/>
            </a:pPr>
            <a:r>
              <a:rPr lang="vi-VN" sz="1400">
                <a:solidFill>
                  <a:srgbClr val="3E3E3E"/>
                </a:solidFill>
                <a:latin typeface="Helvetica Neue"/>
              </a:rPr>
              <a:t>Thiết kế 2 vòi với 3 chế độ nước Nóng - Lạnh</a:t>
            </a:r>
          </a:p>
          <a:p>
            <a:pPr marL="285750" indent="-285750" algn="r">
              <a:buFont typeface="Arial" panose="020B0604020202020204" pitchFamily="34" charset="0"/>
              <a:buChar char="•"/>
            </a:pPr>
            <a:r>
              <a:rPr lang="vi-VN" sz="1400">
                <a:solidFill>
                  <a:srgbClr val="3E3E3E"/>
                </a:solidFill>
                <a:latin typeface="Helvetica Neue"/>
              </a:rPr>
              <a:t>Màng lọc RO Vortex giảm đến 75% nước thải</a:t>
            </a:r>
          </a:p>
          <a:p>
            <a:pPr marL="285750" indent="-285750" algn="r">
              <a:buFont typeface="Arial" panose="020B0604020202020204" pitchFamily="34" charset="0"/>
              <a:buChar char="•"/>
            </a:pPr>
            <a:r>
              <a:rPr lang="en-US" sz="1400">
                <a:solidFill>
                  <a:srgbClr val="3E3E3E"/>
                </a:solidFill>
                <a:latin typeface="Helvetica Neue"/>
              </a:rPr>
              <a:t>Hệ thống 10 cấp lọc vô cùng mạnh mẽ</a:t>
            </a:r>
          </a:p>
          <a:p>
            <a:pPr algn="r"/>
            <a:endParaRPr lang="en-US" sz="1400">
              <a:solidFill>
                <a:srgbClr val="3E3E3E"/>
              </a:solidFill>
              <a:latin typeface="Helvetica Neue"/>
            </a:endParaRPr>
          </a:p>
          <a:p>
            <a:pPr algn="r"/>
            <a:r>
              <a:rPr lang="en-US" sz="1400">
                <a:solidFill>
                  <a:srgbClr val="3E3E3E"/>
                </a:solidFill>
                <a:latin typeface="Helvetica Neue"/>
              </a:rPr>
              <a:t>7.550.000 VNĐ</a:t>
            </a:r>
            <a:endParaRPr lang="vi-VN" sz="1400">
              <a:solidFill>
                <a:srgbClr val="3E3E3E"/>
              </a:solidFill>
              <a:latin typeface="Helvetica Neue"/>
            </a:endParaRPr>
          </a:p>
        </p:txBody>
      </p:sp>
      <p:sp>
        <p:nvSpPr>
          <p:cNvPr id="65" name="object 172">
            <a:extLst>
              <a:ext uri="{FF2B5EF4-FFF2-40B4-BE49-F238E27FC236}">
                <a16:creationId xmlns:a16="http://schemas.microsoft.com/office/drawing/2014/main" xmlns="" id="{9D89469D-EB74-4178-B608-9C536C8D55D1}"/>
              </a:ext>
            </a:extLst>
          </p:cNvPr>
          <p:cNvSpPr/>
          <p:nvPr/>
        </p:nvSpPr>
        <p:spPr>
          <a:xfrm>
            <a:off x="3952230" y="7282501"/>
            <a:ext cx="1334912" cy="206520"/>
          </a:xfrm>
          <a:custGeom>
            <a:avLst/>
            <a:gdLst/>
            <a:ahLst/>
            <a:cxnLst/>
            <a:rect l="l" t="t" r="r" b="b"/>
            <a:pathLst>
              <a:path w="741679" h="233679">
                <a:moveTo>
                  <a:pt x="741470" y="162270"/>
                </a:moveTo>
                <a:lnTo>
                  <a:pt x="736361" y="189965"/>
                </a:lnTo>
                <a:lnTo>
                  <a:pt x="722428" y="212588"/>
                </a:lnTo>
                <a:lnTo>
                  <a:pt x="701762" y="227843"/>
                </a:lnTo>
                <a:lnTo>
                  <a:pt x="676454" y="233438"/>
                </a:lnTo>
                <a:lnTo>
                  <a:pt x="65002" y="233438"/>
                </a:lnTo>
                <a:lnTo>
                  <a:pt x="39692" y="227843"/>
                </a:lnTo>
                <a:lnTo>
                  <a:pt x="19031" y="212588"/>
                </a:lnTo>
                <a:lnTo>
                  <a:pt x="5105" y="189965"/>
                </a:lnTo>
                <a:lnTo>
                  <a:pt x="0" y="162270"/>
                </a:lnTo>
                <a:lnTo>
                  <a:pt x="0" y="71158"/>
                </a:lnTo>
                <a:lnTo>
                  <a:pt x="5105" y="43468"/>
                </a:lnTo>
                <a:lnTo>
                  <a:pt x="19031" y="20849"/>
                </a:lnTo>
                <a:lnTo>
                  <a:pt x="39692" y="5594"/>
                </a:lnTo>
                <a:lnTo>
                  <a:pt x="65002" y="0"/>
                </a:lnTo>
                <a:lnTo>
                  <a:pt x="676454" y="0"/>
                </a:lnTo>
                <a:lnTo>
                  <a:pt x="701762" y="5594"/>
                </a:lnTo>
                <a:lnTo>
                  <a:pt x="722428" y="20849"/>
                </a:lnTo>
                <a:lnTo>
                  <a:pt x="736361" y="43468"/>
                </a:lnTo>
                <a:lnTo>
                  <a:pt x="741470" y="71158"/>
                </a:lnTo>
                <a:lnTo>
                  <a:pt x="741470" y="162270"/>
                </a:lnTo>
                <a:close/>
              </a:path>
            </a:pathLst>
          </a:custGeom>
          <a:ln w="10288">
            <a:solidFill>
              <a:srgbClr val="52B055"/>
            </a:solidFill>
          </a:ln>
        </p:spPr>
        <p:txBody>
          <a:bodyPr wrap="square" lIns="0" tIns="0" rIns="0" bIns="0" rtlCol="0"/>
          <a:lstStyle/>
          <a:p>
            <a:endParaRPr lang="en-US"/>
          </a:p>
        </p:txBody>
      </p:sp>
      <p:pic>
        <p:nvPicPr>
          <p:cNvPr id="68" name="Picture 67">
            <a:extLst>
              <a:ext uri="{FF2B5EF4-FFF2-40B4-BE49-F238E27FC236}">
                <a16:creationId xmlns:a16="http://schemas.microsoft.com/office/drawing/2014/main" xmlns="" id="{1A4B9576-30BE-40D7-A2E7-6376548F19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57103" y="5036332"/>
            <a:ext cx="2076450" cy="2324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xmlns="" id="{25C53E70-53A8-49CB-AD7D-BE101AA04CD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44691" y="5046857"/>
            <a:ext cx="1924050" cy="2143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xmlns="" id="{C0B11DBA-6866-451E-91E6-14897F6C942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546644" y="5009296"/>
            <a:ext cx="2149309" cy="21900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5" name="TextBox 74">
            <a:extLst>
              <a:ext uri="{FF2B5EF4-FFF2-40B4-BE49-F238E27FC236}">
                <a16:creationId xmlns:a16="http://schemas.microsoft.com/office/drawing/2014/main" xmlns="" id="{8A1D60A9-05B5-4AE9-869C-E66D194405BE}"/>
              </a:ext>
            </a:extLst>
          </p:cNvPr>
          <p:cNvSpPr txBox="1"/>
          <p:nvPr/>
        </p:nvSpPr>
        <p:spPr>
          <a:xfrm>
            <a:off x="7376185" y="7333952"/>
            <a:ext cx="197822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1600">
                <a:solidFill>
                  <a:srgbClr val="333333"/>
                </a:solidFill>
                <a:latin typeface="arial" panose="020B0604020202020204" pitchFamily="34" charset="0"/>
              </a:rPr>
              <a:t>Lõi lọc nước số 1</a:t>
            </a:r>
            <a:endParaRPr lang="en-US" sz="160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endParaRPr lang="en-US" sz="160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r>
              <a:rPr lang="vi-VN" sz="1200">
                <a:solidFill>
                  <a:srgbClr val="333333"/>
                </a:solidFill>
                <a:latin typeface="arial" panose="020B0604020202020204" pitchFamily="34" charset="0"/>
              </a:rPr>
              <a:t>Loại bỏ bùn đất, rỉ sét, các loại tạp chất thô, kim loại nặng ... có kích thước &gt; 5 micron</a:t>
            </a:r>
            <a:endParaRPr lang="en-US" sz="120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r>
              <a:rPr lang="en-US" sz="1400">
                <a:solidFill>
                  <a:srgbClr val="333333"/>
                </a:solidFill>
                <a:latin typeface="arial" panose="020B0604020202020204" pitchFamily="34" charset="0"/>
              </a:rPr>
              <a:t>50.000 VNĐ</a:t>
            </a:r>
          </a:p>
          <a:p>
            <a:endParaRPr lang="en-US" sz="1200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xmlns="" id="{7DB77065-C78F-4E97-9531-CA35EC04DE83}"/>
              </a:ext>
            </a:extLst>
          </p:cNvPr>
          <p:cNvSpPr txBox="1"/>
          <p:nvPr/>
        </p:nvSpPr>
        <p:spPr>
          <a:xfrm>
            <a:off x="9423063" y="7295447"/>
            <a:ext cx="1841500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1600">
                <a:solidFill>
                  <a:srgbClr val="333333"/>
                </a:solidFill>
                <a:latin typeface="arial" panose="020B0604020202020204" pitchFamily="34" charset="0"/>
              </a:rPr>
              <a:t>Lõi lọc nước số 2</a:t>
            </a:r>
            <a:endParaRPr lang="en-US" sz="160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endParaRPr lang="en-US" sz="160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r>
              <a:rPr lang="vi-VN" sz="1200">
                <a:solidFill>
                  <a:srgbClr val="333333"/>
                </a:solidFill>
                <a:latin typeface="arial" panose="020B0604020202020204" pitchFamily="34" charset="0"/>
              </a:rPr>
              <a:t>Hấp phụ kim loại nặng, chất hữu cơ, chất tẩy rửa, các loại hóa chất độc hại</a:t>
            </a:r>
            <a:endParaRPr lang="en-US" sz="120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r>
              <a:rPr lang="en-US" sz="1400">
                <a:solidFill>
                  <a:srgbClr val="333333"/>
                </a:solidFill>
                <a:latin typeface="arial" panose="020B0604020202020204" pitchFamily="34" charset="0"/>
              </a:rPr>
              <a:t>50.000 VNĐ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xmlns="" id="{C1F05C10-23BE-4CCD-A004-38EB3D0099D0}"/>
              </a:ext>
            </a:extLst>
          </p:cNvPr>
          <p:cNvSpPr txBox="1"/>
          <p:nvPr/>
        </p:nvSpPr>
        <p:spPr>
          <a:xfrm>
            <a:off x="11568170" y="7295447"/>
            <a:ext cx="2106259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1400">
                <a:solidFill>
                  <a:srgbClr val="333333"/>
                </a:solidFill>
                <a:latin typeface="arial" panose="020B0604020202020204" pitchFamily="34" charset="0"/>
              </a:rPr>
              <a:t>Lõi lọc nước số 3</a:t>
            </a:r>
            <a:endParaRPr lang="en-US" sz="140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endParaRPr lang="en-US">
              <a:solidFill>
                <a:srgbClr val="333333"/>
              </a:solidFill>
              <a:latin typeface="arial" panose="020B0604020202020204" pitchFamily="34" charset="0"/>
            </a:endParaRPr>
          </a:p>
          <a:p>
            <a:r>
              <a:rPr lang="vi-VN" sz="1200">
                <a:solidFill>
                  <a:srgbClr val="333333"/>
                </a:solidFill>
                <a:latin typeface="arial" panose="020B0604020202020204" pitchFamily="34" charset="0"/>
              </a:rPr>
              <a:t>Loại bỏ bùn đất, rỉ sét, các loại tạp chất thô, kim loại nặng ... có kích thước &gt; 1 micron</a:t>
            </a:r>
            <a:endParaRPr lang="en-US" sz="120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r>
              <a:rPr lang="en-US" sz="1400">
                <a:solidFill>
                  <a:srgbClr val="333333"/>
                </a:solidFill>
                <a:latin typeface="arial" panose="020B0604020202020204" pitchFamily="34" charset="0"/>
              </a:rPr>
              <a:t>50.000 VNĐ</a:t>
            </a:r>
          </a:p>
        </p:txBody>
      </p:sp>
      <p:sp>
        <p:nvSpPr>
          <p:cNvPr id="81" name="object 172">
            <a:extLst>
              <a:ext uri="{FF2B5EF4-FFF2-40B4-BE49-F238E27FC236}">
                <a16:creationId xmlns:a16="http://schemas.microsoft.com/office/drawing/2014/main" xmlns="" id="{E90F57E7-1166-46D0-A9F8-3CD24A66C5E4}"/>
              </a:ext>
            </a:extLst>
          </p:cNvPr>
          <p:cNvSpPr/>
          <p:nvPr/>
        </p:nvSpPr>
        <p:spPr>
          <a:xfrm>
            <a:off x="7399881" y="8592883"/>
            <a:ext cx="1104482" cy="206520"/>
          </a:xfrm>
          <a:custGeom>
            <a:avLst/>
            <a:gdLst/>
            <a:ahLst/>
            <a:cxnLst/>
            <a:rect l="l" t="t" r="r" b="b"/>
            <a:pathLst>
              <a:path w="741679" h="233679">
                <a:moveTo>
                  <a:pt x="741470" y="162270"/>
                </a:moveTo>
                <a:lnTo>
                  <a:pt x="736361" y="189965"/>
                </a:lnTo>
                <a:lnTo>
                  <a:pt x="722428" y="212588"/>
                </a:lnTo>
                <a:lnTo>
                  <a:pt x="701762" y="227843"/>
                </a:lnTo>
                <a:lnTo>
                  <a:pt x="676454" y="233438"/>
                </a:lnTo>
                <a:lnTo>
                  <a:pt x="65002" y="233438"/>
                </a:lnTo>
                <a:lnTo>
                  <a:pt x="39692" y="227843"/>
                </a:lnTo>
                <a:lnTo>
                  <a:pt x="19031" y="212588"/>
                </a:lnTo>
                <a:lnTo>
                  <a:pt x="5105" y="189965"/>
                </a:lnTo>
                <a:lnTo>
                  <a:pt x="0" y="162270"/>
                </a:lnTo>
                <a:lnTo>
                  <a:pt x="0" y="71158"/>
                </a:lnTo>
                <a:lnTo>
                  <a:pt x="5105" y="43468"/>
                </a:lnTo>
                <a:lnTo>
                  <a:pt x="19031" y="20849"/>
                </a:lnTo>
                <a:lnTo>
                  <a:pt x="39692" y="5594"/>
                </a:lnTo>
                <a:lnTo>
                  <a:pt x="65002" y="0"/>
                </a:lnTo>
                <a:lnTo>
                  <a:pt x="676454" y="0"/>
                </a:lnTo>
                <a:lnTo>
                  <a:pt x="701762" y="5594"/>
                </a:lnTo>
                <a:lnTo>
                  <a:pt x="722428" y="20849"/>
                </a:lnTo>
                <a:lnTo>
                  <a:pt x="736361" y="43468"/>
                </a:lnTo>
                <a:lnTo>
                  <a:pt x="741470" y="71158"/>
                </a:lnTo>
                <a:lnTo>
                  <a:pt x="741470" y="162270"/>
                </a:lnTo>
                <a:close/>
              </a:path>
            </a:pathLst>
          </a:custGeom>
          <a:ln w="10288">
            <a:solidFill>
              <a:srgbClr val="52B05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172">
            <a:extLst>
              <a:ext uri="{FF2B5EF4-FFF2-40B4-BE49-F238E27FC236}">
                <a16:creationId xmlns:a16="http://schemas.microsoft.com/office/drawing/2014/main" xmlns="" id="{441AEFE7-7291-4681-819B-A63C01707979}"/>
              </a:ext>
            </a:extLst>
          </p:cNvPr>
          <p:cNvSpPr/>
          <p:nvPr/>
        </p:nvSpPr>
        <p:spPr>
          <a:xfrm>
            <a:off x="9476834" y="8592883"/>
            <a:ext cx="1104482" cy="206520"/>
          </a:xfrm>
          <a:custGeom>
            <a:avLst/>
            <a:gdLst/>
            <a:ahLst/>
            <a:cxnLst/>
            <a:rect l="l" t="t" r="r" b="b"/>
            <a:pathLst>
              <a:path w="741679" h="233679">
                <a:moveTo>
                  <a:pt x="741470" y="162270"/>
                </a:moveTo>
                <a:lnTo>
                  <a:pt x="736361" y="189965"/>
                </a:lnTo>
                <a:lnTo>
                  <a:pt x="722428" y="212588"/>
                </a:lnTo>
                <a:lnTo>
                  <a:pt x="701762" y="227843"/>
                </a:lnTo>
                <a:lnTo>
                  <a:pt x="676454" y="233438"/>
                </a:lnTo>
                <a:lnTo>
                  <a:pt x="65002" y="233438"/>
                </a:lnTo>
                <a:lnTo>
                  <a:pt x="39692" y="227843"/>
                </a:lnTo>
                <a:lnTo>
                  <a:pt x="19031" y="212588"/>
                </a:lnTo>
                <a:lnTo>
                  <a:pt x="5105" y="189965"/>
                </a:lnTo>
                <a:lnTo>
                  <a:pt x="0" y="162270"/>
                </a:lnTo>
                <a:lnTo>
                  <a:pt x="0" y="71158"/>
                </a:lnTo>
                <a:lnTo>
                  <a:pt x="5105" y="43468"/>
                </a:lnTo>
                <a:lnTo>
                  <a:pt x="19031" y="20849"/>
                </a:lnTo>
                <a:lnTo>
                  <a:pt x="39692" y="5594"/>
                </a:lnTo>
                <a:lnTo>
                  <a:pt x="65002" y="0"/>
                </a:lnTo>
                <a:lnTo>
                  <a:pt x="676454" y="0"/>
                </a:lnTo>
                <a:lnTo>
                  <a:pt x="701762" y="5594"/>
                </a:lnTo>
                <a:lnTo>
                  <a:pt x="722428" y="20849"/>
                </a:lnTo>
                <a:lnTo>
                  <a:pt x="736361" y="43468"/>
                </a:lnTo>
                <a:lnTo>
                  <a:pt x="741470" y="71158"/>
                </a:lnTo>
                <a:lnTo>
                  <a:pt x="741470" y="162270"/>
                </a:lnTo>
                <a:close/>
              </a:path>
            </a:pathLst>
          </a:custGeom>
          <a:ln w="10288">
            <a:solidFill>
              <a:srgbClr val="52B05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172">
            <a:extLst>
              <a:ext uri="{FF2B5EF4-FFF2-40B4-BE49-F238E27FC236}">
                <a16:creationId xmlns:a16="http://schemas.microsoft.com/office/drawing/2014/main" xmlns="" id="{B2A7A595-9445-4578-A0B4-996D11B65008}"/>
              </a:ext>
            </a:extLst>
          </p:cNvPr>
          <p:cNvSpPr/>
          <p:nvPr/>
        </p:nvSpPr>
        <p:spPr>
          <a:xfrm>
            <a:off x="11585804" y="8587632"/>
            <a:ext cx="1104482" cy="206520"/>
          </a:xfrm>
          <a:custGeom>
            <a:avLst/>
            <a:gdLst/>
            <a:ahLst/>
            <a:cxnLst/>
            <a:rect l="l" t="t" r="r" b="b"/>
            <a:pathLst>
              <a:path w="741679" h="233679">
                <a:moveTo>
                  <a:pt x="741470" y="162270"/>
                </a:moveTo>
                <a:lnTo>
                  <a:pt x="736361" y="189965"/>
                </a:lnTo>
                <a:lnTo>
                  <a:pt x="722428" y="212588"/>
                </a:lnTo>
                <a:lnTo>
                  <a:pt x="701762" y="227843"/>
                </a:lnTo>
                <a:lnTo>
                  <a:pt x="676454" y="233438"/>
                </a:lnTo>
                <a:lnTo>
                  <a:pt x="65002" y="233438"/>
                </a:lnTo>
                <a:lnTo>
                  <a:pt x="39692" y="227843"/>
                </a:lnTo>
                <a:lnTo>
                  <a:pt x="19031" y="212588"/>
                </a:lnTo>
                <a:lnTo>
                  <a:pt x="5105" y="189965"/>
                </a:lnTo>
                <a:lnTo>
                  <a:pt x="0" y="162270"/>
                </a:lnTo>
                <a:lnTo>
                  <a:pt x="0" y="71158"/>
                </a:lnTo>
                <a:lnTo>
                  <a:pt x="5105" y="43468"/>
                </a:lnTo>
                <a:lnTo>
                  <a:pt x="19031" y="20849"/>
                </a:lnTo>
                <a:lnTo>
                  <a:pt x="39692" y="5594"/>
                </a:lnTo>
                <a:lnTo>
                  <a:pt x="65002" y="0"/>
                </a:lnTo>
                <a:lnTo>
                  <a:pt x="676454" y="0"/>
                </a:lnTo>
                <a:lnTo>
                  <a:pt x="701762" y="5594"/>
                </a:lnTo>
                <a:lnTo>
                  <a:pt x="722428" y="20849"/>
                </a:lnTo>
                <a:lnTo>
                  <a:pt x="736361" y="43468"/>
                </a:lnTo>
                <a:lnTo>
                  <a:pt x="741470" y="71158"/>
                </a:lnTo>
                <a:lnTo>
                  <a:pt x="741470" y="162270"/>
                </a:lnTo>
                <a:close/>
              </a:path>
            </a:pathLst>
          </a:custGeom>
          <a:ln w="10288">
            <a:solidFill>
              <a:srgbClr val="52B05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xmlns="" id="{80735DC5-571D-4098-9257-A2CD65B37599}"/>
              </a:ext>
            </a:extLst>
          </p:cNvPr>
          <p:cNvSpPr txBox="1"/>
          <p:nvPr/>
        </p:nvSpPr>
        <p:spPr>
          <a:xfrm>
            <a:off x="143085" y="152405"/>
            <a:ext cx="20060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Quạt đèn Luxury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8174C5B4-47CF-4FC3-929E-B1ED9154F5B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03839" y="796303"/>
            <a:ext cx="2649765" cy="35330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AA8FAC33-4285-4335-96EB-0F13794F107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849" y="7559202"/>
            <a:ext cx="2958605" cy="22189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xmlns="" id="{7A477681-9A8B-46E6-A753-562B9E26F19F}"/>
              </a:ext>
            </a:extLst>
          </p:cNvPr>
          <p:cNvSpPr txBox="1"/>
          <p:nvPr/>
        </p:nvSpPr>
        <p:spPr>
          <a:xfrm>
            <a:off x="2942951" y="8312300"/>
            <a:ext cx="4751985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Lọc Nước R.O </a:t>
            </a:r>
          </a:p>
          <a:p>
            <a:pPr algn="l"/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hiển thị cảnh báo thay thế lõi lọc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vi-VN" sz="1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 nghệ màng lọc RO.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vi-VN" sz="1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 hiển thị cảnh báo thay thế lõi lọc</a:t>
            </a:r>
            <a:endParaRPr lang="en-US" sz="1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5.500.000 VMĐ</a:t>
            </a:r>
            <a:endParaRPr lang="vi-VN" sz="16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object 172">
            <a:extLst>
              <a:ext uri="{FF2B5EF4-FFF2-40B4-BE49-F238E27FC236}">
                <a16:creationId xmlns:a16="http://schemas.microsoft.com/office/drawing/2014/main" xmlns="" id="{FA07BDC9-B8C6-4843-9DEF-4D7716FCBAE2}"/>
              </a:ext>
            </a:extLst>
          </p:cNvPr>
          <p:cNvSpPr/>
          <p:nvPr/>
        </p:nvSpPr>
        <p:spPr>
          <a:xfrm>
            <a:off x="3442712" y="9302770"/>
            <a:ext cx="1421388" cy="206520"/>
          </a:xfrm>
          <a:custGeom>
            <a:avLst/>
            <a:gdLst/>
            <a:ahLst/>
            <a:cxnLst/>
            <a:rect l="l" t="t" r="r" b="b"/>
            <a:pathLst>
              <a:path w="741679" h="233679">
                <a:moveTo>
                  <a:pt x="741470" y="162270"/>
                </a:moveTo>
                <a:lnTo>
                  <a:pt x="736361" y="189965"/>
                </a:lnTo>
                <a:lnTo>
                  <a:pt x="722428" y="212588"/>
                </a:lnTo>
                <a:lnTo>
                  <a:pt x="701762" y="227843"/>
                </a:lnTo>
                <a:lnTo>
                  <a:pt x="676454" y="233438"/>
                </a:lnTo>
                <a:lnTo>
                  <a:pt x="65002" y="233438"/>
                </a:lnTo>
                <a:lnTo>
                  <a:pt x="39692" y="227843"/>
                </a:lnTo>
                <a:lnTo>
                  <a:pt x="19031" y="212588"/>
                </a:lnTo>
                <a:lnTo>
                  <a:pt x="5105" y="189965"/>
                </a:lnTo>
                <a:lnTo>
                  <a:pt x="0" y="162270"/>
                </a:lnTo>
                <a:lnTo>
                  <a:pt x="0" y="71158"/>
                </a:lnTo>
                <a:lnTo>
                  <a:pt x="5105" y="43468"/>
                </a:lnTo>
                <a:lnTo>
                  <a:pt x="19031" y="20849"/>
                </a:lnTo>
                <a:lnTo>
                  <a:pt x="39692" y="5594"/>
                </a:lnTo>
                <a:lnTo>
                  <a:pt x="65002" y="0"/>
                </a:lnTo>
                <a:lnTo>
                  <a:pt x="676454" y="0"/>
                </a:lnTo>
                <a:lnTo>
                  <a:pt x="701762" y="5594"/>
                </a:lnTo>
                <a:lnTo>
                  <a:pt x="722428" y="20849"/>
                </a:lnTo>
                <a:lnTo>
                  <a:pt x="736361" y="43468"/>
                </a:lnTo>
                <a:lnTo>
                  <a:pt x="741470" y="71158"/>
                </a:lnTo>
                <a:lnTo>
                  <a:pt x="741470" y="162270"/>
                </a:lnTo>
                <a:close/>
              </a:path>
            </a:pathLst>
          </a:custGeom>
          <a:ln w="10288">
            <a:solidFill>
              <a:srgbClr val="52B055"/>
            </a:solidFill>
          </a:ln>
        </p:spPr>
        <p:txBody>
          <a:bodyPr wrap="square" lIns="0" tIns="0" rIns="0" bIns="0" rtlCol="0"/>
          <a:lstStyle/>
          <a:p>
            <a:endParaRPr lang="en-US"/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A08C48A4-92CA-47C6-ABA0-6B05A3099A3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6372" y="875592"/>
            <a:ext cx="1781424" cy="19528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F963E694-88A4-4245-AADD-2CD10EBF40D3}"/>
              </a:ext>
            </a:extLst>
          </p:cNvPr>
          <p:cNvSpPr txBox="1"/>
          <p:nvPr/>
        </p:nvSpPr>
        <p:spPr>
          <a:xfrm>
            <a:off x="1858140" y="1003186"/>
            <a:ext cx="262496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r">
              <a:buFont typeface="Arial" panose="020B0604020202020204" pitchFamily="34" charset="0"/>
              <a:buChar char="•"/>
            </a:pPr>
            <a:r>
              <a:rPr lang="en-US" sz="1400">
                <a:solidFill>
                  <a:srgbClr val="000000"/>
                </a:solidFill>
                <a:latin typeface="Calibri" panose="020F0502020204030204" pitchFamily="34" charset="0"/>
              </a:rPr>
              <a:t>60w/1,2m - đầu vàng : 160k</a:t>
            </a:r>
            <a:r>
              <a:rPr lang="en-US" sz="1400"/>
              <a:t> 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CD6F0882-36B4-4DCB-8781-5BFC3186E139}"/>
              </a:ext>
            </a:extLst>
          </p:cNvPr>
          <p:cNvSpPr txBox="1"/>
          <p:nvPr/>
        </p:nvSpPr>
        <p:spPr>
          <a:xfrm>
            <a:off x="4304766" y="2570930"/>
            <a:ext cx="306499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>
                <a:solidFill>
                  <a:srgbClr val="000000"/>
                </a:solidFill>
                <a:latin typeface="Calibri" panose="020F0502020204030204" pitchFamily="34" charset="0"/>
              </a:rPr>
              <a:t>	Dây Đui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>
                <a:solidFill>
                  <a:srgbClr val="000000"/>
                </a:solidFill>
                <a:latin typeface="Calibri" panose="020F0502020204030204" pitchFamily="34" charset="0"/>
              </a:rPr>
              <a:t>5m- 10 đầu</a:t>
            </a:r>
            <a:r>
              <a:rPr lang="en-US" sz="1400">
                <a:solidFill>
                  <a:srgbClr val="000000"/>
                </a:solidFill>
                <a:latin typeface="Calibri" panose="020F0502020204030204" pitchFamily="34" charset="0"/>
              </a:rPr>
              <a:t> : 190k – chưa bóng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>
                <a:solidFill>
                  <a:srgbClr val="000000"/>
                </a:solidFill>
                <a:latin typeface="Calibri" panose="020F0502020204030204" pitchFamily="34" charset="0"/>
              </a:rPr>
              <a:t>10m - 20 đầu</a:t>
            </a:r>
            <a:r>
              <a:rPr lang="pl-PL" sz="1400"/>
              <a:t> </a:t>
            </a:r>
            <a:r>
              <a:rPr lang="en-US" sz="1400"/>
              <a:t>: 320k – chưa bóng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589D28A2-47AD-41A4-B520-F811FC8AFF0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953216" y="1042353"/>
            <a:ext cx="1851412" cy="1592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D6304399-F09E-4AE9-BFA1-1ED235AD4D7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8849" y="3580426"/>
            <a:ext cx="2554014" cy="1562338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28B9CD19-7B98-4A40-B4C4-C4939D47F632}"/>
              </a:ext>
            </a:extLst>
          </p:cNvPr>
          <p:cNvSpPr txBox="1"/>
          <p:nvPr/>
        </p:nvSpPr>
        <p:spPr>
          <a:xfrm>
            <a:off x="2581300" y="3641106"/>
            <a:ext cx="370797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>
                <a:solidFill>
                  <a:srgbClr val="000000"/>
                </a:solidFill>
                <a:latin typeface="Calibri" panose="020F0502020204030204" pitchFamily="34" charset="0"/>
              </a:rPr>
              <a:t>Âm Trần </a:t>
            </a:r>
          </a:p>
          <a:p>
            <a:r>
              <a:rPr lang="en-US" sz="1400">
                <a:solidFill>
                  <a:srgbClr val="000000"/>
                </a:solidFill>
                <a:latin typeface="Calibri" panose="020F0502020204030204" pitchFamily="34" charset="0"/>
              </a:rPr>
              <a:t>7w : 60k/1c		RĐ : 7w – 85k/c</a:t>
            </a:r>
          </a:p>
          <a:p>
            <a:r>
              <a:rPr lang="en-US" sz="1400">
                <a:solidFill>
                  <a:srgbClr val="000000"/>
                </a:solidFill>
                <a:latin typeface="Calibri" panose="020F0502020204030204" pitchFamily="34" charset="0"/>
              </a:rPr>
              <a:t>9w : 75k/1c		         9w/ phi 110 : 99k/1c </a:t>
            </a:r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7849261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xmlns="" id="{B99E4D29-5F08-447A-A2A3-AB222BB49F5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1"/>
            <a:ext cx="14753710" cy="106933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27D6975-6959-4138-BE83-B3FAD0D4016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450" r="2" b="9003"/>
          <a:stretch/>
        </p:blipFill>
        <p:spPr>
          <a:xfrm>
            <a:off x="263109" y="315586"/>
            <a:ext cx="9456242" cy="580733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7373D31-583A-461A-96F3-81D5DBB51EF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7578" r="-1" b="5039"/>
          <a:stretch/>
        </p:blipFill>
        <p:spPr>
          <a:xfrm>
            <a:off x="9920573" y="263910"/>
            <a:ext cx="4631915" cy="322168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B9C9012C-733D-4C2E-AE05-ED02AAC4A38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461" r="2" b="1006"/>
          <a:stretch/>
        </p:blipFill>
        <p:spPr>
          <a:xfrm>
            <a:off x="231294" y="6347401"/>
            <a:ext cx="4610107" cy="409164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0736A2A-37BC-40F0-8DBB-CB1578410C9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4214" r="1" b="1"/>
          <a:stretch/>
        </p:blipFill>
        <p:spPr>
          <a:xfrm>
            <a:off x="5066351" y="6353215"/>
            <a:ext cx="4616751" cy="406205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71A49D6-F62E-4F74-BB37-59D98545273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8810" r="2" b="2"/>
          <a:stretch/>
        </p:blipFill>
        <p:spPr>
          <a:xfrm>
            <a:off x="9900532" y="3729565"/>
            <a:ext cx="4631915" cy="32312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C4CB2222-F65A-4033-A76D-1DBEEB4A8B9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27563" r="2" b="2859"/>
          <a:stretch/>
        </p:blipFill>
        <p:spPr>
          <a:xfrm>
            <a:off x="9918146" y="7204780"/>
            <a:ext cx="4631915" cy="3222845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AE3695DC-4CBB-45C9-B2DB-B35FB3476BD0}"/>
              </a:ext>
            </a:extLst>
          </p:cNvPr>
          <p:cNvSpPr txBox="1"/>
          <p:nvPr/>
        </p:nvSpPr>
        <p:spPr>
          <a:xfrm>
            <a:off x="224953" y="4893215"/>
            <a:ext cx="297454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M6005/8</a:t>
            </a:r>
          </a:p>
          <a:p>
            <a:r>
              <a:rPr lang="en-US" sz="1400">
                <a:solidFill>
                  <a:schemeClr val="bg1"/>
                </a:solidFill>
              </a:rPr>
              <a:t>Chùm đồng tân cổ điển</a:t>
            </a:r>
          </a:p>
          <a:p>
            <a:r>
              <a:rPr lang="en-US" sz="1400">
                <a:solidFill>
                  <a:schemeClr val="bg1"/>
                </a:solidFill>
              </a:rPr>
              <a:t>Số Tay : 08</a:t>
            </a:r>
          </a:p>
          <a:p>
            <a:r>
              <a:rPr lang="en-US" sz="1400">
                <a:solidFill>
                  <a:schemeClr val="bg1"/>
                </a:solidFill>
              </a:rPr>
              <a:t>15.000.000 VNĐ</a:t>
            </a:r>
          </a:p>
          <a:p>
            <a:endParaRPr lang="en-US" sz="140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77C7DF18-46AE-4E3C-8649-7D0D97D36AFF}"/>
              </a:ext>
            </a:extLst>
          </p:cNvPr>
          <p:cNvSpPr txBox="1"/>
          <p:nvPr/>
        </p:nvSpPr>
        <p:spPr>
          <a:xfrm>
            <a:off x="207704" y="6376036"/>
            <a:ext cx="32946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M9922/12+6</a:t>
            </a:r>
          </a:p>
          <a:p>
            <a:r>
              <a:rPr lang="en-US" sz="1200"/>
              <a:t>Chùm đồng tân cổ điển</a:t>
            </a:r>
          </a:p>
          <a:p>
            <a:r>
              <a:rPr lang="en-US" sz="1200"/>
              <a:t>Số Tay : 18</a:t>
            </a:r>
          </a:p>
          <a:p>
            <a:r>
              <a:rPr lang="en-US" sz="1200"/>
              <a:t>24.000.000 VNĐ</a:t>
            </a:r>
          </a:p>
          <a:p>
            <a:endParaRPr lang="en-US" sz="140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6C736CBC-61A6-469F-B1FB-2CB490E2F6C3}"/>
              </a:ext>
            </a:extLst>
          </p:cNvPr>
          <p:cNvSpPr txBox="1"/>
          <p:nvPr/>
        </p:nvSpPr>
        <p:spPr>
          <a:xfrm>
            <a:off x="8368280" y="6376036"/>
            <a:ext cx="1527821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2"/>
                </a:solidFill>
              </a:rPr>
              <a:t>M998/10+5</a:t>
            </a:r>
          </a:p>
          <a:p>
            <a:r>
              <a:rPr lang="en-US" sz="1200"/>
              <a:t>Chùm đồng tân cổ điển</a:t>
            </a:r>
          </a:p>
          <a:p>
            <a:r>
              <a:rPr lang="en-US" sz="1200"/>
              <a:t>Số Tay : 15</a:t>
            </a:r>
          </a:p>
          <a:p>
            <a:r>
              <a:rPr lang="en-US" sz="1200"/>
              <a:t>25.000.000 VNĐ</a:t>
            </a:r>
          </a:p>
          <a:p>
            <a:endParaRPr lang="en-US" sz="140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BF0E14AF-A741-4CCC-80B8-495062DE3E67}"/>
              </a:ext>
            </a:extLst>
          </p:cNvPr>
          <p:cNvSpPr txBox="1"/>
          <p:nvPr/>
        </p:nvSpPr>
        <p:spPr>
          <a:xfrm>
            <a:off x="9895911" y="2856381"/>
            <a:ext cx="204227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bg1"/>
                </a:solidFill>
              </a:rPr>
              <a:t>Chùm đồng tân cổ điển</a:t>
            </a:r>
          </a:p>
          <a:p>
            <a:r>
              <a:rPr lang="en-US" sz="1200">
                <a:solidFill>
                  <a:schemeClr val="bg1"/>
                </a:solidFill>
              </a:rPr>
              <a:t>Số Tay : 15</a:t>
            </a:r>
          </a:p>
          <a:p>
            <a:r>
              <a:rPr lang="en-US" sz="1200">
                <a:solidFill>
                  <a:schemeClr val="bg1"/>
                </a:solidFill>
              </a:rPr>
              <a:t>25.000.000 VNĐ</a:t>
            </a:r>
          </a:p>
          <a:p>
            <a:pPr algn="ctr"/>
            <a:endParaRPr lang="en-US" sz="140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2D0C75F2-E395-4B2E-9FDC-79776E2E58D1}"/>
              </a:ext>
            </a:extLst>
          </p:cNvPr>
          <p:cNvSpPr txBox="1"/>
          <p:nvPr/>
        </p:nvSpPr>
        <p:spPr>
          <a:xfrm>
            <a:off x="9955488" y="9596628"/>
            <a:ext cx="198270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>
                <a:solidFill>
                  <a:schemeClr val="bg1"/>
                </a:solidFill>
              </a:rPr>
              <a:t>CH 01/8+4</a:t>
            </a:r>
          </a:p>
          <a:p>
            <a:r>
              <a:rPr lang="en-US" sz="1200">
                <a:solidFill>
                  <a:schemeClr val="bg1"/>
                </a:solidFill>
              </a:rPr>
              <a:t>Chùm đồng tân cổ điển</a:t>
            </a:r>
          </a:p>
          <a:p>
            <a:r>
              <a:rPr lang="en-US" sz="1200">
                <a:solidFill>
                  <a:schemeClr val="bg1"/>
                </a:solidFill>
              </a:rPr>
              <a:t>Số Tay : 12</a:t>
            </a:r>
          </a:p>
          <a:p>
            <a:r>
              <a:rPr lang="en-US" sz="1200">
                <a:solidFill>
                  <a:schemeClr val="bg1"/>
                </a:solidFill>
              </a:rPr>
              <a:t>25.000.000 VNĐ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8E756C90-EF0C-48E5-8082-A322112B5F95}"/>
              </a:ext>
            </a:extLst>
          </p:cNvPr>
          <p:cNvSpPr txBox="1"/>
          <p:nvPr/>
        </p:nvSpPr>
        <p:spPr>
          <a:xfrm>
            <a:off x="9895911" y="3749502"/>
            <a:ext cx="23762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M981/10+5</a:t>
            </a:r>
          </a:p>
          <a:p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Chùm đồng tân cổ điển</a:t>
            </a:r>
          </a:p>
          <a:p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Số Tay : 15</a:t>
            </a:r>
          </a:p>
          <a:p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25.000.000 VNĐ</a:t>
            </a:r>
          </a:p>
          <a:p>
            <a:endParaRPr lang="en-US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3031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5">
            <a:extLst>
              <a:ext uri="{FF2B5EF4-FFF2-40B4-BE49-F238E27FC236}">
                <a16:creationId xmlns:a16="http://schemas.microsoft.com/office/drawing/2014/main" xmlns="" id="{D1B5A7A9-844F-449B-9F0B-ADA823A93F1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2" y="1"/>
            <a:ext cx="7092795" cy="5218381"/>
          </a:xfrm>
          <a:custGeom>
            <a:avLst/>
            <a:gdLst>
              <a:gd name="connsiteX0" fmla="*/ 0 w 5859797"/>
              <a:gd name="connsiteY0" fmla="*/ 0 h 3346705"/>
              <a:gd name="connsiteX1" fmla="*/ 5859797 w 5859797"/>
              <a:gd name="connsiteY1" fmla="*/ 0 h 3346705"/>
              <a:gd name="connsiteX2" fmla="*/ 4309834 w 5859797"/>
              <a:gd name="connsiteY2" fmla="*/ 3346705 h 3346705"/>
              <a:gd name="connsiteX3" fmla="*/ 4304257 w 5859797"/>
              <a:gd name="connsiteY3" fmla="*/ 3346705 h 3346705"/>
              <a:gd name="connsiteX4" fmla="*/ 3238029 w 5859797"/>
              <a:gd name="connsiteY4" fmla="*/ 3346705 h 3346705"/>
              <a:gd name="connsiteX5" fmla="*/ 0 w 5859797"/>
              <a:gd name="connsiteY5" fmla="*/ 3346705 h 3346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59797" h="3346705">
                <a:moveTo>
                  <a:pt x="0" y="0"/>
                </a:moveTo>
                <a:lnTo>
                  <a:pt x="5859797" y="0"/>
                </a:lnTo>
                <a:lnTo>
                  <a:pt x="4309834" y="3346705"/>
                </a:lnTo>
                <a:lnTo>
                  <a:pt x="4304257" y="3346705"/>
                </a:lnTo>
                <a:lnTo>
                  <a:pt x="3238029" y="3346705"/>
                </a:lnTo>
                <a:lnTo>
                  <a:pt x="0" y="334670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961A0BEC-18AE-4AEE-9E67-963D695E29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876" y="1206701"/>
            <a:ext cx="4233108" cy="3090168"/>
          </a:xfrm>
          <a:prstGeom prst="rect">
            <a:avLst/>
          </a:prstGeom>
        </p:spPr>
      </p:pic>
      <p:sp>
        <p:nvSpPr>
          <p:cNvPr id="18" name="Freeform: Shape 17">
            <a:extLst>
              <a:ext uri="{FF2B5EF4-FFF2-40B4-BE49-F238E27FC236}">
                <a16:creationId xmlns:a16="http://schemas.microsoft.com/office/drawing/2014/main" xmlns="" id="{26EF3366-D369-4699-9224-92DF2A6BD39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438926" y="380"/>
            <a:ext cx="6599006" cy="5218381"/>
          </a:xfrm>
          <a:custGeom>
            <a:avLst/>
            <a:gdLst>
              <a:gd name="connsiteX0" fmla="*/ 1549963 w 5451847"/>
              <a:gd name="connsiteY0" fmla="*/ 0 h 3346705"/>
              <a:gd name="connsiteX1" fmla="*/ 1555540 w 5451847"/>
              <a:gd name="connsiteY1" fmla="*/ 0 h 3346705"/>
              <a:gd name="connsiteX2" fmla="*/ 2621768 w 5451847"/>
              <a:gd name="connsiteY2" fmla="*/ 0 h 3346705"/>
              <a:gd name="connsiteX3" fmla="*/ 4832507 w 5451847"/>
              <a:gd name="connsiteY3" fmla="*/ 0 h 3346705"/>
              <a:gd name="connsiteX4" fmla="*/ 3282657 w 5451847"/>
              <a:gd name="connsiteY4" fmla="*/ 3346461 h 3346705"/>
              <a:gd name="connsiteX5" fmla="*/ 5451847 w 5451847"/>
              <a:gd name="connsiteY5" fmla="*/ 3346461 h 3346705"/>
              <a:gd name="connsiteX6" fmla="*/ 5451847 w 5451847"/>
              <a:gd name="connsiteY6" fmla="*/ 3346705 h 3346705"/>
              <a:gd name="connsiteX7" fmla="*/ 0 w 5451847"/>
              <a:gd name="connsiteY7" fmla="*/ 3346705 h 3346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51847" h="3346705">
                <a:moveTo>
                  <a:pt x="1549963" y="0"/>
                </a:moveTo>
                <a:lnTo>
                  <a:pt x="1555540" y="0"/>
                </a:lnTo>
                <a:lnTo>
                  <a:pt x="2621768" y="0"/>
                </a:lnTo>
                <a:lnTo>
                  <a:pt x="4832507" y="0"/>
                </a:lnTo>
                <a:lnTo>
                  <a:pt x="3282657" y="3346461"/>
                </a:lnTo>
                <a:lnTo>
                  <a:pt x="5451847" y="3346461"/>
                </a:lnTo>
                <a:lnTo>
                  <a:pt x="5451847" y="3346705"/>
                </a:lnTo>
                <a:lnTo>
                  <a:pt x="0" y="334670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9" name="Picture 8" descr="A picture containing candelabrum, chandelier&#10;&#10;Description automatically generated">
            <a:extLst>
              <a:ext uri="{FF2B5EF4-FFF2-40B4-BE49-F238E27FC236}">
                <a16:creationId xmlns:a16="http://schemas.microsoft.com/office/drawing/2014/main" xmlns="" id="{A2F133F5-ED20-4735-8BD5-BE7DB030C8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7868" y="1418955"/>
            <a:ext cx="2744287" cy="2469858"/>
          </a:xfrm>
          <a:prstGeom prst="rect">
            <a:avLst/>
          </a:prstGeom>
        </p:spPr>
      </p:pic>
      <p:sp>
        <p:nvSpPr>
          <p:cNvPr id="20" name="Freeform: Shape 19">
            <a:extLst>
              <a:ext uri="{FF2B5EF4-FFF2-40B4-BE49-F238E27FC236}">
                <a16:creationId xmlns:a16="http://schemas.microsoft.com/office/drawing/2014/main" xmlns="" id="{1BC0FF49-4C2C-401A-A538-A520CA00E1F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9643812" y="0"/>
            <a:ext cx="5113588" cy="5218380"/>
          </a:xfrm>
          <a:custGeom>
            <a:avLst/>
            <a:gdLst>
              <a:gd name="connsiteX0" fmla="*/ 1549963 w 4224651"/>
              <a:gd name="connsiteY0" fmla="*/ 0 h 3346705"/>
              <a:gd name="connsiteX1" fmla="*/ 1555540 w 4224651"/>
              <a:gd name="connsiteY1" fmla="*/ 0 h 3346705"/>
              <a:gd name="connsiteX2" fmla="*/ 2621768 w 4224651"/>
              <a:gd name="connsiteY2" fmla="*/ 0 h 3346705"/>
              <a:gd name="connsiteX3" fmla="*/ 4224651 w 4224651"/>
              <a:gd name="connsiteY3" fmla="*/ 0 h 3346705"/>
              <a:gd name="connsiteX4" fmla="*/ 4224651 w 4224651"/>
              <a:gd name="connsiteY4" fmla="*/ 3346705 h 3346705"/>
              <a:gd name="connsiteX5" fmla="*/ 0 w 4224651"/>
              <a:gd name="connsiteY5" fmla="*/ 3346705 h 3346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24651" h="3346705">
                <a:moveTo>
                  <a:pt x="1549963" y="0"/>
                </a:moveTo>
                <a:lnTo>
                  <a:pt x="1555540" y="0"/>
                </a:lnTo>
                <a:lnTo>
                  <a:pt x="2621768" y="0"/>
                </a:lnTo>
                <a:lnTo>
                  <a:pt x="4224651" y="0"/>
                </a:lnTo>
                <a:lnTo>
                  <a:pt x="4224651" y="3346705"/>
                </a:lnTo>
                <a:lnTo>
                  <a:pt x="0" y="334670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Picture 4" descr="A picture containing text, indoor, candelabrum, several&#10;&#10;Description automatically generated">
            <a:extLst>
              <a:ext uri="{FF2B5EF4-FFF2-40B4-BE49-F238E27FC236}">
                <a16:creationId xmlns:a16="http://schemas.microsoft.com/office/drawing/2014/main" xmlns="" id="{1A4A9968-0337-4C4C-9CB9-52F1AE625C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7679" y="1536700"/>
            <a:ext cx="2965499" cy="2172228"/>
          </a:xfrm>
          <a:prstGeom prst="rect">
            <a:avLst/>
          </a:prstGeom>
        </p:spPr>
      </p:pic>
      <p:sp>
        <p:nvSpPr>
          <p:cNvPr id="22" name="Freeform: Shape 21">
            <a:extLst>
              <a:ext uri="{FF2B5EF4-FFF2-40B4-BE49-F238E27FC236}">
                <a16:creationId xmlns:a16="http://schemas.microsoft.com/office/drawing/2014/main" xmlns="" id="{F79205F4-89F3-4686-B966-BBF5CC998C9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5475020"/>
            <a:ext cx="9318470" cy="5218381"/>
          </a:xfrm>
          <a:custGeom>
            <a:avLst/>
            <a:gdLst>
              <a:gd name="connsiteX0" fmla="*/ 0 w 7698564"/>
              <a:gd name="connsiteY0" fmla="*/ 0 h 3346705"/>
              <a:gd name="connsiteX1" fmla="*/ 7698564 w 7698564"/>
              <a:gd name="connsiteY1" fmla="*/ 0 h 3346705"/>
              <a:gd name="connsiteX2" fmla="*/ 6148601 w 7698564"/>
              <a:gd name="connsiteY2" fmla="*/ 3346705 h 3346705"/>
              <a:gd name="connsiteX3" fmla="*/ 6143024 w 7698564"/>
              <a:gd name="connsiteY3" fmla="*/ 3346705 h 3346705"/>
              <a:gd name="connsiteX4" fmla="*/ 5076796 w 7698564"/>
              <a:gd name="connsiteY4" fmla="*/ 3346705 h 3346705"/>
              <a:gd name="connsiteX5" fmla="*/ 1246924 w 7698564"/>
              <a:gd name="connsiteY5" fmla="*/ 3346705 h 3346705"/>
              <a:gd name="connsiteX6" fmla="*/ 1246924 w 7698564"/>
              <a:gd name="connsiteY6" fmla="*/ 3346226 h 3346705"/>
              <a:gd name="connsiteX7" fmla="*/ 0 w 7698564"/>
              <a:gd name="connsiteY7" fmla="*/ 3346226 h 3346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98564" h="3346705">
                <a:moveTo>
                  <a:pt x="0" y="0"/>
                </a:moveTo>
                <a:lnTo>
                  <a:pt x="7698564" y="0"/>
                </a:lnTo>
                <a:lnTo>
                  <a:pt x="6148601" y="3346705"/>
                </a:lnTo>
                <a:lnTo>
                  <a:pt x="6143024" y="3346705"/>
                </a:lnTo>
                <a:lnTo>
                  <a:pt x="5076796" y="3346705"/>
                </a:lnTo>
                <a:lnTo>
                  <a:pt x="1246924" y="3346705"/>
                </a:lnTo>
                <a:lnTo>
                  <a:pt x="1246924" y="3346226"/>
                </a:lnTo>
                <a:lnTo>
                  <a:pt x="0" y="334622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FFF55647-61C7-4287-AC4C-3303C58B52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153" y="6193164"/>
            <a:ext cx="5081457" cy="3684057"/>
          </a:xfrm>
          <a:prstGeom prst="rect">
            <a:avLst/>
          </a:prstGeom>
        </p:spPr>
      </p:pic>
      <p:sp>
        <p:nvSpPr>
          <p:cNvPr id="24" name="Freeform: Shape 23">
            <a:extLst>
              <a:ext uri="{FF2B5EF4-FFF2-40B4-BE49-F238E27FC236}">
                <a16:creationId xmlns:a16="http://schemas.microsoft.com/office/drawing/2014/main" xmlns="" id="{00DBC40C-EA02-4A4D-8449-A1FC9968DDA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686254" y="5475020"/>
            <a:ext cx="7071147" cy="5218381"/>
          </a:xfrm>
          <a:custGeom>
            <a:avLst/>
            <a:gdLst>
              <a:gd name="connsiteX0" fmla="*/ 1549963 w 5841911"/>
              <a:gd name="connsiteY0" fmla="*/ 0 h 3346705"/>
              <a:gd name="connsiteX1" fmla="*/ 1555540 w 5841911"/>
              <a:gd name="connsiteY1" fmla="*/ 0 h 3346705"/>
              <a:gd name="connsiteX2" fmla="*/ 2621768 w 5841911"/>
              <a:gd name="connsiteY2" fmla="*/ 0 h 3346705"/>
              <a:gd name="connsiteX3" fmla="*/ 5841911 w 5841911"/>
              <a:gd name="connsiteY3" fmla="*/ 0 h 3346705"/>
              <a:gd name="connsiteX4" fmla="*/ 5841911 w 5841911"/>
              <a:gd name="connsiteY4" fmla="*/ 3346705 h 3346705"/>
              <a:gd name="connsiteX5" fmla="*/ 0 w 5841911"/>
              <a:gd name="connsiteY5" fmla="*/ 3346705 h 3346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41911" h="3346705">
                <a:moveTo>
                  <a:pt x="1549963" y="0"/>
                </a:moveTo>
                <a:lnTo>
                  <a:pt x="1555540" y="0"/>
                </a:lnTo>
                <a:lnTo>
                  <a:pt x="2621768" y="0"/>
                </a:lnTo>
                <a:lnTo>
                  <a:pt x="5841911" y="0"/>
                </a:lnTo>
                <a:lnTo>
                  <a:pt x="5841911" y="3346705"/>
                </a:lnTo>
                <a:lnTo>
                  <a:pt x="0" y="334670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1" name="Picture 10" descr="A picture containing chandelier, several&#10;&#10;Description automatically generated">
            <a:extLst>
              <a:ext uri="{FF2B5EF4-FFF2-40B4-BE49-F238E27FC236}">
                <a16:creationId xmlns:a16="http://schemas.microsoft.com/office/drawing/2014/main" xmlns="" id="{CE3DCAB9-4CE8-4682-A2EF-C81BCD8BC46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208" y="6444298"/>
            <a:ext cx="4420296" cy="321576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DA8489E5-8866-436F-938C-35A876BA4565}"/>
              </a:ext>
            </a:extLst>
          </p:cNvPr>
          <p:cNvSpPr txBox="1"/>
          <p:nvPr/>
        </p:nvSpPr>
        <p:spPr>
          <a:xfrm>
            <a:off x="667780" y="4345933"/>
            <a:ext cx="2291320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CH 01</a:t>
            </a:r>
          </a:p>
          <a:p>
            <a:r>
              <a:rPr lang="en-US" sz="1100">
                <a:solidFill>
                  <a:schemeClr val="bg1"/>
                </a:solidFill>
              </a:rPr>
              <a:t>Chùm đồng hợp kim tân cổ điển</a:t>
            </a:r>
          </a:p>
          <a:p>
            <a:r>
              <a:rPr lang="en-US" sz="1100">
                <a:solidFill>
                  <a:schemeClr val="bg1"/>
                </a:solidFill>
              </a:rPr>
              <a:t>Số Tay : 15</a:t>
            </a:r>
          </a:p>
          <a:p>
            <a:r>
              <a:rPr lang="en-US" sz="1100">
                <a:solidFill>
                  <a:schemeClr val="bg1"/>
                </a:solidFill>
              </a:rPr>
              <a:t>14.000.000 VNĐ</a:t>
            </a:r>
          </a:p>
          <a:p>
            <a:endParaRPr lang="en-US" sz="14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A19F74C1-5C01-466F-8BB3-5F57183380CE}"/>
              </a:ext>
            </a:extLst>
          </p:cNvPr>
          <p:cNvSpPr txBox="1"/>
          <p:nvPr/>
        </p:nvSpPr>
        <p:spPr>
          <a:xfrm>
            <a:off x="6528196" y="4143314"/>
            <a:ext cx="2070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CH 01</a:t>
            </a:r>
          </a:p>
          <a:p>
            <a:r>
              <a:rPr lang="en-US" sz="1100">
                <a:solidFill>
                  <a:schemeClr val="bg1"/>
                </a:solidFill>
              </a:rPr>
              <a:t>Chùm đồng hợp kim tân cổ điển</a:t>
            </a:r>
          </a:p>
          <a:p>
            <a:r>
              <a:rPr lang="en-US" sz="1100">
                <a:solidFill>
                  <a:schemeClr val="bg1"/>
                </a:solidFill>
              </a:rPr>
              <a:t>Số Tay : 15</a:t>
            </a:r>
          </a:p>
          <a:p>
            <a:r>
              <a:rPr lang="en-US" sz="1100">
                <a:solidFill>
                  <a:schemeClr val="bg1"/>
                </a:solidFill>
              </a:rPr>
              <a:t>14.000.000 VNĐ</a:t>
            </a:r>
          </a:p>
          <a:p>
            <a:endParaRPr lang="en-US" sz="140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08D3DEFA-3C18-431D-8C1C-48455E730B88}"/>
              </a:ext>
            </a:extLst>
          </p:cNvPr>
          <p:cNvSpPr txBox="1"/>
          <p:nvPr/>
        </p:nvSpPr>
        <p:spPr>
          <a:xfrm>
            <a:off x="-2" y="5633243"/>
            <a:ext cx="2501902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CH 01</a:t>
            </a:r>
          </a:p>
          <a:p>
            <a:r>
              <a:rPr lang="en-US" sz="1100">
                <a:solidFill>
                  <a:schemeClr val="bg1"/>
                </a:solidFill>
              </a:rPr>
              <a:t>Chùm đồng hợp kim tân cổ điển</a:t>
            </a:r>
          </a:p>
          <a:p>
            <a:r>
              <a:rPr lang="en-US" sz="1100">
                <a:solidFill>
                  <a:schemeClr val="bg1"/>
                </a:solidFill>
              </a:rPr>
              <a:t>Số Tay : 12</a:t>
            </a:r>
          </a:p>
          <a:p>
            <a:r>
              <a:rPr lang="en-US" sz="1100">
                <a:solidFill>
                  <a:schemeClr val="bg1"/>
                </a:solidFill>
              </a:rPr>
              <a:t>11.000.000 VNĐ</a:t>
            </a:r>
          </a:p>
          <a:p>
            <a:endParaRPr lang="en-US" sz="140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CB0A518F-07F9-405D-9AB5-3D20F6BAF386}"/>
              </a:ext>
            </a:extLst>
          </p:cNvPr>
          <p:cNvSpPr txBox="1"/>
          <p:nvPr/>
        </p:nvSpPr>
        <p:spPr>
          <a:xfrm>
            <a:off x="11278613" y="4143314"/>
            <a:ext cx="2070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CH 01</a:t>
            </a:r>
          </a:p>
          <a:p>
            <a:r>
              <a:rPr lang="en-US" sz="1100">
                <a:solidFill>
                  <a:schemeClr val="bg1"/>
                </a:solidFill>
              </a:rPr>
              <a:t>Chùm đồng hợp kim tân cổ điển</a:t>
            </a:r>
          </a:p>
          <a:p>
            <a:r>
              <a:rPr lang="en-US" sz="1100">
                <a:solidFill>
                  <a:schemeClr val="bg1"/>
                </a:solidFill>
              </a:rPr>
              <a:t>Số Tay : 24</a:t>
            </a:r>
          </a:p>
          <a:p>
            <a:r>
              <a:rPr lang="en-US" sz="1100">
                <a:solidFill>
                  <a:schemeClr val="bg1"/>
                </a:solidFill>
              </a:rPr>
              <a:t>22.000.000 VNĐ</a:t>
            </a:r>
          </a:p>
          <a:p>
            <a:endParaRPr lang="en-US" sz="14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492EBC48-3094-4B29-A8CB-7D2836ABBB4B}"/>
              </a:ext>
            </a:extLst>
          </p:cNvPr>
          <p:cNvSpPr txBox="1"/>
          <p:nvPr/>
        </p:nvSpPr>
        <p:spPr>
          <a:xfrm>
            <a:off x="8177948" y="9144537"/>
            <a:ext cx="2070100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CH 01</a:t>
            </a:r>
          </a:p>
          <a:p>
            <a:r>
              <a:rPr lang="en-US" sz="1100">
                <a:solidFill>
                  <a:schemeClr val="bg1"/>
                </a:solidFill>
              </a:rPr>
              <a:t>Chùm đồng tân cổ điển</a:t>
            </a:r>
          </a:p>
          <a:p>
            <a:r>
              <a:rPr lang="en-US" sz="1100">
                <a:solidFill>
                  <a:schemeClr val="bg1"/>
                </a:solidFill>
              </a:rPr>
              <a:t>Số Tay : 08</a:t>
            </a:r>
          </a:p>
          <a:p>
            <a:r>
              <a:rPr lang="en-US" sz="1100">
                <a:solidFill>
                  <a:schemeClr val="bg1"/>
                </a:solidFill>
              </a:rPr>
              <a:t>10.000.000 VNĐ</a:t>
            </a:r>
          </a:p>
          <a:p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27578936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object 25">
            <a:extLst>
              <a:ext uri="{FF2B5EF4-FFF2-40B4-BE49-F238E27FC236}">
                <a16:creationId xmlns:a16="http://schemas.microsoft.com/office/drawing/2014/main" xmlns="" id="{22A83669-38C6-4C1E-B598-32DCF51FD3F3}"/>
              </a:ext>
            </a:extLst>
          </p:cNvPr>
          <p:cNvSpPr/>
          <p:nvPr/>
        </p:nvSpPr>
        <p:spPr>
          <a:xfrm>
            <a:off x="-1" y="2"/>
            <a:ext cx="2423014" cy="659765"/>
          </a:xfrm>
          <a:custGeom>
            <a:avLst/>
            <a:gdLst/>
            <a:ahLst/>
            <a:cxnLst/>
            <a:rect l="l" t="t" r="r" b="b"/>
            <a:pathLst>
              <a:path w="2070100" h="659765">
                <a:moveTo>
                  <a:pt x="0" y="659177"/>
                </a:moveTo>
                <a:lnTo>
                  <a:pt x="2069506" y="659177"/>
                </a:lnTo>
                <a:lnTo>
                  <a:pt x="2069506" y="0"/>
                </a:lnTo>
                <a:lnTo>
                  <a:pt x="0" y="0"/>
                </a:lnTo>
                <a:lnTo>
                  <a:pt x="0" y="659177"/>
                </a:lnTo>
                <a:close/>
              </a:path>
            </a:pathLst>
          </a:custGeom>
          <a:solidFill>
            <a:srgbClr val="52B055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5" name="object 30">
            <a:extLst>
              <a:ext uri="{FF2B5EF4-FFF2-40B4-BE49-F238E27FC236}">
                <a16:creationId xmlns:a16="http://schemas.microsoft.com/office/drawing/2014/main" xmlns="" id="{967E8ACB-EDA6-456F-91AE-A16C1B95D19C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347822" y="356825"/>
            <a:ext cx="1107569" cy="134416"/>
          </a:xfrm>
          <a:prstGeom prst="rect">
            <a:avLst/>
          </a:prstGeom>
        </p:spPr>
      </p:pic>
      <p:sp>
        <p:nvSpPr>
          <p:cNvPr id="96" name="object 34">
            <a:extLst>
              <a:ext uri="{FF2B5EF4-FFF2-40B4-BE49-F238E27FC236}">
                <a16:creationId xmlns:a16="http://schemas.microsoft.com/office/drawing/2014/main" xmlns="" id="{EA948EA1-C14A-41C5-9038-BD323098087E}"/>
              </a:ext>
            </a:extLst>
          </p:cNvPr>
          <p:cNvSpPr/>
          <p:nvPr/>
        </p:nvSpPr>
        <p:spPr>
          <a:xfrm flipV="1">
            <a:off x="-2600" y="631818"/>
            <a:ext cx="14760000" cy="36000"/>
          </a:xfrm>
          <a:custGeom>
            <a:avLst/>
            <a:gdLst/>
            <a:ahLst/>
            <a:cxnLst/>
            <a:rect l="l" t="t" r="r" b="b"/>
            <a:pathLst>
              <a:path w="7380605" h="12700">
                <a:moveTo>
                  <a:pt x="0" y="12701"/>
                </a:moveTo>
                <a:lnTo>
                  <a:pt x="7379999" y="12701"/>
                </a:lnTo>
                <a:lnTo>
                  <a:pt x="7379999" y="0"/>
                </a:lnTo>
                <a:lnTo>
                  <a:pt x="0" y="0"/>
                </a:lnTo>
                <a:lnTo>
                  <a:pt x="0" y="12701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7">
            <a:extLst>
              <a:ext uri="{FF2B5EF4-FFF2-40B4-BE49-F238E27FC236}">
                <a16:creationId xmlns:a16="http://schemas.microsoft.com/office/drawing/2014/main" xmlns="" id="{D18464C9-6C71-40CB-8424-672C1D86CDD9}"/>
              </a:ext>
            </a:extLst>
          </p:cNvPr>
          <p:cNvSpPr/>
          <p:nvPr/>
        </p:nvSpPr>
        <p:spPr>
          <a:xfrm>
            <a:off x="9950572" y="451273"/>
            <a:ext cx="593090" cy="81280"/>
          </a:xfrm>
          <a:custGeom>
            <a:avLst/>
            <a:gdLst/>
            <a:ahLst/>
            <a:cxnLst/>
            <a:rect l="l" t="t" r="r" b="b"/>
            <a:pathLst>
              <a:path w="593090" h="81279">
                <a:moveTo>
                  <a:pt x="54127" y="64147"/>
                </a:moveTo>
                <a:lnTo>
                  <a:pt x="49161" y="63271"/>
                </a:lnTo>
                <a:lnTo>
                  <a:pt x="42799" y="61887"/>
                </a:lnTo>
                <a:lnTo>
                  <a:pt x="36957" y="60401"/>
                </a:lnTo>
                <a:lnTo>
                  <a:pt x="36957" y="60058"/>
                </a:lnTo>
                <a:lnTo>
                  <a:pt x="43116" y="56654"/>
                </a:lnTo>
                <a:lnTo>
                  <a:pt x="43688" y="56337"/>
                </a:lnTo>
                <a:lnTo>
                  <a:pt x="48983" y="50355"/>
                </a:lnTo>
                <a:lnTo>
                  <a:pt x="52451" y="42176"/>
                </a:lnTo>
                <a:lnTo>
                  <a:pt x="53682" y="31902"/>
                </a:lnTo>
                <a:lnTo>
                  <a:pt x="51816" y="19939"/>
                </a:lnTo>
                <a:lnTo>
                  <a:pt x="46507" y="10528"/>
                </a:lnTo>
                <a:lnTo>
                  <a:pt x="45631" y="9880"/>
                </a:lnTo>
                <a:lnTo>
                  <a:pt x="45631" y="31902"/>
                </a:lnTo>
                <a:lnTo>
                  <a:pt x="45554" y="33121"/>
                </a:lnTo>
                <a:lnTo>
                  <a:pt x="44424" y="41719"/>
                </a:lnTo>
                <a:lnTo>
                  <a:pt x="40754" y="49479"/>
                </a:lnTo>
                <a:lnTo>
                  <a:pt x="34823" y="54724"/>
                </a:lnTo>
                <a:lnTo>
                  <a:pt x="26758" y="56654"/>
                </a:lnTo>
                <a:lnTo>
                  <a:pt x="18834" y="54698"/>
                </a:lnTo>
                <a:lnTo>
                  <a:pt x="12954" y="49466"/>
                </a:lnTo>
                <a:lnTo>
                  <a:pt x="9309" y="41910"/>
                </a:lnTo>
                <a:lnTo>
                  <a:pt x="8128" y="33121"/>
                </a:lnTo>
                <a:lnTo>
                  <a:pt x="8229" y="31902"/>
                </a:lnTo>
                <a:lnTo>
                  <a:pt x="9232" y="23736"/>
                </a:lnTo>
                <a:lnTo>
                  <a:pt x="12763" y="15887"/>
                </a:lnTo>
                <a:lnTo>
                  <a:pt x="18719" y="10414"/>
                </a:lnTo>
                <a:lnTo>
                  <a:pt x="27101" y="8369"/>
                </a:lnTo>
                <a:lnTo>
                  <a:pt x="35267" y="10439"/>
                </a:lnTo>
                <a:lnTo>
                  <a:pt x="41059" y="15887"/>
                </a:lnTo>
                <a:lnTo>
                  <a:pt x="44526" y="23545"/>
                </a:lnTo>
                <a:lnTo>
                  <a:pt x="45631" y="31902"/>
                </a:lnTo>
                <a:lnTo>
                  <a:pt x="45631" y="9880"/>
                </a:lnTo>
                <a:lnTo>
                  <a:pt x="43586" y="8369"/>
                </a:lnTo>
                <a:lnTo>
                  <a:pt x="38214" y="4381"/>
                </a:lnTo>
                <a:lnTo>
                  <a:pt x="27368" y="2171"/>
                </a:lnTo>
                <a:lnTo>
                  <a:pt x="16370" y="4381"/>
                </a:lnTo>
                <a:lnTo>
                  <a:pt x="7734" y="10591"/>
                </a:lnTo>
                <a:lnTo>
                  <a:pt x="2044" y="20345"/>
                </a:lnTo>
                <a:lnTo>
                  <a:pt x="0" y="33121"/>
                </a:lnTo>
                <a:lnTo>
                  <a:pt x="2082" y="45669"/>
                </a:lnTo>
                <a:lnTo>
                  <a:pt x="7708" y="54876"/>
                </a:lnTo>
                <a:lnTo>
                  <a:pt x="15951" y="60629"/>
                </a:lnTo>
                <a:lnTo>
                  <a:pt x="25882" y="62839"/>
                </a:lnTo>
                <a:lnTo>
                  <a:pt x="27012" y="62839"/>
                </a:lnTo>
                <a:lnTo>
                  <a:pt x="29451" y="63715"/>
                </a:lnTo>
                <a:lnTo>
                  <a:pt x="36258" y="66065"/>
                </a:lnTo>
                <a:lnTo>
                  <a:pt x="44018" y="68414"/>
                </a:lnTo>
                <a:lnTo>
                  <a:pt x="51943" y="70510"/>
                </a:lnTo>
                <a:lnTo>
                  <a:pt x="54127" y="64147"/>
                </a:lnTo>
                <a:close/>
              </a:path>
              <a:path w="593090" h="81279">
                <a:moveTo>
                  <a:pt x="114427" y="61887"/>
                </a:moveTo>
                <a:lnTo>
                  <a:pt x="114173" y="58572"/>
                </a:lnTo>
                <a:lnTo>
                  <a:pt x="114084" y="54737"/>
                </a:lnTo>
                <a:lnTo>
                  <a:pt x="114084" y="19697"/>
                </a:lnTo>
                <a:lnTo>
                  <a:pt x="106413" y="19697"/>
                </a:lnTo>
                <a:lnTo>
                  <a:pt x="106413" y="46977"/>
                </a:lnTo>
                <a:lnTo>
                  <a:pt x="106146" y="48374"/>
                </a:lnTo>
                <a:lnTo>
                  <a:pt x="104317" y="52908"/>
                </a:lnTo>
                <a:lnTo>
                  <a:pt x="100749" y="56476"/>
                </a:lnTo>
                <a:lnTo>
                  <a:pt x="88633" y="56476"/>
                </a:lnTo>
                <a:lnTo>
                  <a:pt x="86194" y="51079"/>
                </a:lnTo>
                <a:lnTo>
                  <a:pt x="86194" y="19697"/>
                </a:lnTo>
                <a:lnTo>
                  <a:pt x="78524" y="19697"/>
                </a:lnTo>
                <a:lnTo>
                  <a:pt x="78524" y="59182"/>
                </a:lnTo>
                <a:lnTo>
                  <a:pt x="86448" y="62839"/>
                </a:lnTo>
                <a:lnTo>
                  <a:pt x="100571" y="62839"/>
                </a:lnTo>
                <a:lnTo>
                  <a:pt x="105016" y="58394"/>
                </a:lnTo>
                <a:lnTo>
                  <a:pt x="107022" y="54991"/>
                </a:lnTo>
                <a:lnTo>
                  <a:pt x="107200" y="54991"/>
                </a:lnTo>
                <a:lnTo>
                  <a:pt x="107632" y="61887"/>
                </a:lnTo>
                <a:lnTo>
                  <a:pt x="114427" y="61887"/>
                </a:lnTo>
                <a:close/>
              </a:path>
              <a:path w="593090" h="81279">
                <a:moveTo>
                  <a:pt x="172389" y="61887"/>
                </a:moveTo>
                <a:lnTo>
                  <a:pt x="171869" y="59004"/>
                </a:lnTo>
                <a:lnTo>
                  <a:pt x="171742" y="56565"/>
                </a:lnTo>
                <a:lnTo>
                  <a:pt x="171691" y="40182"/>
                </a:lnTo>
                <a:lnTo>
                  <a:pt x="171691" y="27533"/>
                </a:lnTo>
                <a:lnTo>
                  <a:pt x="170573" y="24396"/>
                </a:lnTo>
                <a:lnTo>
                  <a:pt x="168554" y="18732"/>
                </a:lnTo>
                <a:lnTo>
                  <a:pt x="164287" y="18732"/>
                </a:lnTo>
                <a:lnTo>
                  <a:pt x="164287" y="40347"/>
                </a:lnTo>
                <a:lnTo>
                  <a:pt x="164287" y="48463"/>
                </a:lnTo>
                <a:lnTo>
                  <a:pt x="164109" y="49326"/>
                </a:lnTo>
                <a:lnTo>
                  <a:pt x="162623" y="53682"/>
                </a:lnTo>
                <a:lnTo>
                  <a:pt x="159131" y="57175"/>
                </a:lnTo>
                <a:lnTo>
                  <a:pt x="149720" y="57175"/>
                </a:lnTo>
                <a:lnTo>
                  <a:pt x="146405" y="54825"/>
                </a:lnTo>
                <a:lnTo>
                  <a:pt x="146405" y="41656"/>
                </a:lnTo>
                <a:lnTo>
                  <a:pt x="155905" y="40182"/>
                </a:lnTo>
                <a:lnTo>
                  <a:pt x="164287" y="40347"/>
                </a:lnTo>
                <a:lnTo>
                  <a:pt x="164287" y="18732"/>
                </a:lnTo>
                <a:lnTo>
                  <a:pt x="150329" y="18732"/>
                </a:lnTo>
                <a:lnTo>
                  <a:pt x="145275" y="20218"/>
                </a:lnTo>
                <a:lnTo>
                  <a:pt x="141795" y="22479"/>
                </a:lnTo>
                <a:lnTo>
                  <a:pt x="143535" y="27533"/>
                </a:lnTo>
                <a:lnTo>
                  <a:pt x="146494" y="25615"/>
                </a:lnTo>
                <a:lnTo>
                  <a:pt x="150596" y="24396"/>
                </a:lnTo>
                <a:lnTo>
                  <a:pt x="163144" y="24396"/>
                </a:lnTo>
                <a:lnTo>
                  <a:pt x="164109" y="30670"/>
                </a:lnTo>
                <a:lnTo>
                  <a:pt x="164109" y="35039"/>
                </a:lnTo>
                <a:lnTo>
                  <a:pt x="153263" y="36017"/>
                </a:lnTo>
                <a:lnTo>
                  <a:pt x="145313" y="39027"/>
                </a:lnTo>
                <a:lnTo>
                  <a:pt x="140411" y="43954"/>
                </a:lnTo>
                <a:lnTo>
                  <a:pt x="138734" y="50723"/>
                </a:lnTo>
                <a:lnTo>
                  <a:pt x="138734" y="56832"/>
                </a:lnTo>
                <a:lnTo>
                  <a:pt x="143103" y="62839"/>
                </a:lnTo>
                <a:lnTo>
                  <a:pt x="157657" y="62839"/>
                </a:lnTo>
                <a:lnTo>
                  <a:pt x="162191" y="59880"/>
                </a:lnTo>
                <a:lnTo>
                  <a:pt x="164109" y="57175"/>
                </a:lnTo>
                <a:lnTo>
                  <a:pt x="164541" y="56565"/>
                </a:lnTo>
                <a:lnTo>
                  <a:pt x="164807" y="56565"/>
                </a:lnTo>
                <a:lnTo>
                  <a:pt x="165417" y="61887"/>
                </a:lnTo>
                <a:lnTo>
                  <a:pt x="172389" y="61887"/>
                </a:lnTo>
                <a:close/>
              </a:path>
              <a:path w="593090" h="81279">
                <a:moveTo>
                  <a:pt x="206971" y="0"/>
                </a:moveTo>
                <a:lnTo>
                  <a:pt x="199301" y="0"/>
                </a:lnTo>
                <a:lnTo>
                  <a:pt x="199301" y="61887"/>
                </a:lnTo>
                <a:lnTo>
                  <a:pt x="206971" y="61887"/>
                </a:lnTo>
                <a:lnTo>
                  <a:pt x="206971" y="0"/>
                </a:lnTo>
                <a:close/>
              </a:path>
              <a:path w="593090" h="81279">
                <a:moveTo>
                  <a:pt x="242785" y="19697"/>
                </a:moveTo>
                <a:lnTo>
                  <a:pt x="235115" y="19697"/>
                </a:lnTo>
                <a:lnTo>
                  <a:pt x="235115" y="61887"/>
                </a:lnTo>
                <a:lnTo>
                  <a:pt x="242785" y="61887"/>
                </a:lnTo>
                <a:lnTo>
                  <a:pt x="242785" y="19697"/>
                </a:lnTo>
                <a:close/>
              </a:path>
              <a:path w="593090" h="81279">
                <a:moveTo>
                  <a:pt x="243751" y="10452"/>
                </a:moveTo>
                <a:lnTo>
                  <a:pt x="243662" y="5143"/>
                </a:lnTo>
                <a:lnTo>
                  <a:pt x="241833" y="3048"/>
                </a:lnTo>
                <a:lnTo>
                  <a:pt x="236169" y="3048"/>
                </a:lnTo>
                <a:lnTo>
                  <a:pt x="234162" y="5143"/>
                </a:lnTo>
                <a:lnTo>
                  <a:pt x="234162" y="10452"/>
                </a:lnTo>
                <a:lnTo>
                  <a:pt x="236080" y="12547"/>
                </a:lnTo>
                <a:lnTo>
                  <a:pt x="241833" y="12547"/>
                </a:lnTo>
                <a:lnTo>
                  <a:pt x="243751" y="10452"/>
                </a:lnTo>
                <a:close/>
              </a:path>
              <a:path w="593090" h="81279">
                <a:moveTo>
                  <a:pt x="290982" y="19697"/>
                </a:moveTo>
                <a:lnTo>
                  <a:pt x="279996" y="19697"/>
                </a:lnTo>
                <a:lnTo>
                  <a:pt x="279996" y="7581"/>
                </a:lnTo>
                <a:lnTo>
                  <a:pt x="272503" y="9588"/>
                </a:lnTo>
                <a:lnTo>
                  <a:pt x="272503" y="19697"/>
                </a:lnTo>
                <a:lnTo>
                  <a:pt x="265963" y="19697"/>
                </a:lnTo>
                <a:lnTo>
                  <a:pt x="265963" y="25539"/>
                </a:lnTo>
                <a:lnTo>
                  <a:pt x="272503" y="25539"/>
                </a:lnTo>
                <a:lnTo>
                  <a:pt x="272503" y="53517"/>
                </a:lnTo>
                <a:lnTo>
                  <a:pt x="273291" y="57264"/>
                </a:lnTo>
                <a:lnTo>
                  <a:pt x="275463" y="59524"/>
                </a:lnTo>
                <a:lnTo>
                  <a:pt x="277291" y="61620"/>
                </a:lnTo>
                <a:lnTo>
                  <a:pt x="280174" y="62750"/>
                </a:lnTo>
                <a:lnTo>
                  <a:pt x="286715" y="62750"/>
                </a:lnTo>
                <a:lnTo>
                  <a:pt x="289064" y="62318"/>
                </a:lnTo>
                <a:lnTo>
                  <a:pt x="290550" y="61709"/>
                </a:lnTo>
                <a:lnTo>
                  <a:pt x="290195" y="55956"/>
                </a:lnTo>
                <a:lnTo>
                  <a:pt x="287756" y="56476"/>
                </a:lnTo>
                <a:lnTo>
                  <a:pt x="281482" y="56476"/>
                </a:lnTo>
                <a:lnTo>
                  <a:pt x="279996" y="53517"/>
                </a:lnTo>
                <a:lnTo>
                  <a:pt x="279996" y="25539"/>
                </a:lnTo>
                <a:lnTo>
                  <a:pt x="290982" y="25539"/>
                </a:lnTo>
                <a:lnTo>
                  <a:pt x="290982" y="19697"/>
                </a:lnTo>
                <a:close/>
              </a:path>
              <a:path w="593090" h="81279">
                <a:moveTo>
                  <a:pt x="349719" y="19697"/>
                </a:moveTo>
                <a:lnTo>
                  <a:pt x="341617" y="19697"/>
                </a:lnTo>
                <a:lnTo>
                  <a:pt x="332193" y="47498"/>
                </a:lnTo>
                <a:lnTo>
                  <a:pt x="330542" y="53251"/>
                </a:lnTo>
                <a:lnTo>
                  <a:pt x="330365" y="53251"/>
                </a:lnTo>
                <a:lnTo>
                  <a:pt x="328625" y="47409"/>
                </a:lnTo>
                <a:lnTo>
                  <a:pt x="327672" y="44627"/>
                </a:lnTo>
                <a:lnTo>
                  <a:pt x="318427" y="19697"/>
                </a:lnTo>
                <a:lnTo>
                  <a:pt x="310057" y="19697"/>
                </a:lnTo>
                <a:lnTo>
                  <a:pt x="326009" y="59524"/>
                </a:lnTo>
                <a:lnTo>
                  <a:pt x="326186" y="60134"/>
                </a:lnTo>
                <a:lnTo>
                  <a:pt x="326186" y="61010"/>
                </a:lnTo>
                <a:lnTo>
                  <a:pt x="323824" y="66332"/>
                </a:lnTo>
                <a:lnTo>
                  <a:pt x="321221" y="69291"/>
                </a:lnTo>
                <a:lnTo>
                  <a:pt x="316852" y="72859"/>
                </a:lnTo>
                <a:lnTo>
                  <a:pt x="314325" y="74079"/>
                </a:lnTo>
                <a:lnTo>
                  <a:pt x="312420" y="74688"/>
                </a:lnTo>
                <a:lnTo>
                  <a:pt x="314325" y="81140"/>
                </a:lnTo>
                <a:lnTo>
                  <a:pt x="338213" y="49771"/>
                </a:lnTo>
                <a:lnTo>
                  <a:pt x="349719" y="19697"/>
                </a:lnTo>
                <a:close/>
              </a:path>
              <a:path w="593090" h="81279">
                <a:moveTo>
                  <a:pt x="408190" y="35471"/>
                </a:moveTo>
                <a:lnTo>
                  <a:pt x="386664" y="35471"/>
                </a:lnTo>
                <a:lnTo>
                  <a:pt x="386664" y="41135"/>
                </a:lnTo>
                <a:lnTo>
                  <a:pt x="408190" y="41135"/>
                </a:lnTo>
                <a:lnTo>
                  <a:pt x="408190" y="35471"/>
                </a:lnTo>
                <a:close/>
              </a:path>
              <a:path w="593090" h="81279">
                <a:moveTo>
                  <a:pt x="471119" y="19697"/>
                </a:moveTo>
                <a:lnTo>
                  <a:pt x="460133" y="19697"/>
                </a:lnTo>
                <a:lnTo>
                  <a:pt x="460133" y="7581"/>
                </a:lnTo>
                <a:lnTo>
                  <a:pt x="452640" y="9588"/>
                </a:lnTo>
                <a:lnTo>
                  <a:pt x="452640" y="19697"/>
                </a:lnTo>
                <a:lnTo>
                  <a:pt x="446100" y="19697"/>
                </a:lnTo>
                <a:lnTo>
                  <a:pt x="446100" y="25539"/>
                </a:lnTo>
                <a:lnTo>
                  <a:pt x="452640" y="25539"/>
                </a:lnTo>
                <a:lnTo>
                  <a:pt x="452640" y="53517"/>
                </a:lnTo>
                <a:lnTo>
                  <a:pt x="453428" y="57264"/>
                </a:lnTo>
                <a:lnTo>
                  <a:pt x="455599" y="59524"/>
                </a:lnTo>
                <a:lnTo>
                  <a:pt x="457428" y="61620"/>
                </a:lnTo>
                <a:lnTo>
                  <a:pt x="460311" y="62750"/>
                </a:lnTo>
                <a:lnTo>
                  <a:pt x="466839" y="62750"/>
                </a:lnTo>
                <a:lnTo>
                  <a:pt x="469201" y="62318"/>
                </a:lnTo>
                <a:lnTo>
                  <a:pt x="470674" y="61709"/>
                </a:lnTo>
                <a:lnTo>
                  <a:pt x="470331" y="55956"/>
                </a:lnTo>
                <a:lnTo>
                  <a:pt x="467893" y="56476"/>
                </a:lnTo>
                <a:lnTo>
                  <a:pt x="461619" y="56476"/>
                </a:lnTo>
                <a:lnTo>
                  <a:pt x="460133" y="53517"/>
                </a:lnTo>
                <a:lnTo>
                  <a:pt x="460133" y="25539"/>
                </a:lnTo>
                <a:lnTo>
                  <a:pt x="471119" y="25539"/>
                </a:lnTo>
                <a:lnTo>
                  <a:pt x="471119" y="19697"/>
                </a:lnTo>
                <a:close/>
              </a:path>
              <a:path w="593090" h="81279">
                <a:moveTo>
                  <a:pt x="530898" y="22225"/>
                </a:moveTo>
                <a:lnTo>
                  <a:pt x="521830" y="18732"/>
                </a:lnTo>
                <a:lnTo>
                  <a:pt x="513295" y="18732"/>
                </a:lnTo>
                <a:lnTo>
                  <a:pt x="510590" y="19608"/>
                </a:lnTo>
                <a:lnTo>
                  <a:pt x="505968" y="22225"/>
                </a:lnTo>
                <a:lnTo>
                  <a:pt x="504050" y="24142"/>
                </a:lnTo>
                <a:lnTo>
                  <a:pt x="502831" y="26314"/>
                </a:lnTo>
                <a:lnTo>
                  <a:pt x="502653" y="26314"/>
                </a:lnTo>
                <a:lnTo>
                  <a:pt x="502653" y="0"/>
                </a:lnTo>
                <a:lnTo>
                  <a:pt x="494982" y="0"/>
                </a:lnTo>
                <a:lnTo>
                  <a:pt x="494982" y="61887"/>
                </a:lnTo>
                <a:lnTo>
                  <a:pt x="502653" y="61887"/>
                </a:lnTo>
                <a:lnTo>
                  <a:pt x="502653" y="34950"/>
                </a:lnTo>
                <a:lnTo>
                  <a:pt x="502742" y="33820"/>
                </a:lnTo>
                <a:lnTo>
                  <a:pt x="503174" y="32766"/>
                </a:lnTo>
                <a:lnTo>
                  <a:pt x="504571" y="28587"/>
                </a:lnTo>
                <a:lnTo>
                  <a:pt x="508495" y="25095"/>
                </a:lnTo>
                <a:lnTo>
                  <a:pt x="520700" y="25095"/>
                </a:lnTo>
                <a:lnTo>
                  <a:pt x="523227" y="30848"/>
                </a:lnTo>
                <a:lnTo>
                  <a:pt x="523227" y="61887"/>
                </a:lnTo>
                <a:lnTo>
                  <a:pt x="530898" y="61887"/>
                </a:lnTo>
                <a:lnTo>
                  <a:pt x="530898" y="22225"/>
                </a:lnTo>
                <a:close/>
              </a:path>
              <a:path w="593090" h="81279">
                <a:moveTo>
                  <a:pt x="592772" y="38608"/>
                </a:moveTo>
                <a:lnTo>
                  <a:pt x="592531" y="36690"/>
                </a:lnTo>
                <a:lnTo>
                  <a:pt x="591985" y="32232"/>
                </a:lnTo>
                <a:lnTo>
                  <a:pt x="589216" y="25768"/>
                </a:lnTo>
                <a:lnTo>
                  <a:pt x="587578" y="24231"/>
                </a:lnTo>
                <a:lnTo>
                  <a:pt x="585368" y="22161"/>
                </a:lnTo>
                <a:lnTo>
                  <a:pt x="585368" y="36690"/>
                </a:lnTo>
                <a:lnTo>
                  <a:pt x="562965" y="36690"/>
                </a:lnTo>
                <a:lnTo>
                  <a:pt x="563575" y="31369"/>
                </a:lnTo>
                <a:lnTo>
                  <a:pt x="566978" y="24231"/>
                </a:lnTo>
                <a:lnTo>
                  <a:pt x="583361" y="24231"/>
                </a:lnTo>
                <a:lnTo>
                  <a:pt x="585330" y="31369"/>
                </a:lnTo>
                <a:lnTo>
                  <a:pt x="585368" y="36690"/>
                </a:lnTo>
                <a:lnTo>
                  <a:pt x="585368" y="22161"/>
                </a:lnTo>
                <a:lnTo>
                  <a:pt x="583869" y="20751"/>
                </a:lnTo>
                <a:lnTo>
                  <a:pt x="575335" y="18732"/>
                </a:lnTo>
                <a:lnTo>
                  <a:pt x="567067" y="20497"/>
                </a:lnTo>
                <a:lnTo>
                  <a:pt x="560832" y="25336"/>
                </a:lnTo>
                <a:lnTo>
                  <a:pt x="556920" y="32562"/>
                </a:lnTo>
                <a:lnTo>
                  <a:pt x="555752" y="40182"/>
                </a:lnTo>
                <a:lnTo>
                  <a:pt x="555663" y="42176"/>
                </a:lnTo>
                <a:lnTo>
                  <a:pt x="556971" y="50177"/>
                </a:lnTo>
                <a:lnTo>
                  <a:pt x="561060" y="56896"/>
                </a:lnTo>
                <a:lnTo>
                  <a:pt x="567575" y="61214"/>
                </a:lnTo>
                <a:lnTo>
                  <a:pt x="576300" y="62750"/>
                </a:lnTo>
                <a:lnTo>
                  <a:pt x="583006" y="62750"/>
                </a:lnTo>
                <a:lnTo>
                  <a:pt x="587629" y="61353"/>
                </a:lnTo>
                <a:lnTo>
                  <a:pt x="590334" y="60134"/>
                </a:lnTo>
                <a:lnTo>
                  <a:pt x="589546" y="56832"/>
                </a:lnTo>
                <a:lnTo>
                  <a:pt x="589026" y="54648"/>
                </a:lnTo>
                <a:lnTo>
                  <a:pt x="586143" y="55867"/>
                </a:lnTo>
                <a:lnTo>
                  <a:pt x="582841" y="56832"/>
                </a:lnTo>
                <a:lnTo>
                  <a:pt x="569671" y="56832"/>
                </a:lnTo>
                <a:lnTo>
                  <a:pt x="563054" y="52552"/>
                </a:lnTo>
                <a:lnTo>
                  <a:pt x="562876" y="42176"/>
                </a:lnTo>
                <a:lnTo>
                  <a:pt x="592505" y="42176"/>
                </a:lnTo>
                <a:lnTo>
                  <a:pt x="592594" y="41402"/>
                </a:lnTo>
                <a:lnTo>
                  <a:pt x="592772" y="40182"/>
                </a:lnTo>
                <a:lnTo>
                  <a:pt x="592772" y="38608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8">
            <a:extLst>
              <a:ext uri="{FF2B5EF4-FFF2-40B4-BE49-F238E27FC236}">
                <a16:creationId xmlns:a16="http://schemas.microsoft.com/office/drawing/2014/main" xmlns="" id="{32F304A5-3617-4C0B-9386-92959F6730ED}"/>
              </a:ext>
            </a:extLst>
          </p:cNvPr>
          <p:cNvSpPr/>
          <p:nvPr/>
        </p:nvSpPr>
        <p:spPr>
          <a:xfrm>
            <a:off x="10601995" y="470006"/>
            <a:ext cx="197485" cy="44450"/>
          </a:xfrm>
          <a:custGeom>
            <a:avLst/>
            <a:gdLst/>
            <a:ahLst/>
            <a:cxnLst/>
            <a:rect l="l" t="t" r="r" b="b"/>
            <a:pathLst>
              <a:path w="197484" h="44450">
                <a:moveTo>
                  <a:pt x="33299" y="2273"/>
                </a:moveTo>
                <a:lnTo>
                  <a:pt x="31203" y="1219"/>
                </a:lnTo>
                <a:lnTo>
                  <a:pt x="27190" y="88"/>
                </a:lnTo>
                <a:lnTo>
                  <a:pt x="22669" y="88"/>
                </a:lnTo>
                <a:lnTo>
                  <a:pt x="13309" y="1765"/>
                </a:lnTo>
                <a:lnTo>
                  <a:pt x="6172" y="6426"/>
                </a:lnTo>
                <a:lnTo>
                  <a:pt x="1600" y="13512"/>
                </a:lnTo>
                <a:lnTo>
                  <a:pt x="0" y="22491"/>
                </a:lnTo>
                <a:lnTo>
                  <a:pt x="1498" y="31292"/>
                </a:lnTo>
                <a:lnTo>
                  <a:pt x="5727" y="38100"/>
                </a:lnTo>
                <a:lnTo>
                  <a:pt x="12357" y="42468"/>
                </a:lnTo>
                <a:lnTo>
                  <a:pt x="21005" y="44018"/>
                </a:lnTo>
                <a:lnTo>
                  <a:pt x="26670" y="44018"/>
                </a:lnTo>
                <a:lnTo>
                  <a:pt x="31115" y="42621"/>
                </a:lnTo>
                <a:lnTo>
                  <a:pt x="33121" y="41579"/>
                </a:lnTo>
                <a:lnTo>
                  <a:pt x="31813" y="35826"/>
                </a:lnTo>
                <a:lnTo>
                  <a:pt x="29641" y="36791"/>
                </a:lnTo>
                <a:lnTo>
                  <a:pt x="26758" y="37922"/>
                </a:lnTo>
                <a:lnTo>
                  <a:pt x="14033" y="37922"/>
                </a:lnTo>
                <a:lnTo>
                  <a:pt x="7759" y="31902"/>
                </a:lnTo>
                <a:lnTo>
                  <a:pt x="7759" y="13335"/>
                </a:lnTo>
                <a:lnTo>
                  <a:pt x="12992" y="6184"/>
                </a:lnTo>
                <a:lnTo>
                  <a:pt x="26847" y="6184"/>
                </a:lnTo>
                <a:lnTo>
                  <a:pt x="29718" y="7150"/>
                </a:lnTo>
                <a:lnTo>
                  <a:pt x="31559" y="8191"/>
                </a:lnTo>
                <a:lnTo>
                  <a:pt x="33299" y="2273"/>
                </a:lnTo>
                <a:close/>
              </a:path>
              <a:path w="197484" h="44450">
                <a:moveTo>
                  <a:pt x="94996" y="21704"/>
                </a:moveTo>
                <a:lnTo>
                  <a:pt x="93522" y="12877"/>
                </a:lnTo>
                <a:lnTo>
                  <a:pt x="89382" y="6019"/>
                </a:lnTo>
                <a:lnTo>
                  <a:pt x="89001" y="5753"/>
                </a:lnTo>
                <a:lnTo>
                  <a:pt x="87147" y="4470"/>
                </a:lnTo>
                <a:lnTo>
                  <a:pt x="87147" y="14820"/>
                </a:lnTo>
                <a:lnTo>
                  <a:pt x="87147" y="31470"/>
                </a:lnTo>
                <a:lnTo>
                  <a:pt x="81661" y="38354"/>
                </a:lnTo>
                <a:lnTo>
                  <a:pt x="66840" y="38354"/>
                </a:lnTo>
                <a:lnTo>
                  <a:pt x="61595" y="31470"/>
                </a:lnTo>
                <a:lnTo>
                  <a:pt x="61531" y="14122"/>
                </a:lnTo>
                <a:lnTo>
                  <a:pt x="65443" y="5753"/>
                </a:lnTo>
                <a:lnTo>
                  <a:pt x="83578" y="5753"/>
                </a:lnTo>
                <a:lnTo>
                  <a:pt x="87147" y="14820"/>
                </a:lnTo>
                <a:lnTo>
                  <a:pt x="87147" y="4470"/>
                </a:lnTo>
                <a:lnTo>
                  <a:pt x="82969" y="1574"/>
                </a:lnTo>
                <a:lnTo>
                  <a:pt x="74688" y="0"/>
                </a:lnTo>
                <a:lnTo>
                  <a:pt x="66497" y="1524"/>
                </a:lnTo>
                <a:lnTo>
                  <a:pt x="59855" y="5905"/>
                </a:lnTo>
                <a:lnTo>
                  <a:pt x="55397" y="12954"/>
                </a:lnTo>
                <a:lnTo>
                  <a:pt x="53771" y="22402"/>
                </a:lnTo>
                <a:lnTo>
                  <a:pt x="55321" y="31381"/>
                </a:lnTo>
                <a:lnTo>
                  <a:pt x="59601" y="38252"/>
                </a:lnTo>
                <a:lnTo>
                  <a:pt x="66014" y="42595"/>
                </a:lnTo>
                <a:lnTo>
                  <a:pt x="73990" y="44107"/>
                </a:lnTo>
                <a:lnTo>
                  <a:pt x="81572" y="42799"/>
                </a:lnTo>
                <a:lnTo>
                  <a:pt x="88315" y="38760"/>
                </a:lnTo>
                <a:lnTo>
                  <a:pt x="88595" y="38354"/>
                </a:lnTo>
                <a:lnTo>
                  <a:pt x="93154" y="31788"/>
                </a:lnTo>
                <a:lnTo>
                  <a:pt x="94996" y="21704"/>
                </a:lnTo>
                <a:close/>
              </a:path>
              <a:path w="197484" h="44450">
                <a:moveTo>
                  <a:pt x="140741" y="266"/>
                </a:moveTo>
                <a:lnTo>
                  <a:pt x="139446" y="0"/>
                </a:lnTo>
                <a:lnTo>
                  <a:pt x="133426" y="0"/>
                </a:lnTo>
                <a:lnTo>
                  <a:pt x="128803" y="3581"/>
                </a:lnTo>
                <a:lnTo>
                  <a:pt x="126885" y="9245"/>
                </a:lnTo>
                <a:lnTo>
                  <a:pt x="126542" y="9245"/>
                </a:lnTo>
                <a:lnTo>
                  <a:pt x="126276" y="965"/>
                </a:lnTo>
                <a:lnTo>
                  <a:pt x="119570" y="965"/>
                </a:lnTo>
                <a:lnTo>
                  <a:pt x="119824" y="4889"/>
                </a:lnTo>
                <a:lnTo>
                  <a:pt x="119913" y="9156"/>
                </a:lnTo>
                <a:lnTo>
                  <a:pt x="119913" y="43154"/>
                </a:lnTo>
                <a:lnTo>
                  <a:pt x="127495" y="43154"/>
                </a:lnTo>
                <a:lnTo>
                  <a:pt x="127495" y="19354"/>
                </a:lnTo>
                <a:lnTo>
                  <a:pt x="127850" y="17094"/>
                </a:lnTo>
                <a:lnTo>
                  <a:pt x="128892" y="11341"/>
                </a:lnTo>
                <a:lnTo>
                  <a:pt x="132727" y="7239"/>
                </a:lnTo>
                <a:lnTo>
                  <a:pt x="139179" y="7239"/>
                </a:lnTo>
                <a:lnTo>
                  <a:pt x="140741" y="7493"/>
                </a:lnTo>
                <a:lnTo>
                  <a:pt x="140741" y="266"/>
                </a:lnTo>
                <a:close/>
              </a:path>
              <a:path w="197484" h="44450">
                <a:moveTo>
                  <a:pt x="196951" y="19875"/>
                </a:moveTo>
                <a:lnTo>
                  <a:pt x="189547" y="3416"/>
                </a:lnTo>
                <a:lnTo>
                  <a:pt x="189547" y="17957"/>
                </a:lnTo>
                <a:lnTo>
                  <a:pt x="167144" y="17957"/>
                </a:lnTo>
                <a:lnTo>
                  <a:pt x="167754" y="12636"/>
                </a:lnTo>
                <a:lnTo>
                  <a:pt x="171157" y="5499"/>
                </a:lnTo>
                <a:lnTo>
                  <a:pt x="187540" y="5499"/>
                </a:lnTo>
                <a:lnTo>
                  <a:pt x="189509" y="12636"/>
                </a:lnTo>
                <a:lnTo>
                  <a:pt x="189547" y="17957"/>
                </a:lnTo>
                <a:lnTo>
                  <a:pt x="189547" y="3416"/>
                </a:lnTo>
                <a:lnTo>
                  <a:pt x="188061" y="2019"/>
                </a:lnTo>
                <a:lnTo>
                  <a:pt x="179527" y="0"/>
                </a:lnTo>
                <a:lnTo>
                  <a:pt x="171246" y="1765"/>
                </a:lnTo>
                <a:lnTo>
                  <a:pt x="165023" y="6604"/>
                </a:lnTo>
                <a:lnTo>
                  <a:pt x="161099" y="13830"/>
                </a:lnTo>
                <a:lnTo>
                  <a:pt x="159931" y="21450"/>
                </a:lnTo>
                <a:lnTo>
                  <a:pt x="159854" y="23444"/>
                </a:lnTo>
                <a:lnTo>
                  <a:pt x="161150" y="31445"/>
                </a:lnTo>
                <a:lnTo>
                  <a:pt x="165239" y="38163"/>
                </a:lnTo>
                <a:lnTo>
                  <a:pt x="171767" y="42481"/>
                </a:lnTo>
                <a:lnTo>
                  <a:pt x="180479" y="44018"/>
                </a:lnTo>
                <a:lnTo>
                  <a:pt x="187198" y="44018"/>
                </a:lnTo>
                <a:lnTo>
                  <a:pt x="191808" y="42621"/>
                </a:lnTo>
                <a:lnTo>
                  <a:pt x="194513" y="41402"/>
                </a:lnTo>
                <a:lnTo>
                  <a:pt x="193725" y="38100"/>
                </a:lnTo>
                <a:lnTo>
                  <a:pt x="193205" y="35915"/>
                </a:lnTo>
                <a:lnTo>
                  <a:pt x="190334" y="37134"/>
                </a:lnTo>
                <a:lnTo>
                  <a:pt x="187020" y="38100"/>
                </a:lnTo>
                <a:lnTo>
                  <a:pt x="173850" y="38100"/>
                </a:lnTo>
                <a:lnTo>
                  <a:pt x="167233" y="33820"/>
                </a:lnTo>
                <a:lnTo>
                  <a:pt x="167055" y="23444"/>
                </a:lnTo>
                <a:lnTo>
                  <a:pt x="196697" y="23444"/>
                </a:lnTo>
                <a:lnTo>
                  <a:pt x="196786" y="22669"/>
                </a:lnTo>
                <a:lnTo>
                  <a:pt x="196951" y="21450"/>
                </a:lnTo>
                <a:lnTo>
                  <a:pt x="196951" y="19875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9">
            <a:extLst>
              <a:ext uri="{FF2B5EF4-FFF2-40B4-BE49-F238E27FC236}">
                <a16:creationId xmlns:a16="http://schemas.microsoft.com/office/drawing/2014/main" xmlns="" id="{62A2FDB6-750C-4709-A243-8E4E0B400E57}"/>
              </a:ext>
            </a:extLst>
          </p:cNvPr>
          <p:cNvSpPr/>
          <p:nvPr/>
        </p:nvSpPr>
        <p:spPr>
          <a:xfrm>
            <a:off x="10855423" y="451275"/>
            <a:ext cx="252729" cy="62865"/>
          </a:xfrm>
          <a:custGeom>
            <a:avLst/>
            <a:gdLst/>
            <a:ahLst/>
            <a:cxnLst/>
            <a:rect l="l" t="t" r="r" b="b"/>
            <a:pathLst>
              <a:path w="252729" h="62865">
                <a:moveTo>
                  <a:pt x="39916" y="19697"/>
                </a:moveTo>
                <a:lnTo>
                  <a:pt x="31902" y="19697"/>
                </a:lnTo>
                <a:lnTo>
                  <a:pt x="23698" y="43408"/>
                </a:lnTo>
                <a:lnTo>
                  <a:pt x="21094" y="50723"/>
                </a:lnTo>
                <a:lnTo>
                  <a:pt x="20129" y="54203"/>
                </a:lnTo>
                <a:lnTo>
                  <a:pt x="19875" y="54203"/>
                </a:lnTo>
                <a:lnTo>
                  <a:pt x="18999" y="50723"/>
                </a:lnTo>
                <a:lnTo>
                  <a:pt x="17868" y="47231"/>
                </a:lnTo>
                <a:lnTo>
                  <a:pt x="16471" y="43408"/>
                </a:lnTo>
                <a:lnTo>
                  <a:pt x="8191" y="19697"/>
                </a:lnTo>
                <a:lnTo>
                  <a:pt x="0" y="19697"/>
                </a:lnTo>
                <a:lnTo>
                  <a:pt x="16040" y="61887"/>
                </a:lnTo>
                <a:lnTo>
                  <a:pt x="23355" y="61887"/>
                </a:lnTo>
                <a:lnTo>
                  <a:pt x="39916" y="19697"/>
                </a:lnTo>
                <a:close/>
              </a:path>
              <a:path w="252729" h="62865">
                <a:moveTo>
                  <a:pt x="92379" y="61887"/>
                </a:moveTo>
                <a:lnTo>
                  <a:pt x="91859" y="59004"/>
                </a:lnTo>
                <a:lnTo>
                  <a:pt x="91732" y="56565"/>
                </a:lnTo>
                <a:lnTo>
                  <a:pt x="91681" y="40182"/>
                </a:lnTo>
                <a:lnTo>
                  <a:pt x="91681" y="27533"/>
                </a:lnTo>
                <a:lnTo>
                  <a:pt x="90563" y="24396"/>
                </a:lnTo>
                <a:lnTo>
                  <a:pt x="88544" y="18732"/>
                </a:lnTo>
                <a:lnTo>
                  <a:pt x="84277" y="18732"/>
                </a:lnTo>
                <a:lnTo>
                  <a:pt x="84277" y="40347"/>
                </a:lnTo>
                <a:lnTo>
                  <a:pt x="84277" y="48463"/>
                </a:lnTo>
                <a:lnTo>
                  <a:pt x="84099" y="49326"/>
                </a:lnTo>
                <a:lnTo>
                  <a:pt x="82613" y="53682"/>
                </a:lnTo>
                <a:lnTo>
                  <a:pt x="79133" y="57175"/>
                </a:lnTo>
                <a:lnTo>
                  <a:pt x="69710" y="57175"/>
                </a:lnTo>
                <a:lnTo>
                  <a:pt x="66408" y="54825"/>
                </a:lnTo>
                <a:lnTo>
                  <a:pt x="66408" y="41656"/>
                </a:lnTo>
                <a:lnTo>
                  <a:pt x="75907" y="40182"/>
                </a:lnTo>
                <a:lnTo>
                  <a:pt x="84277" y="40347"/>
                </a:lnTo>
                <a:lnTo>
                  <a:pt x="84277" y="18732"/>
                </a:lnTo>
                <a:lnTo>
                  <a:pt x="70332" y="18732"/>
                </a:lnTo>
                <a:lnTo>
                  <a:pt x="65265" y="20218"/>
                </a:lnTo>
                <a:lnTo>
                  <a:pt x="61785" y="22479"/>
                </a:lnTo>
                <a:lnTo>
                  <a:pt x="63525" y="27533"/>
                </a:lnTo>
                <a:lnTo>
                  <a:pt x="66484" y="25615"/>
                </a:lnTo>
                <a:lnTo>
                  <a:pt x="70586" y="24396"/>
                </a:lnTo>
                <a:lnTo>
                  <a:pt x="83134" y="24396"/>
                </a:lnTo>
                <a:lnTo>
                  <a:pt x="84099" y="30670"/>
                </a:lnTo>
                <a:lnTo>
                  <a:pt x="84099" y="35039"/>
                </a:lnTo>
                <a:lnTo>
                  <a:pt x="73253" y="36017"/>
                </a:lnTo>
                <a:lnTo>
                  <a:pt x="65303" y="39027"/>
                </a:lnTo>
                <a:lnTo>
                  <a:pt x="60401" y="43954"/>
                </a:lnTo>
                <a:lnTo>
                  <a:pt x="58737" y="50723"/>
                </a:lnTo>
                <a:lnTo>
                  <a:pt x="58737" y="56832"/>
                </a:lnTo>
                <a:lnTo>
                  <a:pt x="63093" y="62839"/>
                </a:lnTo>
                <a:lnTo>
                  <a:pt x="77647" y="62839"/>
                </a:lnTo>
                <a:lnTo>
                  <a:pt x="82181" y="59880"/>
                </a:lnTo>
                <a:lnTo>
                  <a:pt x="84099" y="57175"/>
                </a:lnTo>
                <a:lnTo>
                  <a:pt x="84531" y="56565"/>
                </a:lnTo>
                <a:lnTo>
                  <a:pt x="84797" y="56565"/>
                </a:lnTo>
                <a:lnTo>
                  <a:pt x="85407" y="61887"/>
                </a:lnTo>
                <a:lnTo>
                  <a:pt x="92379" y="61887"/>
                </a:lnTo>
                <a:close/>
              </a:path>
              <a:path w="252729" h="62865">
                <a:moveTo>
                  <a:pt x="126974" y="0"/>
                </a:moveTo>
                <a:lnTo>
                  <a:pt x="119303" y="0"/>
                </a:lnTo>
                <a:lnTo>
                  <a:pt x="119303" y="61887"/>
                </a:lnTo>
                <a:lnTo>
                  <a:pt x="126974" y="61887"/>
                </a:lnTo>
                <a:lnTo>
                  <a:pt x="126974" y="0"/>
                </a:lnTo>
                <a:close/>
              </a:path>
              <a:path w="252729" h="62865">
                <a:moveTo>
                  <a:pt x="190766" y="61887"/>
                </a:moveTo>
                <a:lnTo>
                  <a:pt x="190500" y="58572"/>
                </a:lnTo>
                <a:lnTo>
                  <a:pt x="190411" y="54737"/>
                </a:lnTo>
                <a:lnTo>
                  <a:pt x="190411" y="19697"/>
                </a:lnTo>
                <a:lnTo>
                  <a:pt x="182740" y="19697"/>
                </a:lnTo>
                <a:lnTo>
                  <a:pt x="182740" y="46977"/>
                </a:lnTo>
                <a:lnTo>
                  <a:pt x="182486" y="48374"/>
                </a:lnTo>
                <a:lnTo>
                  <a:pt x="180657" y="52908"/>
                </a:lnTo>
                <a:lnTo>
                  <a:pt x="177076" y="56476"/>
                </a:lnTo>
                <a:lnTo>
                  <a:pt x="164960" y="56476"/>
                </a:lnTo>
                <a:lnTo>
                  <a:pt x="162521" y="51079"/>
                </a:lnTo>
                <a:lnTo>
                  <a:pt x="162521" y="19697"/>
                </a:lnTo>
                <a:lnTo>
                  <a:pt x="154851" y="19697"/>
                </a:lnTo>
                <a:lnTo>
                  <a:pt x="154851" y="59182"/>
                </a:lnTo>
                <a:lnTo>
                  <a:pt x="162788" y="62839"/>
                </a:lnTo>
                <a:lnTo>
                  <a:pt x="176898" y="62839"/>
                </a:lnTo>
                <a:lnTo>
                  <a:pt x="181343" y="58394"/>
                </a:lnTo>
                <a:lnTo>
                  <a:pt x="183349" y="54991"/>
                </a:lnTo>
                <a:lnTo>
                  <a:pt x="183527" y="54991"/>
                </a:lnTo>
                <a:lnTo>
                  <a:pt x="183959" y="61887"/>
                </a:lnTo>
                <a:lnTo>
                  <a:pt x="190766" y="61887"/>
                </a:lnTo>
                <a:close/>
              </a:path>
              <a:path w="252729" h="62865">
                <a:moveTo>
                  <a:pt x="252552" y="38608"/>
                </a:moveTo>
                <a:lnTo>
                  <a:pt x="252310" y="36690"/>
                </a:lnTo>
                <a:lnTo>
                  <a:pt x="251764" y="32232"/>
                </a:lnTo>
                <a:lnTo>
                  <a:pt x="248996" y="25768"/>
                </a:lnTo>
                <a:lnTo>
                  <a:pt x="247357" y="24231"/>
                </a:lnTo>
                <a:lnTo>
                  <a:pt x="245148" y="22161"/>
                </a:lnTo>
                <a:lnTo>
                  <a:pt x="245148" y="36690"/>
                </a:lnTo>
                <a:lnTo>
                  <a:pt x="222745" y="36690"/>
                </a:lnTo>
                <a:lnTo>
                  <a:pt x="223354" y="31369"/>
                </a:lnTo>
                <a:lnTo>
                  <a:pt x="226745" y="24231"/>
                </a:lnTo>
                <a:lnTo>
                  <a:pt x="243141" y="24231"/>
                </a:lnTo>
                <a:lnTo>
                  <a:pt x="245110" y="31369"/>
                </a:lnTo>
                <a:lnTo>
                  <a:pt x="245148" y="36690"/>
                </a:lnTo>
                <a:lnTo>
                  <a:pt x="245148" y="22161"/>
                </a:lnTo>
                <a:lnTo>
                  <a:pt x="243649" y="20751"/>
                </a:lnTo>
                <a:lnTo>
                  <a:pt x="235115" y="18732"/>
                </a:lnTo>
                <a:lnTo>
                  <a:pt x="226834" y="20497"/>
                </a:lnTo>
                <a:lnTo>
                  <a:pt x="220611" y="25336"/>
                </a:lnTo>
                <a:lnTo>
                  <a:pt x="216700" y="32562"/>
                </a:lnTo>
                <a:lnTo>
                  <a:pt x="215531" y="40182"/>
                </a:lnTo>
                <a:lnTo>
                  <a:pt x="215442" y="42176"/>
                </a:lnTo>
                <a:lnTo>
                  <a:pt x="216750" y="50177"/>
                </a:lnTo>
                <a:lnTo>
                  <a:pt x="220840" y="56896"/>
                </a:lnTo>
                <a:lnTo>
                  <a:pt x="227355" y="61214"/>
                </a:lnTo>
                <a:lnTo>
                  <a:pt x="236080" y="62750"/>
                </a:lnTo>
                <a:lnTo>
                  <a:pt x="242785" y="62750"/>
                </a:lnTo>
                <a:lnTo>
                  <a:pt x="247408" y="61353"/>
                </a:lnTo>
                <a:lnTo>
                  <a:pt x="250113" y="60134"/>
                </a:lnTo>
                <a:lnTo>
                  <a:pt x="249326" y="56832"/>
                </a:lnTo>
                <a:lnTo>
                  <a:pt x="248805" y="54648"/>
                </a:lnTo>
                <a:lnTo>
                  <a:pt x="245922" y="55867"/>
                </a:lnTo>
                <a:lnTo>
                  <a:pt x="242608" y="56832"/>
                </a:lnTo>
                <a:lnTo>
                  <a:pt x="229450" y="56832"/>
                </a:lnTo>
                <a:lnTo>
                  <a:pt x="222821" y="52552"/>
                </a:lnTo>
                <a:lnTo>
                  <a:pt x="222656" y="42176"/>
                </a:lnTo>
                <a:lnTo>
                  <a:pt x="252285" y="42176"/>
                </a:lnTo>
                <a:lnTo>
                  <a:pt x="252374" y="41402"/>
                </a:lnTo>
                <a:lnTo>
                  <a:pt x="252552" y="40182"/>
                </a:lnTo>
                <a:lnTo>
                  <a:pt x="252552" y="38608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xmlns="" id="{AAC21AFF-9C05-473D-9810-E1F11AE685F1}"/>
              </a:ext>
            </a:extLst>
          </p:cNvPr>
          <p:cNvSpPr txBox="1"/>
          <p:nvPr/>
        </p:nvSpPr>
        <p:spPr>
          <a:xfrm>
            <a:off x="9893302" y="128257"/>
            <a:ext cx="15278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2">
                    <a:lumMod val="60000"/>
                    <a:lumOff val="40000"/>
                  </a:schemeClr>
                </a:solidFill>
              </a:rPr>
              <a:t>ĐĂNG KHÁNH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F16A0EF-6F17-4B0B-835F-2A27071070E7}"/>
              </a:ext>
            </a:extLst>
          </p:cNvPr>
          <p:cNvSpPr txBox="1"/>
          <p:nvPr/>
        </p:nvSpPr>
        <p:spPr>
          <a:xfrm>
            <a:off x="257630" y="122146"/>
            <a:ext cx="2294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Đèn Tường luxury</a:t>
            </a:r>
          </a:p>
        </p:txBody>
      </p:sp>
      <p:pic>
        <p:nvPicPr>
          <p:cNvPr id="236" name="Picture 235">
            <a:extLst>
              <a:ext uri="{FF2B5EF4-FFF2-40B4-BE49-F238E27FC236}">
                <a16:creationId xmlns:a16="http://schemas.microsoft.com/office/drawing/2014/main" xmlns="" id="{924339C4-D078-454C-8F7B-263415BCE7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2049" y="913211"/>
            <a:ext cx="1296000" cy="172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38" name="Picture 237" descr="A picture containing wall, yellow&#10;&#10;Description automatically generated">
            <a:extLst>
              <a:ext uri="{FF2B5EF4-FFF2-40B4-BE49-F238E27FC236}">
                <a16:creationId xmlns:a16="http://schemas.microsoft.com/office/drawing/2014/main" xmlns="" id="{30DE9B88-313C-43C1-A2C7-335D1946F0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275" y="913211"/>
            <a:ext cx="1296000" cy="172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40" name="Picture 239" descr="A picture containing indoor, wall&#10;&#10;Description automatically generated">
            <a:extLst>
              <a:ext uri="{FF2B5EF4-FFF2-40B4-BE49-F238E27FC236}">
                <a16:creationId xmlns:a16="http://schemas.microsoft.com/office/drawing/2014/main" xmlns="" id="{FDE98303-6C83-471D-8C9A-BD5485F7218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2049" y="3316597"/>
            <a:ext cx="1296000" cy="172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42" name="Picture 241" descr="A picture containing wall, indoor&#10;&#10;Description automatically generated">
            <a:extLst>
              <a:ext uri="{FF2B5EF4-FFF2-40B4-BE49-F238E27FC236}">
                <a16:creationId xmlns:a16="http://schemas.microsoft.com/office/drawing/2014/main" xmlns="" id="{509B3700-F985-44A9-9FB8-3B364C62040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5662" y="3316597"/>
            <a:ext cx="1296000" cy="172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44" name="Picture 243" descr="A picture containing yellow, bright&#10;&#10;Description automatically generated">
            <a:extLst>
              <a:ext uri="{FF2B5EF4-FFF2-40B4-BE49-F238E27FC236}">
                <a16:creationId xmlns:a16="http://schemas.microsoft.com/office/drawing/2014/main" xmlns="" id="{6EB842BF-07F5-4B08-801E-50AAB5204B9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234" y="5714343"/>
            <a:ext cx="1296000" cy="172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46" name="Picture 245" descr="A picture containing indoor, wall, yellow&#10;&#10;Description automatically generated">
            <a:extLst>
              <a:ext uri="{FF2B5EF4-FFF2-40B4-BE49-F238E27FC236}">
                <a16:creationId xmlns:a16="http://schemas.microsoft.com/office/drawing/2014/main" xmlns="" id="{37A3AAA5-48A0-4362-96E9-1A83E73B5D2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8436" y="913211"/>
            <a:ext cx="1296000" cy="172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48" name="Picture 247" descr="A picture containing indoor, yellow&#10;&#10;Description automatically generated">
            <a:extLst>
              <a:ext uri="{FF2B5EF4-FFF2-40B4-BE49-F238E27FC236}">
                <a16:creationId xmlns:a16="http://schemas.microsoft.com/office/drawing/2014/main" xmlns="" id="{8E1D0A04-A467-4C8B-891E-9FBC8B250DA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5662" y="913211"/>
            <a:ext cx="1296000" cy="172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50" name="Picture 249" descr="A picture containing yellow, light&#10;&#10;Description automatically generated">
            <a:extLst>
              <a:ext uri="{FF2B5EF4-FFF2-40B4-BE49-F238E27FC236}">
                <a16:creationId xmlns:a16="http://schemas.microsoft.com/office/drawing/2014/main" xmlns="" id="{7AF5813B-09D9-4B1B-A0E3-CC80A96859F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8436" y="3316597"/>
            <a:ext cx="1296000" cy="172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52" name="Picture 251">
            <a:extLst>
              <a:ext uri="{FF2B5EF4-FFF2-40B4-BE49-F238E27FC236}">
                <a16:creationId xmlns:a16="http://schemas.microsoft.com/office/drawing/2014/main" xmlns="" id="{F3F7C8B2-14A3-40C6-8406-D32A391D5AD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275" y="3316597"/>
            <a:ext cx="1296000" cy="172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54" name="Picture 253" descr="A picture containing yellow, subway&#10;&#10;Description automatically generated">
            <a:extLst>
              <a:ext uri="{FF2B5EF4-FFF2-40B4-BE49-F238E27FC236}">
                <a16:creationId xmlns:a16="http://schemas.microsoft.com/office/drawing/2014/main" xmlns="" id="{4DCDF35B-CBE4-40AA-82DF-8BCC8F489CF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888" y="913211"/>
            <a:ext cx="1296000" cy="172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56" name="Picture 255" descr="A picture containing indoor&#10;&#10;Description automatically generated">
            <a:extLst>
              <a:ext uri="{FF2B5EF4-FFF2-40B4-BE49-F238E27FC236}">
                <a16:creationId xmlns:a16="http://schemas.microsoft.com/office/drawing/2014/main" xmlns="" id="{D676BA18-B77C-4829-AD5A-D8DA92AA4E96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888" y="3316597"/>
            <a:ext cx="1296000" cy="172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58" name="Picture 257" descr="A picture containing wall, indoor, yellow, light&#10;&#10;Description automatically generated">
            <a:extLst>
              <a:ext uri="{FF2B5EF4-FFF2-40B4-BE49-F238E27FC236}">
                <a16:creationId xmlns:a16="http://schemas.microsoft.com/office/drawing/2014/main" xmlns="" id="{4DC7BA77-2FEA-434E-B264-EC3BE134CEF0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2496" y="5714343"/>
            <a:ext cx="1296000" cy="172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60" name="Picture 259" descr="A picture containing wall, indoor, tube, yellow&#10;&#10;Description automatically generated">
            <a:extLst>
              <a:ext uri="{FF2B5EF4-FFF2-40B4-BE49-F238E27FC236}">
                <a16:creationId xmlns:a16="http://schemas.microsoft.com/office/drawing/2014/main" xmlns="" id="{E622A13C-A806-46B0-8848-5F76E95BB85E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2988" y="5714343"/>
            <a:ext cx="1296000" cy="172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64" name="Picture 263">
            <a:extLst>
              <a:ext uri="{FF2B5EF4-FFF2-40B4-BE49-F238E27FC236}">
                <a16:creationId xmlns:a16="http://schemas.microsoft.com/office/drawing/2014/main" xmlns="" id="{B8420ECD-034B-4AB3-BEBF-EC41C3450F70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7742" y="5714343"/>
            <a:ext cx="1296000" cy="172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66" name="Picture 265" descr="A picture containing indoor, light&#10;&#10;Description automatically generated">
            <a:extLst>
              <a:ext uri="{FF2B5EF4-FFF2-40B4-BE49-F238E27FC236}">
                <a16:creationId xmlns:a16="http://schemas.microsoft.com/office/drawing/2014/main" xmlns="" id="{C163546E-E689-4215-948E-898459EB34FD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8464" y="8077855"/>
            <a:ext cx="1296000" cy="172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68" name="Picture 267">
            <a:extLst>
              <a:ext uri="{FF2B5EF4-FFF2-40B4-BE49-F238E27FC236}">
                <a16:creationId xmlns:a16="http://schemas.microsoft.com/office/drawing/2014/main" xmlns="" id="{E848750D-D5B6-4008-B3F1-8CAAB485DE16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7597" y="913211"/>
            <a:ext cx="1296000" cy="172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70" name="Picture 269" descr="A picture containing wall, indoor, different, light&#10;&#10;Description automatically generated">
            <a:extLst>
              <a:ext uri="{FF2B5EF4-FFF2-40B4-BE49-F238E27FC236}">
                <a16:creationId xmlns:a16="http://schemas.microsoft.com/office/drawing/2014/main" xmlns="" id="{B3724705-F7BB-476C-92F5-7E4D7B6812D5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3478" y="5714343"/>
            <a:ext cx="1296000" cy="172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72" name="Picture 271" descr="A picture containing wall, indoor, yellow&#10;&#10;Description automatically generated">
            <a:extLst>
              <a:ext uri="{FF2B5EF4-FFF2-40B4-BE49-F238E27FC236}">
                <a16:creationId xmlns:a16="http://schemas.microsoft.com/office/drawing/2014/main" xmlns="" id="{F3E2317F-AB4E-41E3-938F-A488B7D19E8F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7121" y="8077855"/>
            <a:ext cx="1296000" cy="172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74" name="Picture 273" descr="A picture containing indoor&#10;&#10;Description automatically generated">
            <a:extLst>
              <a:ext uri="{FF2B5EF4-FFF2-40B4-BE49-F238E27FC236}">
                <a16:creationId xmlns:a16="http://schemas.microsoft.com/office/drawing/2014/main" xmlns="" id="{FDF6D96F-D959-4B75-BF95-D841780BBF3F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4823" y="913211"/>
            <a:ext cx="1296000" cy="172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76" name="Picture 275" descr="A picture containing wall, indoor, lamp, light&#10;&#10;Description automatically generated">
            <a:extLst>
              <a:ext uri="{FF2B5EF4-FFF2-40B4-BE49-F238E27FC236}">
                <a16:creationId xmlns:a16="http://schemas.microsoft.com/office/drawing/2014/main" xmlns="" id="{BFE8747A-FCF9-446C-8B05-5993674F67C3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1210" y="913211"/>
            <a:ext cx="1296000" cy="172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78" name="Picture 277" descr="A picture containing indoor, light&#10;&#10;Description automatically generated">
            <a:extLst>
              <a:ext uri="{FF2B5EF4-FFF2-40B4-BE49-F238E27FC236}">
                <a16:creationId xmlns:a16="http://schemas.microsoft.com/office/drawing/2014/main" xmlns="" id="{210E7CD5-C4EB-4555-A0F3-5AE3018A397F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152" y="8077855"/>
            <a:ext cx="1296000" cy="172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80" name="Picture 279">
            <a:extLst>
              <a:ext uri="{FF2B5EF4-FFF2-40B4-BE49-F238E27FC236}">
                <a16:creationId xmlns:a16="http://schemas.microsoft.com/office/drawing/2014/main" xmlns="" id="{36EDB4B2-DE3E-43C4-AEE4-0C4B582BE932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2496" y="8077855"/>
            <a:ext cx="1296000" cy="172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82" name="Picture 281" descr="A picture containing wall, indoor, yellow, lamp&#10;&#10;Description automatically generated">
            <a:extLst>
              <a:ext uri="{FF2B5EF4-FFF2-40B4-BE49-F238E27FC236}">
                <a16:creationId xmlns:a16="http://schemas.microsoft.com/office/drawing/2014/main" xmlns="" id="{632E6B0E-9986-4367-A963-D6D0088CA449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4823" y="3316597"/>
            <a:ext cx="1296000" cy="172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86" name="Picture 285">
            <a:extLst>
              <a:ext uri="{FF2B5EF4-FFF2-40B4-BE49-F238E27FC236}">
                <a16:creationId xmlns:a16="http://schemas.microsoft.com/office/drawing/2014/main" xmlns="" id="{2A26A842-73BF-4F6B-9DA7-289036151671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5699808" y="8077855"/>
            <a:ext cx="1296000" cy="172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72" name="TextBox 171">
            <a:extLst>
              <a:ext uri="{FF2B5EF4-FFF2-40B4-BE49-F238E27FC236}">
                <a16:creationId xmlns:a16="http://schemas.microsoft.com/office/drawing/2014/main" xmlns="" id="{397ECA11-A8AE-4C0C-8AC8-52C6EED93FA3}"/>
              </a:ext>
            </a:extLst>
          </p:cNvPr>
          <p:cNvSpPr txBox="1"/>
          <p:nvPr/>
        </p:nvSpPr>
        <p:spPr>
          <a:xfrm>
            <a:off x="87406" y="2670485"/>
            <a:ext cx="12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M5208</a:t>
            </a:r>
          </a:p>
          <a:p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220.000 VNĐ</a:t>
            </a:r>
          </a:p>
        </p:txBody>
      </p:sp>
      <p:sp>
        <p:nvSpPr>
          <p:cNvPr id="122" name="object 48">
            <a:extLst>
              <a:ext uri="{FF2B5EF4-FFF2-40B4-BE49-F238E27FC236}">
                <a16:creationId xmlns:a16="http://schemas.microsoft.com/office/drawing/2014/main" xmlns="" id="{D4FC7142-2D2D-4958-87DC-6A2F5412A425}"/>
              </a:ext>
            </a:extLst>
          </p:cNvPr>
          <p:cNvSpPr/>
          <p:nvPr/>
        </p:nvSpPr>
        <p:spPr>
          <a:xfrm>
            <a:off x="0" y="10440869"/>
            <a:ext cx="14796000" cy="288000"/>
          </a:xfrm>
          <a:custGeom>
            <a:avLst/>
            <a:gdLst/>
            <a:ahLst/>
            <a:cxnLst/>
            <a:rect l="l" t="t" r="r" b="b"/>
            <a:pathLst>
              <a:path w="7377430" h="10794">
                <a:moveTo>
                  <a:pt x="7377037" y="0"/>
                </a:moveTo>
                <a:lnTo>
                  <a:pt x="0" y="0"/>
                </a:lnTo>
                <a:lnTo>
                  <a:pt x="0" y="10288"/>
                </a:lnTo>
                <a:lnTo>
                  <a:pt x="7377037" y="10288"/>
                </a:lnTo>
                <a:lnTo>
                  <a:pt x="7377037" y="0"/>
                </a:lnTo>
                <a:close/>
              </a:path>
            </a:pathLst>
          </a:custGeom>
          <a:solidFill>
            <a:srgbClr val="52B055"/>
          </a:solidFill>
          <a:effectLst>
            <a:softEdge rad="25400"/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xmlns="" id="{0468F435-A8BA-4C16-B920-4C923C03CE8F}"/>
              </a:ext>
            </a:extLst>
          </p:cNvPr>
          <p:cNvSpPr txBox="1"/>
          <p:nvPr/>
        </p:nvSpPr>
        <p:spPr>
          <a:xfrm>
            <a:off x="136909" y="5104318"/>
            <a:ext cx="12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M8512</a:t>
            </a:r>
          </a:p>
          <a:p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350.000 VNĐ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F00A908-F78B-4142-914F-FB2C27826969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72888" y="5974103"/>
            <a:ext cx="1296000" cy="129318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02" name="TextBox 201">
            <a:extLst>
              <a:ext uri="{FF2B5EF4-FFF2-40B4-BE49-F238E27FC236}">
                <a16:creationId xmlns:a16="http://schemas.microsoft.com/office/drawing/2014/main" xmlns="" id="{219FD958-34A4-402B-BE59-7419FD400487}"/>
              </a:ext>
            </a:extLst>
          </p:cNvPr>
          <p:cNvSpPr txBox="1"/>
          <p:nvPr/>
        </p:nvSpPr>
        <p:spPr>
          <a:xfrm>
            <a:off x="217967" y="7418926"/>
            <a:ext cx="12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Ốp tròn</a:t>
            </a:r>
          </a:p>
          <a:p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160.000 VNĐ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16A2D7D2-B7F4-4AB2-8D3B-89FA7E407A89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55369" y="8258667"/>
            <a:ext cx="1296001" cy="133121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03" name="TextBox 202">
            <a:extLst>
              <a:ext uri="{FF2B5EF4-FFF2-40B4-BE49-F238E27FC236}">
                <a16:creationId xmlns:a16="http://schemas.microsoft.com/office/drawing/2014/main" xmlns="" id="{F15B81B2-3B54-4A12-8735-1EE0BB8E0185}"/>
              </a:ext>
            </a:extLst>
          </p:cNvPr>
          <p:cNvSpPr txBox="1"/>
          <p:nvPr/>
        </p:nvSpPr>
        <p:spPr>
          <a:xfrm>
            <a:off x="136909" y="9790750"/>
            <a:ext cx="12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Ốp vuông</a:t>
            </a:r>
          </a:p>
          <a:p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150.000 VNĐ</a:t>
            </a:r>
          </a:p>
        </p:txBody>
      </p:sp>
      <p:sp>
        <p:nvSpPr>
          <p:cNvPr id="205" name="TextBox 204">
            <a:extLst>
              <a:ext uri="{FF2B5EF4-FFF2-40B4-BE49-F238E27FC236}">
                <a16:creationId xmlns:a16="http://schemas.microsoft.com/office/drawing/2014/main" xmlns="" id="{A309EABF-410C-41BB-B43D-E5823C8221CD}"/>
              </a:ext>
            </a:extLst>
          </p:cNvPr>
          <p:cNvSpPr txBox="1"/>
          <p:nvPr/>
        </p:nvSpPr>
        <p:spPr>
          <a:xfrm>
            <a:off x="1966091" y="2651317"/>
            <a:ext cx="12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M995</a:t>
            </a:r>
          </a:p>
          <a:p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580.000 VNĐ</a:t>
            </a:r>
          </a:p>
        </p:txBody>
      </p:sp>
      <p:sp>
        <p:nvSpPr>
          <p:cNvPr id="206" name="TextBox 205">
            <a:extLst>
              <a:ext uri="{FF2B5EF4-FFF2-40B4-BE49-F238E27FC236}">
                <a16:creationId xmlns:a16="http://schemas.microsoft.com/office/drawing/2014/main" xmlns="" id="{861EC0A7-0272-4737-BE85-5A05D49F7076}"/>
              </a:ext>
            </a:extLst>
          </p:cNvPr>
          <p:cNvSpPr txBox="1"/>
          <p:nvPr/>
        </p:nvSpPr>
        <p:spPr>
          <a:xfrm>
            <a:off x="3811153" y="2680360"/>
            <a:ext cx="12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M2325/1</a:t>
            </a:r>
          </a:p>
          <a:p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380.000 VNĐ</a:t>
            </a:r>
          </a:p>
        </p:txBody>
      </p:sp>
      <p:sp>
        <p:nvSpPr>
          <p:cNvPr id="207" name="TextBox 206">
            <a:extLst>
              <a:ext uri="{FF2B5EF4-FFF2-40B4-BE49-F238E27FC236}">
                <a16:creationId xmlns:a16="http://schemas.microsoft.com/office/drawing/2014/main" xmlns="" id="{451C99FF-6EC7-400A-84C5-56D9C3CBD0DF}"/>
              </a:ext>
            </a:extLst>
          </p:cNvPr>
          <p:cNvSpPr txBox="1"/>
          <p:nvPr/>
        </p:nvSpPr>
        <p:spPr>
          <a:xfrm>
            <a:off x="5673923" y="2694195"/>
            <a:ext cx="12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M8328</a:t>
            </a:r>
          </a:p>
          <a:p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580.000 VNĐ</a:t>
            </a:r>
          </a:p>
        </p:txBody>
      </p:sp>
      <p:sp>
        <p:nvSpPr>
          <p:cNvPr id="208" name="TextBox 207">
            <a:extLst>
              <a:ext uri="{FF2B5EF4-FFF2-40B4-BE49-F238E27FC236}">
                <a16:creationId xmlns:a16="http://schemas.microsoft.com/office/drawing/2014/main" xmlns="" id="{F8D5946E-0BF7-4BFB-8160-186505431774}"/>
              </a:ext>
            </a:extLst>
          </p:cNvPr>
          <p:cNvSpPr txBox="1"/>
          <p:nvPr/>
        </p:nvSpPr>
        <p:spPr>
          <a:xfrm>
            <a:off x="1966091" y="5083182"/>
            <a:ext cx="12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M2150</a:t>
            </a:r>
          </a:p>
          <a:p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450.000 VNĐ</a:t>
            </a:r>
          </a:p>
        </p:txBody>
      </p:sp>
      <p:sp>
        <p:nvSpPr>
          <p:cNvPr id="209" name="TextBox 208">
            <a:extLst>
              <a:ext uri="{FF2B5EF4-FFF2-40B4-BE49-F238E27FC236}">
                <a16:creationId xmlns:a16="http://schemas.microsoft.com/office/drawing/2014/main" xmlns="" id="{BA773A04-C933-436E-8DDA-365A2A5467DF}"/>
              </a:ext>
            </a:extLst>
          </p:cNvPr>
          <p:cNvSpPr txBox="1"/>
          <p:nvPr/>
        </p:nvSpPr>
        <p:spPr>
          <a:xfrm>
            <a:off x="3871917" y="5121925"/>
            <a:ext cx="12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M2528</a:t>
            </a:r>
          </a:p>
          <a:p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450.000 VNĐ</a:t>
            </a: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xmlns="" id="{2C999692-1CCB-4EB1-9929-2374A89022AA}"/>
              </a:ext>
            </a:extLst>
          </p:cNvPr>
          <p:cNvSpPr txBox="1"/>
          <p:nvPr/>
        </p:nvSpPr>
        <p:spPr>
          <a:xfrm>
            <a:off x="5712990" y="5097423"/>
            <a:ext cx="12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M2003/1</a:t>
            </a:r>
          </a:p>
          <a:p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450.000 VNĐ</a:t>
            </a:r>
          </a:p>
        </p:txBody>
      </p:sp>
      <p:sp>
        <p:nvSpPr>
          <p:cNvPr id="211" name="TextBox 210">
            <a:extLst>
              <a:ext uri="{FF2B5EF4-FFF2-40B4-BE49-F238E27FC236}">
                <a16:creationId xmlns:a16="http://schemas.microsoft.com/office/drawing/2014/main" xmlns="" id="{8594A2A1-D540-4AA3-BEC2-ABEAFAD4579D}"/>
              </a:ext>
            </a:extLst>
          </p:cNvPr>
          <p:cNvSpPr txBox="1"/>
          <p:nvPr/>
        </p:nvSpPr>
        <p:spPr>
          <a:xfrm>
            <a:off x="1876310" y="7479094"/>
            <a:ext cx="12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M2362</a:t>
            </a:r>
          </a:p>
          <a:p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350.000 VNĐ</a:t>
            </a: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xmlns="" id="{5DDE71A8-04AE-4542-A2F2-02208049EA7A}"/>
              </a:ext>
            </a:extLst>
          </p:cNvPr>
          <p:cNvSpPr txBox="1"/>
          <p:nvPr/>
        </p:nvSpPr>
        <p:spPr>
          <a:xfrm>
            <a:off x="3725208" y="7488733"/>
            <a:ext cx="12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M2373</a:t>
            </a:r>
          </a:p>
          <a:p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420.000 VNĐ</a:t>
            </a: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xmlns="" id="{78289561-F3EC-4ED0-847B-392EAB5C37FB}"/>
              </a:ext>
            </a:extLst>
          </p:cNvPr>
          <p:cNvSpPr txBox="1"/>
          <p:nvPr/>
        </p:nvSpPr>
        <p:spPr>
          <a:xfrm>
            <a:off x="5699810" y="7467109"/>
            <a:ext cx="12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M2301</a:t>
            </a:r>
          </a:p>
          <a:p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6800.000 VNĐ</a:t>
            </a:r>
          </a:p>
        </p:txBody>
      </p:sp>
      <p:sp>
        <p:nvSpPr>
          <p:cNvPr id="214" name="TextBox 213">
            <a:extLst>
              <a:ext uri="{FF2B5EF4-FFF2-40B4-BE49-F238E27FC236}">
                <a16:creationId xmlns:a16="http://schemas.microsoft.com/office/drawing/2014/main" xmlns="" id="{26D3822B-4557-45B9-9372-40367D36DD91}"/>
              </a:ext>
            </a:extLst>
          </p:cNvPr>
          <p:cNvSpPr txBox="1"/>
          <p:nvPr/>
        </p:nvSpPr>
        <p:spPr>
          <a:xfrm>
            <a:off x="1911609" y="9814549"/>
            <a:ext cx="12960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Lục Giác 002</a:t>
            </a:r>
          </a:p>
          <a:p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350.000 VNĐ</a:t>
            </a:r>
          </a:p>
        </p:txBody>
      </p:sp>
      <p:sp>
        <p:nvSpPr>
          <p:cNvPr id="215" name="TextBox 214">
            <a:extLst>
              <a:ext uri="{FF2B5EF4-FFF2-40B4-BE49-F238E27FC236}">
                <a16:creationId xmlns:a16="http://schemas.microsoft.com/office/drawing/2014/main" xmlns="" id="{D7155B7E-27AA-4EFB-ABC0-446FA7CD3EDC}"/>
              </a:ext>
            </a:extLst>
          </p:cNvPr>
          <p:cNvSpPr txBox="1"/>
          <p:nvPr/>
        </p:nvSpPr>
        <p:spPr>
          <a:xfrm>
            <a:off x="3817744" y="9835323"/>
            <a:ext cx="12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M2563</a:t>
            </a:r>
          </a:p>
          <a:p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350.000 VNĐ</a:t>
            </a:r>
          </a:p>
        </p:txBody>
      </p:sp>
      <p:sp>
        <p:nvSpPr>
          <p:cNvPr id="217" name="TextBox 216">
            <a:extLst>
              <a:ext uri="{FF2B5EF4-FFF2-40B4-BE49-F238E27FC236}">
                <a16:creationId xmlns:a16="http://schemas.microsoft.com/office/drawing/2014/main" xmlns="" id="{FFBF7320-3CB7-4DA9-AF31-2C845205204F}"/>
              </a:ext>
            </a:extLst>
          </p:cNvPr>
          <p:cNvSpPr txBox="1"/>
          <p:nvPr/>
        </p:nvSpPr>
        <p:spPr>
          <a:xfrm>
            <a:off x="7534900" y="2678898"/>
            <a:ext cx="12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M2519/1</a:t>
            </a:r>
          </a:p>
          <a:p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350.000 VNĐ</a:t>
            </a:r>
          </a:p>
        </p:txBody>
      </p:sp>
      <p:sp>
        <p:nvSpPr>
          <p:cNvPr id="218" name="TextBox 217">
            <a:extLst>
              <a:ext uri="{FF2B5EF4-FFF2-40B4-BE49-F238E27FC236}">
                <a16:creationId xmlns:a16="http://schemas.microsoft.com/office/drawing/2014/main" xmlns="" id="{A1F3968A-187F-4123-A47D-CAA7E2FE23F0}"/>
              </a:ext>
            </a:extLst>
          </p:cNvPr>
          <p:cNvSpPr txBox="1"/>
          <p:nvPr/>
        </p:nvSpPr>
        <p:spPr>
          <a:xfrm>
            <a:off x="7588466" y="5097423"/>
            <a:ext cx="12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M2003/2</a:t>
            </a:r>
          </a:p>
          <a:p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550.000 VNĐ</a:t>
            </a:r>
          </a:p>
        </p:txBody>
      </p:sp>
      <p:sp>
        <p:nvSpPr>
          <p:cNvPr id="219" name="TextBox 218">
            <a:extLst>
              <a:ext uri="{FF2B5EF4-FFF2-40B4-BE49-F238E27FC236}">
                <a16:creationId xmlns:a16="http://schemas.microsoft.com/office/drawing/2014/main" xmlns="" id="{DB130B08-6C83-48CE-962B-3DC5851F51BE}"/>
              </a:ext>
            </a:extLst>
          </p:cNvPr>
          <p:cNvSpPr txBox="1"/>
          <p:nvPr/>
        </p:nvSpPr>
        <p:spPr>
          <a:xfrm>
            <a:off x="7534899" y="7446694"/>
            <a:ext cx="12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M2381/2</a:t>
            </a:r>
          </a:p>
          <a:p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620.000 VNĐ</a:t>
            </a:r>
          </a:p>
        </p:txBody>
      </p:sp>
      <p:sp>
        <p:nvSpPr>
          <p:cNvPr id="220" name="TextBox 219">
            <a:extLst>
              <a:ext uri="{FF2B5EF4-FFF2-40B4-BE49-F238E27FC236}">
                <a16:creationId xmlns:a16="http://schemas.microsoft.com/office/drawing/2014/main" xmlns="" id="{E294BF3A-2926-40E7-BE4A-86F4DD3B5031}"/>
              </a:ext>
            </a:extLst>
          </p:cNvPr>
          <p:cNvSpPr txBox="1"/>
          <p:nvPr/>
        </p:nvSpPr>
        <p:spPr>
          <a:xfrm>
            <a:off x="5673923" y="9853460"/>
            <a:ext cx="12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M6201</a:t>
            </a:r>
          </a:p>
          <a:p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350.000 VNĐ</a:t>
            </a:r>
          </a:p>
        </p:txBody>
      </p:sp>
      <p:sp>
        <p:nvSpPr>
          <p:cNvPr id="221" name="TextBox 220">
            <a:extLst>
              <a:ext uri="{FF2B5EF4-FFF2-40B4-BE49-F238E27FC236}">
                <a16:creationId xmlns:a16="http://schemas.microsoft.com/office/drawing/2014/main" xmlns="" id="{905BF67D-F080-4D91-8EC8-1118704376BA}"/>
              </a:ext>
            </a:extLst>
          </p:cNvPr>
          <p:cNvSpPr txBox="1"/>
          <p:nvPr/>
        </p:nvSpPr>
        <p:spPr>
          <a:xfrm>
            <a:off x="7588465" y="9841450"/>
            <a:ext cx="12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M2519/2</a:t>
            </a:r>
          </a:p>
          <a:p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580.000 VNĐ</a:t>
            </a:r>
          </a:p>
        </p:txBody>
      </p:sp>
      <p:sp>
        <p:nvSpPr>
          <p:cNvPr id="222" name="TextBox 221">
            <a:extLst>
              <a:ext uri="{FF2B5EF4-FFF2-40B4-BE49-F238E27FC236}">
                <a16:creationId xmlns:a16="http://schemas.microsoft.com/office/drawing/2014/main" xmlns="" id="{F5BE036D-D44B-4575-A937-8769F296E52F}"/>
              </a:ext>
            </a:extLst>
          </p:cNvPr>
          <p:cNvSpPr txBox="1"/>
          <p:nvPr/>
        </p:nvSpPr>
        <p:spPr>
          <a:xfrm>
            <a:off x="9397691" y="2676855"/>
            <a:ext cx="12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M2312</a:t>
            </a:r>
          </a:p>
          <a:p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350.000 VNĐ</a:t>
            </a:r>
          </a:p>
        </p:txBody>
      </p:sp>
      <p:sp>
        <p:nvSpPr>
          <p:cNvPr id="223" name="TextBox 222">
            <a:extLst>
              <a:ext uri="{FF2B5EF4-FFF2-40B4-BE49-F238E27FC236}">
                <a16:creationId xmlns:a16="http://schemas.microsoft.com/office/drawing/2014/main" xmlns="" id="{CE0E9EA6-64D3-42A0-82AF-683625597F7E}"/>
              </a:ext>
            </a:extLst>
          </p:cNvPr>
          <p:cNvSpPr txBox="1"/>
          <p:nvPr/>
        </p:nvSpPr>
        <p:spPr>
          <a:xfrm>
            <a:off x="9417648" y="5090287"/>
            <a:ext cx="12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M2362</a:t>
            </a:r>
          </a:p>
          <a:p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350.000 VNĐ</a:t>
            </a:r>
          </a:p>
        </p:txBody>
      </p:sp>
      <p:sp>
        <p:nvSpPr>
          <p:cNvPr id="224" name="TextBox 223">
            <a:extLst>
              <a:ext uri="{FF2B5EF4-FFF2-40B4-BE49-F238E27FC236}">
                <a16:creationId xmlns:a16="http://schemas.microsoft.com/office/drawing/2014/main" xmlns="" id="{B388E8E8-F898-4948-B676-8183C38ED3B9}"/>
              </a:ext>
            </a:extLst>
          </p:cNvPr>
          <p:cNvSpPr txBox="1"/>
          <p:nvPr/>
        </p:nvSpPr>
        <p:spPr>
          <a:xfrm>
            <a:off x="11248175" y="2687601"/>
            <a:ext cx="12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M2378</a:t>
            </a:r>
          </a:p>
          <a:p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350.000 VNĐ</a:t>
            </a:r>
          </a:p>
        </p:txBody>
      </p:sp>
      <p:sp>
        <p:nvSpPr>
          <p:cNvPr id="225" name="TextBox 224">
            <a:extLst>
              <a:ext uri="{FF2B5EF4-FFF2-40B4-BE49-F238E27FC236}">
                <a16:creationId xmlns:a16="http://schemas.microsoft.com/office/drawing/2014/main" xmlns="" id="{C2632B70-CF8B-4C16-8BC5-CE736A784A52}"/>
              </a:ext>
            </a:extLst>
          </p:cNvPr>
          <p:cNvSpPr txBox="1"/>
          <p:nvPr/>
        </p:nvSpPr>
        <p:spPr>
          <a:xfrm>
            <a:off x="13098659" y="2694195"/>
            <a:ext cx="12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M2527</a:t>
            </a:r>
          </a:p>
          <a:p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350.000 VNĐ</a:t>
            </a:r>
          </a:p>
        </p:txBody>
      </p:sp>
      <p:sp>
        <p:nvSpPr>
          <p:cNvPr id="226" name="TextBox 225">
            <a:extLst>
              <a:ext uri="{FF2B5EF4-FFF2-40B4-BE49-F238E27FC236}">
                <a16:creationId xmlns:a16="http://schemas.microsoft.com/office/drawing/2014/main" xmlns="" id="{AA0F756F-27BA-4C09-8F0F-7F68CBFBC509}"/>
              </a:ext>
            </a:extLst>
          </p:cNvPr>
          <p:cNvSpPr txBox="1"/>
          <p:nvPr/>
        </p:nvSpPr>
        <p:spPr>
          <a:xfrm>
            <a:off x="9477123" y="7476759"/>
            <a:ext cx="12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M2567</a:t>
            </a:r>
          </a:p>
          <a:p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350.000 VNĐ</a:t>
            </a:r>
          </a:p>
        </p:txBody>
      </p:sp>
      <p:sp>
        <p:nvSpPr>
          <p:cNvPr id="227" name="TextBox 226">
            <a:extLst>
              <a:ext uri="{FF2B5EF4-FFF2-40B4-BE49-F238E27FC236}">
                <a16:creationId xmlns:a16="http://schemas.microsoft.com/office/drawing/2014/main" xmlns="" id="{9F2395DD-1E0F-4988-B94F-69D90A39137D}"/>
              </a:ext>
            </a:extLst>
          </p:cNvPr>
          <p:cNvSpPr txBox="1"/>
          <p:nvPr/>
        </p:nvSpPr>
        <p:spPr>
          <a:xfrm>
            <a:off x="9505294" y="9873956"/>
            <a:ext cx="12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M2358</a:t>
            </a:r>
          </a:p>
          <a:p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350.000 VNĐ</a:t>
            </a: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6D9172FF-F03E-48DB-9FEB-DC12BC3BAB20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1211338" y="3375474"/>
            <a:ext cx="1495744" cy="172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xmlns="" id="{B9B2814A-0741-480A-9DA0-57838B378610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11398722" y="5800469"/>
            <a:ext cx="2136700" cy="147577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xmlns="" id="{4BBB8A0B-D842-4ED9-824A-A3DE89C5FCDF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13098659" y="3553670"/>
            <a:ext cx="1398773" cy="120552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xmlns="" id="{8A4A1BAB-1449-4E87-AC75-EB9B40F7F978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11488785" y="8225893"/>
            <a:ext cx="2745904" cy="147577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67" name="TextBox 66">
            <a:extLst>
              <a:ext uri="{FF2B5EF4-FFF2-40B4-BE49-F238E27FC236}">
                <a16:creationId xmlns:a16="http://schemas.microsoft.com/office/drawing/2014/main" xmlns="" id="{F6F790F5-1DA2-42DB-8F3A-4A5C50C955B4}"/>
              </a:ext>
            </a:extLst>
          </p:cNvPr>
          <p:cNvSpPr txBox="1"/>
          <p:nvPr/>
        </p:nvSpPr>
        <p:spPr>
          <a:xfrm>
            <a:off x="11228326" y="5159586"/>
            <a:ext cx="12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5 Tia 3M</a:t>
            </a:r>
          </a:p>
          <a:p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260.000 VNĐ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xmlns="" id="{548942E3-59C6-425E-84F9-6A1C4476BC9C}"/>
              </a:ext>
            </a:extLst>
          </p:cNvPr>
          <p:cNvSpPr txBox="1"/>
          <p:nvPr/>
        </p:nvSpPr>
        <p:spPr>
          <a:xfrm>
            <a:off x="13067727" y="4791675"/>
            <a:ext cx="12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M2378</a:t>
            </a:r>
          </a:p>
          <a:p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260.000 VNĐ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xmlns="" id="{2F48CF38-527A-4184-9454-A0A4513DF7B1}"/>
              </a:ext>
            </a:extLst>
          </p:cNvPr>
          <p:cNvSpPr txBox="1"/>
          <p:nvPr/>
        </p:nvSpPr>
        <p:spPr>
          <a:xfrm>
            <a:off x="11490668" y="7329720"/>
            <a:ext cx="12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7 tia vàng</a:t>
            </a:r>
          </a:p>
          <a:p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300.000 VNĐ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xmlns="" id="{685B8C35-E0A3-4867-B15D-3B74C5D2BDD5}"/>
              </a:ext>
            </a:extLst>
          </p:cNvPr>
          <p:cNvSpPr txBox="1"/>
          <p:nvPr/>
        </p:nvSpPr>
        <p:spPr>
          <a:xfrm>
            <a:off x="11490668" y="9742360"/>
            <a:ext cx="12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M2378</a:t>
            </a:r>
          </a:p>
          <a:p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300.000 VNĐ</a:t>
            </a:r>
          </a:p>
        </p:txBody>
      </p:sp>
    </p:spTree>
    <p:extLst>
      <p:ext uri="{BB962C8B-B14F-4D97-AF65-F5344CB8AC3E}">
        <p14:creationId xmlns:p14="http://schemas.microsoft.com/office/powerpoint/2010/main" val="22288471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5">
            <a:extLst>
              <a:ext uri="{FF2B5EF4-FFF2-40B4-BE49-F238E27FC236}">
                <a16:creationId xmlns:a16="http://schemas.microsoft.com/office/drawing/2014/main" xmlns="" id="{E1750109-3B91-4506-B997-0CD8E35A148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4757400" cy="10693400"/>
          </a:xfrm>
          <a:prstGeom prst="rect">
            <a:avLst/>
          </a:prstGeom>
          <a:solidFill>
            <a:srgbClr val="775B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E72D8D1B-59F6-4FF3-8547-9BBB6129F2F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58402" y="748538"/>
            <a:ext cx="4166924" cy="4347330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B3919891-89B2-445A-A0E1-C6D2820056A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48" r="1" b="4409"/>
          <a:stretch/>
        </p:blipFill>
        <p:spPr>
          <a:xfrm>
            <a:off x="753543" y="1760810"/>
            <a:ext cx="3779094" cy="2345226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14044C96-7CFD-44DB-A579-D77B0D37C68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9847947" y="759499"/>
            <a:ext cx="4343186" cy="4336369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8FC8C21F-9484-4A71-ABFA-6C10682FAC3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58402" y="5619055"/>
            <a:ext cx="4166924" cy="4347331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picture containing indoor&#10;&#10;Description automatically generated">
            <a:extLst>
              <a:ext uri="{FF2B5EF4-FFF2-40B4-BE49-F238E27FC236}">
                <a16:creationId xmlns:a16="http://schemas.microsoft.com/office/drawing/2014/main" xmlns="" id="{BDE27A78-CF07-4F0E-9F3A-66EE9782C46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" r="2" b="6718"/>
          <a:stretch/>
        </p:blipFill>
        <p:spPr>
          <a:xfrm>
            <a:off x="753543" y="6460454"/>
            <a:ext cx="3758275" cy="2621816"/>
          </a:xfrm>
          <a:prstGeom prst="rect">
            <a:avLst/>
          </a:prstGeom>
          <a:solidFill>
            <a:srgbClr val="FFFFFF">
              <a:shade val="85000"/>
            </a:srgbClr>
          </a:solidFill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2C444748-5A8D-4B53-89FE-42B455DFA2D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114758" y="759499"/>
            <a:ext cx="4343182" cy="9196324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F4FFA271-A10A-4AC3-8F06-E3313A197A8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9840084" y="5619055"/>
            <a:ext cx="4358913" cy="4347331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6AC954B-D0F7-43F5-9257-C93FE02657E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380" r="-2" b="-2"/>
          <a:stretch/>
        </p:blipFill>
        <p:spPr>
          <a:xfrm>
            <a:off x="10138986" y="1630087"/>
            <a:ext cx="3937368" cy="243432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F7D0B879-5F5D-480B-9301-2C752B56086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8995" r="1" b="10415"/>
          <a:stretch/>
        </p:blipFill>
        <p:spPr>
          <a:xfrm>
            <a:off x="10050856" y="6691990"/>
            <a:ext cx="3937368" cy="243539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62A963D6-0CC6-47E2-A2DD-DB4975B987B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065" r="-3" b="-3"/>
          <a:stretch/>
        </p:blipFill>
        <p:spPr>
          <a:xfrm>
            <a:off x="5314021" y="4099856"/>
            <a:ext cx="3937368" cy="2442384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53DE277C-033F-4C81-BED6-B71EB88EA01B}"/>
              </a:ext>
            </a:extLst>
          </p:cNvPr>
          <p:cNvSpPr txBox="1"/>
          <p:nvPr/>
        </p:nvSpPr>
        <p:spPr>
          <a:xfrm>
            <a:off x="9847372" y="4146371"/>
            <a:ext cx="179852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M178</a:t>
            </a:r>
          </a:p>
          <a:p>
            <a:pPr marL="171450" indent="-171450">
              <a:buFontTx/>
              <a:buChar char="-"/>
            </a:pPr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Đèn : led 20w – 3 màu</a:t>
            </a:r>
          </a:p>
          <a:p>
            <a:pPr marL="171450" indent="-171450">
              <a:buFontTx/>
              <a:buChar char="-"/>
            </a:pPr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Sải cánh : 1.5m</a:t>
            </a:r>
          </a:p>
          <a:p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- 6.500.000 VNĐ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FCB6322C-BE3F-4764-AE14-4CEEEE685355}"/>
              </a:ext>
            </a:extLst>
          </p:cNvPr>
          <p:cNvSpPr txBox="1"/>
          <p:nvPr/>
        </p:nvSpPr>
        <p:spPr>
          <a:xfrm>
            <a:off x="5278575" y="8481056"/>
            <a:ext cx="236548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177A</a:t>
            </a:r>
          </a:p>
          <a:p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Sải cánh : 1.5m</a:t>
            </a:r>
          </a:p>
          <a:p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Động cơ :AC tải nhiệt tốt</a:t>
            </a:r>
          </a:p>
          <a:p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Công suất : 110W</a:t>
            </a:r>
          </a:p>
          <a:p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Đèn : led 20w – 3 màu</a:t>
            </a:r>
          </a:p>
          <a:p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6.500.000 VNĐ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79289B46-F974-4DF9-A233-2637ED3CD25B}"/>
              </a:ext>
            </a:extLst>
          </p:cNvPr>
          <p:cNvSpPr txBox="1"/>
          <p:nvPr/>
        </p:nvSpPr>
        <p:spPr>
          <a:xfrm>
            <a:off x="680856" y="4026424"/>
            <a:ext cx="23685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M52505</a:t>
            </a:r>
          </a:p>
          <a:p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Thông số</a:t>
            </a:r>
          </a:p>
          <a:p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Cánh quạt : 5 cánh Gỗ cao cấp</a:t>
            </a:r>
          </a:p>
          <a:p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Sải cánh : 1.5m</a:t>
            </a:r>
          </a:p>
          <a:p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4.700.000 VNĐ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76EA201D-B955-4D80-8920-E4B3A2A4F0DF}"/>
              </a:ext>
            </a:extLst>
          </p:cNvPr>
          <p:cNvSpPr txBox="1"/>
          <p:nvPr/>
        </p:nvSpPr>
        <p:spPr>
          <a:xfrm>
            <a:off x="9986881" y="9043056"/>
            <a:ext cx="30728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M1135</a:t>
            </a:r>
          </a:p>
          <a:p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Sải cánh : 1.5m</a:t>
            </a:r>
          </a:p>
          <a:p>
            <a:pPr marL="285750" indent="-285750">
              <a:buFontTx/>
              <a:buChar char="-"/>
            </a:pPr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Công suất : 90W</a:t>
            </a:r>
          </a:p>
          <a:p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4.700.000 VNĐ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797ABEB5-B485-4793-B902-A69872341848}"/>
              </a:ext>
            </a:extLst>
          </p:cNvPr>
          <p:cNvSpPr txBox="1"/>
          <p:nvPr/>
        </p:nvSpPr>
        <p:spPr>
          <a:xfrm>
            <a:off x="677255" y="9056626"/>
            <a:ext cx="272375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M0313</a:t>
            </a:r>
          </a:p>
          <a:p>
            <a:pPr>
              <a:spcAft>
                <a:spcPts val="600"/>
              </a:spcAft>
            </a:pPr>
            <a:r>
              <a:rPr lang="en-US" sz="1200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Sải cánh : 1.5m</a:t>
            </a:r>
          </a:p>
          <a:p>
            <a:pPr>
              <a:spcAft>
                <a:spcPts val="600"/>
              </a:spcAft>
            </a:pPr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3.150.000 VNĐ</a:t>
            </a:r>
          </a:p>
        </p:txBody>
      </p:sp>
    </p:spTree>
    <p:extLst>
      <p:ext uri="{BB962C8B-B14F-4D97-AF65-F5344CB8AC3E}">
        <p14:creationId xmlns:p14="http://schemas.microsoft.com/office/powerpoint/2010/main" val="28451797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5B4F6CC6-ACB8-4F6E-8900-A520FC590F3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49" r="2654"/>
          <a:stretch/>
        </p:blipFill>
        <p:spPr>
          <a:xfrm>
            <a:off x="8336192" y="-1"/>
            <a:ext cx="5642343" cy="4840264"/>
          </a:xfrm>
          <a:prstGeom prst="rect">
            <a:avLst/>
          </a:prstGeom>
        </p:spPr>
      </p:pic>
      <p:pic>
        <p:nvPicPr>
          <p:cNvPr id="5" name="Picture 4" descr="A picture containing indoor&#10;&#10;Description automatically generated">
            <a:extLst>
              <a:ext uri="{FF2B5EF4-FFF2-40B4-BE49-F238E27FC236}">
                <a16:creationId xmlns:a16="http://schemas.microsoft.com/office/drawing/2014/main" xmlns="" id="{66EFB0DD-770E-47A8-BC35-579777B5CD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" b="-2"/>
          <a:stretch/>
        </p:blipFill>
        <p:spPr>
          <a:xfrm>
            <a:off x="6559567" y="5091107"/>
            <a:ext cx="7418969" cy="5602302"/>
          </a:xfrm>
          <a:prstGeom prst="rect">
            <a:avLst/>
          </a:prstGeom>
          <a:solidFill>
            <a:srgbClr val="FFFFFF">
              <a:shade val="85000"/>
            </a:srgbClr>
          </a:solidFill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8C80BA23-D174-4F2E-9150-790985987FF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113" r="5548" b="2"/>
          <a:stretch/>
        </p:blipFill>
        <p:spPr>
          <a:xfrm>
            <a:off x="778863" y="-9"/>
            <a:ext cx="7362614" cy="6112364"/>
          </a:xfrm>
          <a:custGeom>
            <a:avLst/>
            <a:gdLst/>
            <a:ahLst/>
            <a:cxnLst/>
            <a:rect l="l" t="t" r="r" b="b"/>
            <a:pathLst>
              <a:path w="6082711" h="3920044">
                <a:moveTo>
                  <a:pt x="0" y="0"/>
                </a:moveTo>
                <a:lnTo>
                  <a:pt x="6082711" y="0"/>
                </a:lnTo>
                <a:lnTo>
                  <a:pt x="6082711" y="3103225"/>
                </a:lnTo>
                <a:lnTo>
                  <a:pt x="4614930" y="3103225"/>
                </a:lnTo>
                <a:lnTo>
                  <a:pt x="4614930" y="3920044"/>
                </a:lnTo>
                <a:lnTo>
                  <a:pt x="0" y="3920044"/>
                </a:lnTo>
                <a:close/>
              </a:path>
            </a:pathLst>
          </a:custGeom>
          <a:solidFill>
            <a:srgbClr val="FFFFFF">
              <a:shade val="85000"/>
            </a:srgbClr>
          </a:solidFill>
        </p:spPr>
      </p:pic>
      <p:pic>
        <p:nvPicPr>
          <p:cNvPr id="4" name="Picture 3" descr="A picture containing indoor, device&#10;&#10;Description automatically generated">
            <a:extLst>
              <a:ext uri="{FF2B5EF4-FFF2-40B4-BE49-F238E27FC236}">
                <a16:creationId xmlns:a16="http://schemas.microsoft.com/office/drawing/2014/main" xmlns="" id="{EFF60C50-2FCD-425D-B9B8-5A08C1B008D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14" r="-1" b="827"/>
          <a:stretch/>
        </p:blipFill>
        <p:spPr>
          <a:xfrm>
            <a:off x="778864" y="6361877"/>
            <a:ext cx="5585265" cy="3361989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0F3DC6C6-4FED-4688-8C5A-EC10DE9599D2}"/>
              </a:ext>
            </a:extLst>
          </p:cNvPr>
          <p:cNvSpPr txBox="1"/>
          <p:nvPr/>
        </p:nvSpPr>
        <p:spPr>
          <a:xfrm>
            <a:off x="758202" y="9723866"/>
            <a:ext cx="27237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Chao Vòng</a:t>
            </a:r>
          </a:p>
          <a:p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Sải cánh : 1.5m</a:t>
            </a:r>
          </a:p>
          <a:p>
            <a:pPr marL="285750" indent="-285750">
              <a:buFontTx/>
              <a:buChar char="-"/>
            </a:pPr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Công suất : 90W</a:t>
            </a:r>
          </a:p>
          <a:p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3.350.000 VNĐ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06970963-C51D-4628-B72C-601498291ECA}"/>
              </a:ext>
            </a:extLst>
          </p:cNvPr>
          <p:cNvSpPr txBox="1"/>
          <p:nvPr/>
        </p:nvSpPr>
        <p:spPr>
          <a:xfrm>
            <a:off x="1206500" y="2420131"/>
            <a:ext cx="27237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Chao</a:t>
            </a:r>
          </a:p>
          <a:p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- Sải cánh : 1.5m</a:t>
            </a:r>
          </a:p>
          <a:p>
            <a:pPr marL="285750" indent="-285750">
              <a:buFontTx/>
              <a:buChar char="-"/>
            </a:pPr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Công suất : 90W</a:t>
            </a:r>
          </a:p>
          <a:p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2.850.000 VNĐ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E463723D-2CC3-48F7-B424-55A08239076A}"/>
              </a:ext>
            </a:extLst>
          </p:cNvPr>
          <p:cNvSpPr txBox="1"/>
          <p:nvPr/>
        </p:nvSpPr>
        <p:spPr>
          <a:xfrm>
            <a:off x="10655300" y="5346700"/>
            <a:ext cx="27237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FS56</a:t>
            </a:r>
          </a:p>
          <a:p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- Sải cánh : 1.5m</a:t>
            </a:r>
          </a:p>
          <a:p>
            <a:pPr marL="285750" indent="-285750">
              <a:buFontTx/>
              <a:buChar char="-"/>
            </a:pPr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Công suất : 90W</a:t>
            </a:r>
          </a:p>
          <a:p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3.350.000 VNĐ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09EA3176-FD9E-4B5E-8FA4-81AE2AE6FE5F}"/>
              </a:ext>
            </a:extLst>
          </p:cNvPr>
          <p:cNvSpPr txBox="1"/>
          <p:nvPr/>
        </p:nvSpPr>
        <p:spPr>
          <a:xfrm>
            <a:off x="11722100" y="284275"/>
            <a:ext cx="27237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M1255</a:t>
            </a:r>
          </a:p>
          <a:p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- Sải cánh : 1.5m</a:t>
            </a:r>
          </a:p>
          <a:p>
            <a:pPr marL="285750" indent="-285750">
              <a:buFontTx/>
              <a:buChar char="-"/>
            </a:pPr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Công suất : 90W</a:t>
            </a:r>
          </a:p>
          <a:p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4.700.000 VNĐ</a:t>
            </a:r>
          </a:p>
        </p:txBody>
      </p:sp>
    </p:spTree>
    <p:extLst>
      <p:ext uri="{BB962C8B-B14F-4D97-AF65-F5344CB8AC3E}">
        <p14:creationId xmlns:p14="http://schemas.microsoft.com/office/powerpoint/2010/main" val="2343010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&#10;&#10;Description automatically generated">
            <a:extLst>
              <a:ext uri="{FF2B5EF4-FFF2-40B4-BE49-F238E27FC236}">
                <a16:creationId xmlns:a16="http://schemas.microsoft.com/office/drawing/2014/main" xmlns="" id="{786B504A-424A-4478-8CF1-7E5CB57673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66699" y="1299082"/>
            <a:ext cx="5718697" cy="3374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1" name="Straight Connector 22">
            <a:extLst>
              <a:ext uri="{FF2B5EF4-FFF2-40B4-BE49-F238E27FC236}">
                <a16:creationId xmlns:a16="http://schemas.microsoft.com/office/drawing/2014/main" xmlns="" id="{91B6081D-D3E8-4209-B85B-EB1C655A627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7372906" y="1732602"/>
            <a:ext cx="13363" cy="7242919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8B550BE-7C53-4E15-BD2B-DAE88EB7FA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003" y="1331899"/>
            <a:ext cx="5728829" cy="3308398"/>
          </a:xfrm>
          <a:prstGeom prst="rect">
            <a:avLst/>
          </a:prstGeom>
        </p:spPr>
      </p:pic>
      <p:cxnSp>
        <p:nvCxnSpPr>
          <p:cNvPr id="42" name="Straight Connector 24">
            <a:extLst>
              <a:ext uri="{FF2B5EF4-FFF2-40B4-BE49-F238E27FC236}">
                <a16:creationId xmlns:a16="http://schemas.microsoft.com/office/drawing/2014/main" xmlns="" id="{28CA55E4-1295-45C8-BA05-5A9E705B749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1698247" y="5346696"/>
            <a:ext cx="5070319" cy="2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26">
            <a:extLst>
              <a:ext uri="{FF2B5EF4-FFF2-40B4-BE49-F238E27FC236}">
                <a16:creationId xmlns:a16="http://schemas.microsoft.com/office/drawing/2014/main" xmlns="" id="{08C5794E-A9A1-4A23-AF68-C79A7822334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8001258" y="5346696"/>
            <a:ext cx="5070319" cy="2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Bếp Từ Km 128t">
            <a:extLst>
              <a:ext uri="{FF2B5EF4-FFF2-40B4-BE49-F238E27FC236}">
                <a16:creationId xmlns:a16="http://schemas.microsoft.com/office/drawing/2014/main" xmlns="" id="{629F7824-BE9D-463A-9F22-163DC66C8B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66699" y="6015198"/>
            <a:ext cx="5718697" cy="3388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39FCEEBA-69FA-4975-9D7A-FB055DC9E2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43347" y="5724533"/>
            <a:ext cx="2986140" cy="398152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B0DAC840-178A-4871-AC97-F2D2AE0BDED7}"/>
              </a:ext>
            </a:extLst>
          </p:cNvPr>
          <p:cNvSpPr txBox="1"/>
          <p:nvPr/>
        </p:nvSpPr>
        <p:spPr>
          <a:xfrm>
            <a:off x="12179300" y="8329190"/>
            <a:ext cx="216589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GM-8870T </a:t>
            </a:r>
          </a:p>
          <a:p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Thông số</a:t>
            </a:r>
          </a:p>
          <a:p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Động cơ: 230w</a:t>
            </a:r>
          </a:p>
          <a:p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Lưu lượng hút : 1000m3/h</a:t>
            </a:r>
          </a:p>
          <a:p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Kích thước : 700x900(mm)</a:t>
            </a:r>
          </a:p>
          <a:p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5.550.000 VNĐ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19D6A8E-D26B-4872-84A5-A4F3864BEFF2}"/>
              </a:ext>
            </a:extLst>
          </p:cNvPr>
          <p:cNvSpPr txBox="1"/>
          <p:nvPr/>
        </p:nvSpPr>
        <p:spPr>
          <a:xfrm>
            <a:off x="12805635" y="39237"/>
            <a:ext cx="307912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GM-888 Plus</a:t>
            </a:r>
          </a:p>
          <a:p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Thông số</a:t>
            </a:r>
          </a:p>
          <a:p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Công suất : 2600w x2</a:t>
            </a:r>
          </a:p>
          <a:p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Kích thước : 730x430(mm)</a:t>
            </a:r>
          </a:p>
          <a:p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Khoét đá : 680x380(mm)</a:t>
            </a:r>
          </a:p>
          <a:p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12.00.000 VNĐ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DCBEDAF6-AB73-42CD-9ABE-CB82F05527BA}"/>
              </a:ext>
            </a:extLst>
          </p:cNvPr>
          <p:cNvSpPr txBox="1"/>
          <p:nvPr/>
        </p:nvSpPr>
        <p:spPr>
          <a:xfrm>
            <a:off x="0" y="-75480"/>
            <a:ext cx="4056083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Javani - 626</a:t>
            </a:r>
            <a:endParaRPr lang="en-US" b="1" u="sng">
              <a:solidFill>
                <a:schemeClr val="accent2"/>
              </a:solidFill>
              <a:latin typeface="Baomoi"/>
            </a:endParaRPr>
          </a:p>
          <a:p>
            <a:pPr algn="l"/>
            <a:r>
              <a:rPr lang="vi-VN" sz="1200" b="1" u="sng">
                <a:solidFill>
                  <a:srgbClr val="333333"/>
                </a:solidFill>
                <a:latin typeface="Baomoi"/>
              </a:rPr>
              <a:t>Thông số kĩ thuật:</a:t>
            </a:r>
            <a:endParaRPr lang="vi-VN" sz="1200">
              <a:solidFill>
                <a:srgbClr val="333333"/>
              </a:solidFill>
              <a:latin typeface="Baomoi"/>
            </a:endParaRPr>
          </a:p>
          <a:p>
            <a:pPr algn="l"/>
            <a:r>
              <a:rPr lang="vi-VN" sz="1200">
                <a:solidFill>
                  <a:srgbClr val="333333"/>
                </a:solidFill>
                <a:latin typeface="Baomoi"/>
              </a:rPr>
              <a:t>+ Nguồn điện: 220V-50Hz</a:t>
            </a:r>
          </a:p>
          <a:p>
            <a:pPr algn="l"/>
            <a:r>
              <a:rPr lang="vi-VN" sz="1200">
                <a:solidFill>
                  <a:srgbClr val="333333"/>
                </a:solidFill>
                <a:latin typeface="Baomoi"/>
              </a:rPr>
              <a:t>+ Công suất: 2000 W-2000 W</a:t>
            </a:r>
          </a:p>
          <a:p>
            <a:pPr algn="l"/>
            <a:r>
              <a:rPr lang="vi-VN" sz="1200">
                <a:solidFill>
                  <a:srgbClr val="333333"/>
                </a:solidFill>
                <a:latin typeface="Baomoi"/>
              </a:rPr>
              <a:t>+ Chức năng nấu nhanh </a:t>
            </a:r>
            <a:r>
              <a:rPr lang="en-US" sz="1200">
                <a:solidFill>
                  <a:srgbClr val="333333"/>
                </a:solidFill>
                <a:latin typeface="Baomoi"/>
              </a:rPr>
              <a:t>:</a:t>
            </a:r>
            <a:r>
              <a:rPr lang="vi-VN" sz="1200">
                <a:solidFill>
                  <a:srgbClr val="333333"/>
                </a:solidFill>
                <a:latin typeface="Baomoi"/>
              </a:rPr>
              <a:t>2.200 W</a:t>
            </a:r>
          </a:p>
          <a:p>
            <a:pPr algn="l"/>
            <a:r>
              <a:rPr lang="vi-VN" sz="1200">
                <a:solidFill>
                  <a:srgbClr val="333333"/>
                </a:solidFill>
                <a:latin typeface="Baomoi"/>
              </a:rPr>
              <a:t>+ Kích thước bếp: 730*430 mm</a:t>
            </a:r>
          </a:p>
          <a:p>
            <a:pPr algn="l"/>
            <a:r>
              <a:rPr lang="vi-VN" sz="1200">
                <a:solidFill>
                  <a:srgbClr val="333333"/>
                </a:solidFill>
                <a:latin typeface="Baomoi"/>
              </a:rPr>
              <a:t>+ Kích thước khoét đá: 670*380 mm</a:t>
            </a:r>
          </a:p>
          <a:p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6.250.000 VNĐ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E51B20AE-2C4C-43C8-AD8A-DF217DEB7708}"/>
              </a:ext>
            </a:extLst>
          </p:cNvPr>
          <p:cNvSpPr txBox="1"/>
          <p:nvPr/>
        </p:nvSpPr>
        <p:spPr>
          <a:xfrm>
            <a:off x="0" y="8768068"/>
            <a:ext cx="3079127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 – 128T</a:t>
            </a:r>
          </a:p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Thông số</a:t>
            </a:r>
          </a:p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Công suất : 2200wx2</a:t>
            </a:r>
          </a:p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Điều khiển 9 mức độ nhiệt</a:t>
            </a:r>
          </a:p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Kích thước : 730x430x75(mm)</a:t>
            </a:r>
          </a:p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Khoét đá : 690x390(mm)</a:t>
            </a:r>
          </a:p>
          <a:p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6.00.000 VNĐ</a:t>
            </a:r>
          </a:p>
        </p:txBody>
      </p:sp>
    </p:spTree>
    <p:extLst>
      <p:ext uri="{BB962C8B-B14F-4D97-AF65-F5344CB8AC3E}">
        <p14:creationId xmlns:p14="http://schemas.microsoft.com/office/powerpoint/2010/main" val="3250879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xmlns="" id="{098DEB80-4268-4EF3-938F-9FF8D1B6FB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863" y="1114122"/>
            <a:ext cx="5840258" cy="3285144"/>
          </a:xfrm>
          <a:prstGeom prst="rect">
            <a:avLst/>
          </a:prstGeom>
        </p:spPr>
      </p:pic>
      <p:cxnSp>
        <p:nvCxnSpPr>
          <p:cNvPr id="20" name="Straight Connector 10">
            <a:extLst>
              <a:ext uri="{FF2B5EF4-FFF2-40B4-BE49-F238E27FC236}">
                <a16:creationId xmlns:a16="http://schemas.microsoft.com/office/drawing/2014/main" xmlns="" id="{B817B4B8-5E01-4B44-BC25-876D56C1214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7378700" y="0"/>
            <a:ext cx="0" cy="4990253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FD216DE3-0E33-45AE-9C99-EB1DFB0AD1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8280" y="1095088"/>
            <a:ext cx="5840254" cy="3285142"/>
          </a:xfrm>
          <a:prstGeom prst="rect">
            <a:avLst/>
          </a:prstGeom>
        </p:spPr>
      </p:pic>
      <p:cxnSp>
        <p:nvCxnSpPr>
          <p:cNvPr id="22" name="Straight Connector 12">
            <a:extLst>
              <a:ext uri="{FF2B5EF4-FFF2-40B4-BE49-F238E27FC236}">
                <a16:creationId xmlns:a16="http://schemas.microsoft.com/office/drawing/2014/main" xmlns="" id="{D683D1A4-93E5-4A4D-B103-8223A220EB2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383816" y="4990253"/>
            <a:ext cx="0" cy="5703147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14">
            <a:extLst>
              <a:ext uri="{FF2B5EF4-FFF2-40B4-BE49-F238E27FC236}">
                <a16:creationId xmlns:a16="http://schemas.microsoft.com/office/drawing/2014/main" xmlns="" id="{B0E8ABF4-C289-489E-BEFB-3077F9D9C77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10351882" y="4990253"/>
            <a:ext cx="0" cy="5703147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16">
            <a:extLst>
              <a:ext uri="{FF2B5EF4-FFF2-40B4-BE49-F238E27FC236}">
                <a16:creationId xmlns:a16="http://schemas.microsoft.com/office/drawing/2014/main" xmlns="" id="{7989CFA0-35DD-4943-B365-488C66B9B19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 flipH="1" flipV="1">
            <a:off x="4369349" y="4985594"/>
            <a:ext cx="5998884" cy="2735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xmlns="" id="{688AD040-1A2B-4FB4-A345-7B9F3E5ED9B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 flipH="1" flipV="1">
            <a:off x="0" y="6227888"/>
            <a:ext cx="4360811" cy="2735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823B704A-724B-41D6-8F33-76939E727D2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 flipH="1" flipV="1">
            <a:off x="10330180" y="6227888"/>
            <a:ext cx="4427220" cy="2735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BE26FD32-344E-4574-A539-371BA713C0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4798" y="6729554"/>
            <a:ext cx="3036618" cy="3036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2324F628-712E-4216-AFA5-F6D8166649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17857" y="6105927"/>
            <a:ext cx="5051154" cy="3018182"/>
          </a:xfrm>
          <a:prstGeom prst="rect">
            <a:avLst/>
          </a:prstGeom>
          <a:solidFill>
            <a:srgbClr val="FFFFFF">
              <a:shade val="85000"/>
            </a:srgbClr>
          </a:solidFill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4DC12F5A-B832-4A00-9730-4B3041FD2E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41314" y="6973214"/>
            <a:ext cx="3237221" cy="2481182"/>
          </a:xfrm>
          <a:prstGeom prst="rect">
            <a:avLst/>
          </a:prstGeom>
          <a:solidFill>
            <a:srgbClr val="FFFFFF">
              <a:shade val="85000"/>
            </a:srgbClr>
          </a:solidFill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8F457506-FD23-437F-9B34-5C515E385498}"/>
              </a:ext>
            </a:extLst>
          </p:cNvPr>
          <p:cNvSpPr txBox="1"/>
          <p:nvPr/>
        </p:nvSpPr>
        <p:spPr>
          <a:xfrm>
            <a:off x="139700" y="9400738"/>
            <a:ext cx="307912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b="1">
                <a:solidFill>
                  <a:schemeClr val="accent2"/>
                </a:solidFill>
                <a:latin typeface="times new roman" panose="02020603050405020304" pitchFamily="18" charset="0"/>
              </a:rPr>
              <a:t>GRASSO GS 70</a:t>
            </a:r>
            <a:r>
              <a:rPr lang="en-US" b="1">
                <a:solidFill>
                  <a:schemeClr val="accent2"/>
                </a:solidFill>
                <a:latin typeface="times new roman" panose="02020603050405020304" pitchFamily="18" charset="0"/>
              </a:rPr>
              <a:t>3</a:t>
            </a:r>
            <a:r>
              <a:rPr lang="vi-VN" b="1">
                <a:solidFill>
                  <a:schemeClr val="accent2"/>
                </a:solidFill>
                <a:latin typeface="times new roman" panose="02020603050405020304" pitchFamily="18" charset="0"/>
              </a:rPr>
              <a:t>IH </a:t>
            </a:r>
            <a:endParaRPr lang="en-US" b="1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vi-VN" sz="1200" b="1">
                <a:solidFill>
                  <a:srgbClr val="000000"/>
                </a:solidFill>
                <a:latin typeface="Arial" panose="020B0604020202020204" pitchFamily="34" charset="0"/>
              </a:rPr>
              <a:t>THÔNG SỐ KỸ THUẬT</a:t>
            </a:r>
            <a:endParaRPr lang="en-US" sz="1200" b="1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vi-VN" sz="1200">
                <a:solidFill>
                  <a:srgbClr val="000000"/>
                </a:solidFill>
                <a:latin typeface="Arial" panose="020B0604020202020204" pitchFamily="34" charset="0"/>
              </a:rPr>
              <a:t>Công suất </a:t>
            </a:r>
            <a:r>
              <a:rPr lang="en-US" sz="120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vi-VN" sz="1200">
                <a:solidFill>
                  <a:srgbClr val="000000"/>
                </a:solidFill>
                <a:latin typeface="Arial" panose="020B0604020202020204" pitchFamily="34" charset="0"/>
              </a:rPr>
              <a:t>000W</a:t>
            </a:r>
            <a:r>
              <a:rPr lang="en-US" sz="1200">
                <a:solidFill>
                  <a:srgbClr val="000000"/>
                </a:solidFill>
                <a:latin typeface="Arial" panose="020B0604020202020204" pitchFamily="34" charset="0"/>
              </a:rPr>
              <a:t> x2(</a:t>
            </a:r>
            <a:r>
              <a:rPr lang="vi-VN" sz="1200">
                <a:solidFill>
                  <a:srgbClr val="000000"/>
                </a:solidFill>
                <a:latin typeface="Arial" panose="020B0604020202020204" pitchFamily="34" charset="0"/>
              </a:rPr>
              <a:t>Booster 2300W</a:t>
            </a:r>
            <a:r>
              <a:rPr lang="en-US" sz="1200">
                <a:solidFill>
                  <a:srgbClr val="000000"/>
                </a:solidFill>
                <a:latin typeface="Arial" panose="020B0604020202020204" pitchFamily="34" charset="0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vi-VN" sz="1200">
                <a:solidFill>
                  <a:srgbClr val="000000"/>
                </a:solidFill>
                <a:latin typeface="Arial" panose="020B0604020202020204" pitchFamily="34" charset="0"/>
              </a:rPr>
              <a:t>K</a:t>
            </a:r>
            <a:r>
              <a:rPr lang="en-US" sz="1200">
                <a:solidFill>
                  <a:srgbClr val="000000"/>
                </a:solidFill>
                <a:latin typeface="Arial" panose="020B0604020202020204" pitchFamily="34" charset="0"/>
              </a:rPr>
              <a:t>T </a:t>
            </a:r>
            <a:r>
              <a:rPr lang="vi-VN" sz="1200">
                <a:solidFill>
                  <a:srgbClr val="000000"/>
                </a:solidFill>
                <a:latin typeface="Arial" panose="020B0604020202020204" pitchFamily="34" charset="0"/>
              </a:rPr>
              <a:t>bếp: 730*430mm</a:t>
            </a:r>
            <a:endParaRPr lang="en-US" sz="12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vi-VN" sz="1200">
                <a:solidFill>
                  <a:srgbClr val="000000"/>
                </a:solidFill>
                <a:latin typeface="Arial" panose="020B0604020202020204" pitchFamily="34" charset="0"/>
              </a:rPr>
              <a:t>K</a:t>
            </a:r>
            <a:r>
              <a:rPr lang="en-US" sz="1200">
                <a:solidFill>
                  <a:srgbClr val="000000"/>
                </a:solidFill>
                <a:latin typeface="Arial" panose="020B0604020202020204" pitchFamily="34" charset="0"/>
              </a:rPr>
              <a:t>T </a:t>
            </a:r>
            <a:r>
              <a:rPr lang="vi-VN" sz="1200">
                <a:solidFill>
                  <a:srgbClr val="000000"/>
                </a:solidFill>
                <a:latin typeface="Arial" panose="020B0604020202020204" pitchFamily="34" charset="0"/>
              </a:rPr>
              <a:t>khoét đá: 700*410mm</a:t>
            </a:r>
            <a:endParaRPr lang="en-US" sz="12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8.200.000 VNĐ</a:t>
            </a:r>
            <a:endParaRPr lang="en-US" sz="1200">
              <a:solidFill>
                <a:srgbClr val="00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BCE3D807-45E0-43C2-ACD0-36ED371DC175}"/>
              </a:ext>
            </a:extLst>
          </p:cNvPr>
          <p:cNvSpPr txBox="1"/>
          <p:nvPr/>
        </p:nvSpPr>
        <p:spPr>
          <a:xfrm>
            <a:off x="10658822" y="9493071"/>
            <a:ext cx="215882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Javani 837S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Động cơ: 220w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Kích thước : 700/900(mm)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Lưu lượng hút : 1000 m3/h</a:t>
            </a:r>
          </a:p>
          <a:p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4.200.000 VNĐ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1B62115B-C4B3-4849-85A7-23B21E7DF6BC}"/>
              </a:ext>
            </a:extLst>
          </p:cNvPr>
          <p:cNvSpPr txBox="1"/>
          <p:nvPr/>
        </p:nvSpPr>
        <p:spPr>
          <a:xfrm>
            <a:off x="4606514" y="9493071"/>
            <a:ext cx="307912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HÚT MÙI G-MAX 6670</a:t>
            </a:r>
          </a:p>
          <a:p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	Động cơ: 220w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Kích thước : 700(mm)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Lưu lượng hút : 1000 m3/h</a:t>
            </a:r>
          </a:p>
          <a:p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4.3600.000 VNĐ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9218AA86-1171-4EE2-9EFF-567F30CA5348}"/>
              </a:ext>
            </a:extLst>
          </p:cNvPr>
          <p:cNvSpPr txBox="1"/>
          <p:nvPr/>
        </p:nvSpPr>
        <p:spPr>
          <a:xfrm>
            <a:off x="215901" y="3996500"/>
            <a:ext cx="23622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Javani 8670</a:t>
            </a:r>
          </a:p>
          <a:p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	Thông số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Động cơ: 220w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Kích thước : 700/900(mm)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Lưu lượng hút : 1000 m3/h</a:t>
            </a:r>
          </a:p>
          <a:p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7.200.000 VNĐ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FA8E8609-0CB2-4F07-A59F-CC6A436D5E6F}"/>
              </a:ext>
            </a:extLst>
          </p:cNvPr>
          <p:cNvSpPr txBox="1"/>
          <p:nvPr/>
        </p:nvSpPr>
        <p:spPr>
          <a:xfrm>
            <a:off x="10851104" y="4622452"/>
            <a:ext cx="307912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b="1">
                <a:solidFill>
                  <a:schemeClr val="accent2"/>
                </a:solidFill>
                <a:latin typeface="times new roman" panose="02020603050405020304" pitchFamily="18" charset="0"/>
              </a:rPr>
              <a:t>GRASSO GS 70</a:t>
            </a:r>
            <a:r>
              <a:rPr lang="en-US" b="1">
                <a:solidFill>
                  <a:schemeClr val="accent2"/>
                </a:solidFill>
                <a:latin typeface="times new roman" panose="02020603050405020304" pitchFamily="18" charset="0"/>
              </a:rPr>
              <a:t>2</a:t>
            </a:r>
            <a:r>
              <a:rPr lang="vi-VN" b="1">
                <a:solidFill>
                  <a:schemeClr val="accent2"/>
                </a:solidFill>
                <a:latin typeface="times new roman" panose="02020603050405020304" pitchFamily="18" charset="0"/>
              </a:rPr>
              <a:t>IH </a:t>
            </a:r>
            <a:endParaRPr lang="en-US" b="1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vi-VN" sz="1200" b="1">
                <a:solidFill>
                  <a:srgbClr val="000000"/>
                </a:solidFill>
                <a:latin typeface="Arial" panose="020B0604020202020204" pitchFamily="34" charset="0"/>
              </a:rPr>
              <a:t>THÔNG SỐ KỸ THUẬT</a:t>
            </a:r>
            <a:endParaRPr lang="en-US" sz="1200" b="1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vi-VN" sz="1200">
                <a:solidFill>
                  <a:srgbClr val="000000"/>
                </a:solidFill>
                <a:latin typeface="Arial" panose="020B0604020202020204" pitchFamily="34" charset="0"/>
              </a:rPr>
              <a:t>Công suất </a:t>
            </a:r>
            <a:r>
              <a:rPr lang="en-US" sz="120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vi-VN" sz="1200">
                <a:solidFill>
                  <a:srgbClr val="000000"/>
                </a:solidFill>
                <a:latin typeface="Arial" panose="020B0604020202020204" pitchFamily="34" charset="0"/>
              </a:rPr>
              <a:t>000W</a:t>
            </a:r>
            <a:r>
              <a:rPr lang="en-US" sz="1200">
                <a:solidFill>
                  <a:srgbClr val="000000"/>
                </a:solidFill>
                <a:latin typeface="Arial" panose="020B0604020202020204" pitchFamily="34" charset="0"/>
              </a:rPr>
              <a:t> x2(</a:t>
            </a:r>
            <a:r>
              <a:rPr lang="vi-VN" sz="1200">
                <a:solidFill>
                  <a:srgbClr val="000000"/>
                </a:solidFill>
                <a:latin typeface="Arial" panose="020B0604020202020204" pitchFamily="34" charset="0"/>
              </a:rPr>
              <a:t>Booster 2300W</a:t>
            </a:r>
            <a:r>
              <a:rPr lang="en-US" sz="1200">
                <a:solidFill>
                  <a:srgbClr val="000000"/>
                </a:solidFill>
                <a:latin typeface="Arial" panose="020B0604020202020204" pitchFamily="34" charset="0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vi-VN" sz="1200">
                <a:solidFill>
                  <a:srgbClr val="000000"/>
                </a:solidFill>
                <a:latin typeface="Arial" panose="020B0604020202020204" pitchFamily="34" charset="0"/>
              </a:rPr>
              <a:t>K</a:t>
            </a:r>
            <a:r>
              <a:rPr lang="en-US" sz="1200">
                <a:solidFill>
                  <a:srgbClr val="000000"/>
                </a:solidFill>
                <a:latin typeface="Arial" panose="020B0604020202020204" pitchFamily="34" charset="0"/>
              </a:rPr>
              <a:t>T </a:t>
            </a:r>
            <a:r>
              <a:rPr lang="vi-VN" sz="1200">
                <a:solidFill>
                  <a:srgbClr val="000000"/>
                </a:solidFill>
                <a:latin typeface="Arial" panose="020B0604020202020204" pitchFamily="34" charset="0"/>
              </a:rPr>
              <a:t>bếp: 730*430mm</a:t>
            </a:r>
            <a:endParaRPr lang="en-US" sz="12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vi-VN" sz="1200">
                <a:solidFill>
                  <a:srgbClr val="000000"/>
                </a:solidFill>
                <a:latin typeface="Arial" panose="020B0604020202020204" pitchFamily="34" charset="0"/>
              </a:rPr>
              <a:t>K</a:t>
            </a:r>
            <a:r>
              <a:rPr lang="en-US" sz="1200">
                <a:solidFill>
                  <a:srgbClr val="000000"/>
                </a:solidFill>
                <a:latin typeface="Arial" panose="020B0604020202020204" pitchFamily="34" charset="0"/>
              </a:rPr>
              <a:t>T </a:t>
            </a:r>
            <a:r>
              <a:rPr lang="vi-VN" sz="1200">
                <a:solidFill>
                  <a:srgbClr val="000000"/>
                </a:solidFill>
                <a:latin typeface="Arial" panose="020B0604020202020204" pitchFamily="34" charset="0"/>
              </a:rPr>
              <a:t>khoét đá: 700*410mm</a:t>
            </a:r>
            <a:endParaRPr lang="en-US" sz="12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4.500.000 VNĐ</a:t>
            </a:r>
            <a:endParaRPr lang="en-US" sz="1200">
              <a:solidFill>
                <a:srgbClr val="00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01092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0"/>
            <a:lum/>
          </a:blip>
          <a:srcRect/>
          <a:stretch>
            <a:fillRect t="6000" b="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11373258" y="5333145"/>
            <a:ext cx="1720469" cy="233375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519164" y="5477575"/>
            <a:ext cx="1720468" cy="2149204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2" y="10330839"/>
            <a:ext cx="14760575" cy="361315"/>
            <a:chOff x="0" y="10330837"/>
            <a:chExt cx="14760575" cy="361315"/>
          </a:xfrm>
        </p:grpSpPr>
        <p:sp>
          <p:nvSpPr>
            <p:cNvPr id="5" name="object 5"/>
            <p:cNvSpPr/>
            <p:nvPr/>
          </p:nvSpPr>
          <p:spPr>
            <a:xfrm>
              <a:off x="0" y="10330837"/>
              <a:ext cx="14760575" cy="361315"/>
            </a:xfrm>
            <a:custGeom>
              <a:avLst/>
              <a:gdLst/>
              <a:ahLst/>
              <a:cxnLst/>
              <a:rect l="l" t="t" r="r" b="b"/>
              <a:pathLst>
                <a:path w="14760575" h="361315">
                  <a:moveTo>
                    <a:pt x="14759999" y="0"/>
                  </a:moveTo>
                  <a:lnTo>
                    <a:pt x="0" y="0"/>
                  </a:lnTo>
                  <a:lnTo>
                    <a:pt x="0" y="361162"/>
                  </a:lnTo>
                  <a:lnTo>
                    <a:pt x="14759999" y="361162"/>
                  </a:lnTo>
                  <a:lnTo>
                    <a:pt x="14759999" y="0"/>
                  </a:lnTo>
                  <a:close/>
                </a:path>
              </a:pathLst>
            </a:custGeom>
            <a:solidFill>
              <a:srgbClr val="52B0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19891" y="10472958"/>
              <a:ext cx="60325" cy="91440"/>
            </a:xfrm>
            <a:custGeom>
              <a:avLst/>
              <a:gdLst/>
              <a:ahLst/>
              <a:cxnLst/>
              <a:rect l="l" t="t" r="r" b="b"/>
              <a:pathLst>
                <a:path w="60325" h="91440">
                  <a:moveTo>
                    <a:pt x="40510" y="0"/>
                  </a:moveTo>
                  <a:lnTo>
                    <a:pt x="23133" y="0"/>
                  </a:lnTo>
                  <a:lnTo>
                    <a:pt x="16253" y="2242"/>
                  </a:lnTo>
                  <a:lnTo>
                    <a:pt x="5986" y="11217"/>
                  </a:lnTo>
                  <a:lnTo>
                    <a:pt x="3023" y="17736"/>
                  </a:lnTo>
                  <a:lnTo>
                    <a:pt x="2242" y="26290"/>
                  </a:lnTo>
                  <a:lnTo>
                    <a:pt x="13672" y="27431"/>
                  </a:lnTo>
                  <a:lnTo>
                    <a:pt x="13716" y="21739"/>
                  </a:lnTo>
                  <a:lnTo>
                    <a:pt x="15342" y="17294"/>
                  </a:lnTo>
                  <a:lnTo>
                    <a:pt x="21819" y="10878"/>
                  </a:lnTo>
                  <a:lnTo>
                    <a:pt x="26139" y="9269"/>
                  </a:lnTo>
                  <a:lnTo>
                    <a:pt x="36636" y="9269"/>
                  </a:lnTo>
                  <a:lnTo>
                    <a:pt x="40788" y="10796"/>
                  </a:lnTo>
                  <a:lnTo>
                    <a:pt x="47138" y="16869"/>
                  </a:lnTo>
                  <a:lnTo>
                    <a:pt x="48726" y="20595"/>
                  </a:lnTo>
                  <a:lnTo>
                    <a:pt x="48726" y="29253"/>
                  </a:lnTo>
                  <a:lnTo>
                    <a:pt x="17100" y="62928"/>
                  </a:lnTo>
                  <a:lnTo>
                    <a:pt x="12232" y="67500"/>
                  </a:lnTo>
                  <a:lnTo>
                    <a:pt x="5417" y="75416"/>
                  </a:lnTo>
                  <a:lnTo>
                    <a:pt x="2941" y="79458"/>
                  </a:lnTo>
                  <a:lnTo>
                    <a:pt x="443" y="86043"/>
                  </a:lnTo>
                  <a:lnTo>
                    <a:pt x="0" y="88624"/>
                  </a:lnTo>
                  <a:lnTo>
                    <a:pt x="82" y="91314"/>
                  </a:lnTo>
                  <a:lnTo>
                    <a:pt x="60281" y="91314"/>
                  </a:lnTo>
                  <a:lnTo>
                    <a:pt x="60281" y="80647"/>
                  </a:lnTo>
                  <a:lnTo>
                    <a:pt x="15642" y="80647"/>
                  </a:lnTo>
                  <a:lnTo>
                    <a:pt x="16891" y="78612"/>
                  </a:lnTo>
                  <a:lnTo>
                    <a:pt x="18456" y="76603"/>
                  </a:lnTo>
                  <a:lnTo>
                    <a:pt x="22265" y="72579"/>
                  </a:lnTo>
                  <a:lnTo>
                    <a:pt x="26582" y="68770"/>
                  </a:lnTo>
                  <a:lnTo>
                    <a:pt x="41295" y="56368"/>
                  </a:lnTo>
                  <a:lnTo>
                    <a:pt x="47030" y="51012"/>
                  </a:lnTo>
                  <a:lnTo>
                    <a:pt x="53953" y="43243"/>
                  </a:lnTo>
                  <a:lnTo>
                    <a:pt x="56429" y="39538"/>
                  </a:lnTo>
                  <a:lnTo>
                    <a:pt x="59414" y="32490"/>
                  </a:lnTo>
                  <a:lnTo>
                    <a:pt x="60156" y="28915"/>
                  </a:lnTo>
                  <a:lnTo>
                    <a:pt x="60156" y="18119"/>
                  </a:lnTo>
                  <a:lnTo>
                    <a:pt x="57614" y="12106"/>
                  </a:lnTo>
                  <a:lnTo>
                    <a:pt x="47433" y="2411"/>
                  </a:lnTo>
                  <a:lnTo>
                    <a:pt x="405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12" name="object 112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947771" y="5315950"/>
            <a:ext cx="1942793" cy="2630472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0" y="2"/>
            <a:ext cx="2070100" cy="659765"/>
            <a:chOff x="0" y="0"/>
            <a:chExt cx="2070100" cy="659765"/>
          </a:xfrm>
        </p:grpSpPr>
        <p:sp>
          <p:nvSpPr>
            <p:cNvPr id="8" name="object 8"/>
            <p:cNvSpPr/>
            <p:nvPr/>
          </p:nvSpPr>
          <p:spPr>
            <a:xfrm>
              <a:off x="0" y="0"/>
              <a:ext cx="2070100" cy="659765"/>
            </a:xfrm>
            <a:custGeom>
              <a:avLst/>
              <a:gdLst/>
              <a:ahLst/>
              <a:cxnLst/>
              <a:rect l="l" t="t" r="r" b="b"/>
              <a:pathLst>
                <a:path w="2070100" h="659765">
                  <a:moveTo>
                    <a:pt x="0" y="659177"/>
                  </a:moveTo>
                  <a:lnTo>
                    <a:pt x="2069506" y="659177"/>
                  </a:lnTo>
                  <a:lnTo>
                    <a:pt x="2069506" y="0"/>
                  </a:lnTo>
                  <a:lnTo>
                    <a:pt x="0" y="0"/>
                  </a:lnTo>
                  <a:lnTo>
                    <a:pt x="0" y="659177"/>
                  </a:lnTo>
                  <a:close/>
                </a:path>
              </a:pathLst>
            </a:custGeom>
            <a:solidFill>
              <a:srgbClr val="52B0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71577" y="252342"/>
              <a:ext cx="1047584" cy="281937"/>
            </a:xfrm>
            <a:prstGeom prst="rect">
              <a:avLst/>
            </a:prstGeom>
          </p:spPr>
        </p:pic>
      </p:grpSp>
      <p:pic>
        <p:nvPicPr>
          <p:cNvPr id="13" name="object 13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3347822" y="356825"/>
            <a:ext cx="1107569" cy="134416"/>
          </a:xfrm>
          <a:prstGeom prst="rect">
            <a:avLst/>
          </a:prstGeom>
        </p:spPr>
      </p:pic>
      <p:sp>
        <p:nvSpPr>
          <p:cNvPr id="17" name="object 17"/>
          <p:cNvSpPr/>
          <p:nvPr/>
        </p:nvSpPr>
        <p:spPr>
          <a:xfrm>
            <a:off x="7911046" y="450414"/>
            <a:ext cx="593090" cy="81280"/>
          </a:xfrm>
          <a:custGeom>
            <a:avLst/>
            <a:gdLst/>
            <a:ahLst/>
            <a:cxnLst/>
            <a:rect l="l" t="t" r="r" b="b"/>
            <a:pathLst>
              <a:path w="593090" h="81279">
                <a:moveTo>
                  <a:pt x="54127" y="64147"/>
                </a:moveTo>
                <a:lnTo>
                  <a:pt x="49161" y="63271"/>
                </a:lnTo>
                <a:lnTo>
                  <a:pt x="42799" y="61887"/>
                </a:lnTo>
                <a:lnTo>
                  <a:pt x="36957" y="60401"/>
                </a:lnTo>
                <a:lnTo>
                  <a:pt x="36957" y="60058"/>
                </a:lnTo>
                <a:lnTo>
                  <a:pt x="43116" y="56654"/>
                </a:lnTo>
                <a:lnTo>
                  <a:pt x="43688" y="56337"/>
                </a:lnTo>
                <a:lnTo>
                  <a:pt x="48983" y="50355"/>
                </a:lnTo>
                <a:lnTo>
                  <a:pt x="52451" y="42176"/>
                </a:lnTo>
                <a:lnTo>
                  <a:pt x="53682" y="31902"/>
                </a:lnTo>
                <a:lnTo>
                  <a:pt x="51816" y="19939"/>
                </a:lnTo>
                <a:lnTo>
                  <a:pt x="46507" y="10528"/>
                </a:lnTo>
                <a:lnTo>
                  <a:pt x="45631" y="9880"/>
                </a:lnTo>
                <a:lnTo>
                  <a:pt x="45631" y="31902"/>
                </a:lnTo>
                <a:lnTo>
                  <a:pt x="45554" y="33121"/>
                </a:lnTo>
                <a:lnTo>
                  <a:pt x="44424" y="41719"/>
                </a:lnTo>
                <a:lnTo>
                  <a:pt x="40754" y="49479"/>
                </a:lnTo>
                <a:lnTo>
                  <a:pt x="34823" y="54724"/>
                </a:lnTo>
                <a:lnTo>
                  <a:pt x="26758" y="56654"/>
                </a:lnTo>
                <a:lnTo>
                  <a:pt x="18834" y="54698"/>
                </a:lnTo>
                <a:lnTo>
                  <a:pt x="12954" y="49466"/>
                </a:lnTo>
                <a:lnTo>
                  <a:pt x="9309" y="41910"/>
                </a:lnTo>
                <a:lnTo>
                  <a:pt x="8128" y="33121"/>
                </a:lnTo>
                <a:lnTo>
                  <a:pt x="8229" y="31902"/>
                </a:lnTo>
                <a:lnTo>
                  <a:pt x="9232" y="23736"/>
                </a:lnTo>
                <a:lnTo>
                  <a:pt x="12763" y="15887"/>
                </a:lnTo>
                <a:lnTo>
                  <a:pt x="18719" y="10414"/>
                </a:lnTo>
                <a:lnTo>
                  <a:pt x="27101" y="8369"/>
                </a:lnTo>
                <a:lnTo>
                  <a:pt x="35267" y="10439"/>
                </a:lnTo>
                <a:lnTo>
                  <a:pt x="41059" y="15887"/>
                </a:lnTo>
                <a:lnTo>
                  <a:pt x="44526" y="23545"/>
                </a:lnTo>
                <a:lnTo>
                  <a:pt x="45631" y="31902"/>
                </a:lnTo>
                <a:lnTo>
                  <a:pt x="45631" y="9880"/>
                </a:lnTo>
                <a:lnTo>
                  <a:pt x="43586" y="8369"/>
                </a:lnTo>
                <a:lnTo>
                  <a:pt x="38214" y="4381"/>
                </a:lnTo>
                <a:lnTo>
                  <a:pt x="27368" y="2171"/>
                </a:lnTo>
                <a:lnTo>
                  <a:pt x="16370" y="4381"/>
                </a:lnTo>
                <a:lnTo>
                  <a:pt x="7734" y="10591"/>
                </a:lnTo>
                <a:lnTo>
                  <a:pt x="2044" y="20345"/>
                </a:lnTo>
                <a:lnTo>
                  <a:pt x="0" y="33121"/>
                </a:lnTo>
                <a:lnTo>
                  <a:pt x="2082" y="45669"/>
                </a:lnTo>
                <a:lnTo>
                  <a:pt x="7708" y="54876"/>
                </a:lnTo>
                <a:lnTo>
                  <a:pt x="15951" y="60629"/>
                </a:lnTo>
                <a:lnTo>
                  <a:pt x="25882" y="62839"/>
                </a:lnTo>
                <a:lnTo>
                  <a:pt x="27012" y="62839"/>
                </a:lnTo>
                <a:lnTo>
                  <a:pt x="29451" y="63715"/>
                </a:lnTo>
                <a:lnTo>
                  <a:pt x="36258" y="66065"/>
                </a:lnTo>
                <a:lnTo>
                  <a:pt x="44018" y="68414"/>
                </a:lnTo>
                <a:lnTo>
                  <a:pt x="51943" y="70510"/>
                </a:lnTo>
                <a:lnTo>
                  <a:pt x="54127" y="64147"/>
                </a:lnTo>
                <a:close/>
              </a:path>
              <a:path w="593090" h="81279">
                <a:moveTo>
                  <a:pt x="114427" y="61887"/>
                </a:moveTo>
                <a:lnTo>
                  <a:pt x="114173" y="58572"/>
                </a:lnTo>
                <a:lnTo>
                  <a:pt x="114084" y="54737"/>
                </a:lnTo>
                <a:lnTo>
                  <a:pt x="114084" y="19697"/>
                </a:lnTo>
                <a:lnTo>
                  <a:pt x="106413" y="19697"/>
                </a:lnTo>
                <a:lnTo>
                  <a:pt x="106413" y="46977"/>
                </a:lnTo>
                <a:lnTo>
                  <a:pt x="106146" y="48374"/>
                </a:lnTo>
                <a:lnTo>
                  <a:pt x="104317" y="52908"/>
                </a:lnTo>
                <a:lnTo>
                  <a:pt x="100749" y="56476"/>
                </a:lnTo>
                <a:lnTo>
                  <a:pt x="88633" y="56476"/>
                </a:lnTo>
                <a:lnTo>
                  <a:pt x="86194" y="51079"/>
                </a:lnTo>
                <a:lnTo>
                  <a:pt x="86194" y="19697"/>
                </a:lnTo>
                <a:lnTo>
                  <a:pt x="78524" y="19697"/>
                </a:lnTo>
                <a:lnTo>
                  <a:pt x="78524" y="59182"/>
                </a:lnTo>
                <a:lnTo>
                  <a:pt x="86448" y="62839"/>
                </a:lnTo>
                <a:lnTo>
                  <a:pt x="100571" y="62839"/>
                </a:lnTo>
                <a:lnTo>
                  <a:pt x="105016" y="58394"/>
                </a:lnTo>
                <a:lnTo>
                  <a:pt x="107022" y="54991"/>
                </a:lnTo>
                <a:lnTo>
                  <a:pt x="107200" y="54991"/>
                </a:lnTo>
                <a:lnTo>
                  <a:pt x="107632" y="61887"/>
                </a:lnTo>
                <a:lnTo>
                  <a:pt x="114427" y="61887"/>
                </a:lnTo>
                <a:close/>
              </a:path>
              <a:path w="593090" h="81279">
                <a:moveTo>
                  <a:pt x="172389" y="61887"/>
                </a:moveTo>
                <a:lnTo>
                  <a:pt x="171869" y="59004"/>
                </a:lnTo>
                <a:lnTo>
                  <a:pt x="171742" y="56565"/>
                </a:lnTo>
                <a:lnTo>
                  <a:pt x="171691" y="40182"/>
                </a:lnTo>
                <a:lnTo>
                  <a:pt x="171691" y="27533"/>
                </a:lnTo>
                <a:lnTo>
                  <a:pt x="170573" y="24396"/>
                </a:lnTo>
                <a:lnTo>
                  <a:pt x="168554" y="18732"/>
                </a:lnTo>
                <a:lnTo>
                  <a:pt x="164287" y="18732"/>
                </a:lnTo>
                <a:lnTo>
                  <a:pt x="164287" y="40347"/>
                </a:lnTo>
                <a:lnTo>
                  <a:pt x="164287" y="48463"/>
                </a:lnTo>
                <a:lnTo>
                  <a:pt x="164109" y="49326"/>
                </a:lnTo>
                <a:lnTo>
                  <a:pt x="162623" y="53682"/>
                </a:lnTo>
                <a:lnTo>
                  <a:pt x="159131" y="57175"/>
                </a:lnTo>
                <a:lnTo>
                  <a:pt x="149720" y="57175"/>
                </a:lnTo>
                <a:lnTo>
                  <a:pt x="146405" y="54825"/>
                </a:lnTo>
                <a:lnTo>
                  <a:pt x="146405" y="41656"/>
                </a:lnTo>
                <a:lnTo>
                  <a:pt x="155905" y="40182"/>
                </a:lnTo>
                <a:lnTo>
                  <a:pt x="164287" y="40347"/>
                </a:lnTo>
                <a:lnTo>
                  <a:pt x="164287" y="18732"/>
                </a:lnTo>
                <a:lnTo>
                  <a:pt x="150329" y="18732"/>
                </a:lnTo>
                <a:lnTo>
                  <a:pt x="145275" y="20218"/>
                </a:lnTo>
                <a:lnTo>
                  <a:pt x="141795" y="22479"/>
                </a:lnTo>
                <a:lnTo>
                  <a:pt x="143535" y="27533"/>
                </a:lnTo>
                <a:lnTo>
                  <a:pt x="146494" y="25615"/>
                </a:lnTo>
                <a:lnTo>
                  <a:pt x="150596" y="24396"/>
                </a:lnTo>
                <a:lnTo>
                  <a:pt x="163144" y="24396"/>
                </a:lnTo>
                <a:lnTo>
                  <a:pt x="164109" y="30670"/>
                </a:lnTo>
                <a:lnTo>
                  <a:pt x="164109" y="35039"/>
                </a:lnTo>
                <a:lnTo>
                  <a:pt x="153263" y="36017"/>
                </a:lnTo>
                <a:lnTo>
                  <a:pt x="145313" y="39027"/>
                </a:lnTo>
                <a:lnTo>
                  <a:pt x="140411" y="43954"/>
                </a:lnTo>
                <a:lnTo>
                  <a:pt x="138734" y="50723"/>
                </a:lnTo>
                <a:lnTo>
                  <a:pt x="138734" y="56832"/>
                </a:lnTo>
                <a:lnTo>
                  <a:pt x="143103" y="62839"/>
                </a:lnTo>
                <a:lnTo>
                  <a:pt x="157657" y="62839"/>
                </a:lnTo>
                <a:lnTo>
                  <a:pt x="162191" y="59880"/>
                </a:lnTo>
                <a:lnTo>
                  <a:pt x="164109" y="57175"/>
                </a:lnTo>
                <a:lnTo>
                  <a:pt x="164541" y="56565"/>
                </a:lnTo>
                <a:lnTo>
                  <a:pt x="164807" y="56565"/>
                </a:lnTo>
                <a:lnTo>
                  <a:pt x="165417" y="61887"/>
                </a:lnTo>
                <a:lnTo>
                  <a:pt x="172389" y="61887"/>
                </a:lnTo>
                <a:close/>
              </a:path>
              <a:path w="593090" h="81279">
                <a:moveTo>
                  <a:pt x="206971" y="0"/>
                </a:moveTo>
                <a:lnTo>
                  <a:pt x="199301" y="0"/>
                </a:lnTo>
                <a:lnTo>
                  <a:pt x="199301" y="61887"/>
                </a:lnTo>
                <a:lnTo>
                  <a:pt x="206971" y="61887"/>
                </a:lnTo>
                <a:lnTo>
                  <a:pt x="206971" y="0"/>
                </a:lnTo>
                <a:close/>
              </a:path>
              <a:path w="593090" h="81279">
                <a:moveTo>
                  <a:pt x="242785" y="19697"/>
                </a:moveTo>
                <a:lnTo>
                  <a:pt x="235115" y="19697"/>
                </a:lnTo>
                <a:lnTo>
                  <a:pt x="235115" y="61887"/>
                </a:lnTo>
                <a:lnTo>
                  <a:pt x="242785" y="61887"/>
                </a:lnTo>
                <a:lnTo>
                  <a:pt x="242785" y="19697"/>
                </a:lnTo>
                <a:close/>
              </a:path>
              <a:path w="593090" h="81279">
                <a:moveTo>
                  <a:pt x="243751" y="10452"/>
                </a:moveTo>
                <a:lnTo>
                  <a:pt x="243662" y="5143"/>
                </a:lnTo>
                <a:lnTo>
                  <a:pt x="241833" y="3048"/>
                </a:lnTo>
                <a:lnTo>
                  <a:pt x="236169" y="3048"/>
                </a:lnTo>
                <a:lnTo>
                  <a:pt x="234162" y="5143"/>
                </a:lnTo>
                <a:lnTo>
                  <a:pt x="234162" y="10452"/>
                </a:lnTo>
                <a:lnTo>
                  <a:pt x="236080" y="12547"/>
                </a:lnTo>
                <a:lnTo>
                  <a:pt x="241833" y="12547"/>
                </a:lnTo>
                <a:lnTo>
                  <a:pt x="243751" y="10452"/>
                </a:lnTo>
                <a:close/>
              </a:path>
              <a:path w="593090" h="81279">
                <a:moveTo>
                  <a:pt x="290982" y="19697"/>
                </a:moveTo>
                <a:lnTo>
                  <a:pt x="279996" y="19697"/>
                </a:lnTo>
                <a:lnTo>
                  <a:pt x="279996" y="7581"/>
                </a:lnTo>
                <a:lnTo>
                  <a:pt x="272503" y="9588"/>
                </a:lnTo>
                <a:lnTo>
                  <a:pt x="272503" y="19697"/>
                </a:lnTo>
                <a:lnTo>
                  <a:pt x="265963" y="19697"/>
                </a:lnTo>
                <a:lnTo>
                  <a:pt x="265963" y="25539"/>
                </a:lnTo>
                <a:lnTo>
                  <a:pt x="272503" y="25539"/>
                </a:lnTo>
                <a:lnTo>
                  <a:pt x="272503" y="53517"/>
                </a:lnTo>
                <a:lnTo>
                  <a:pt x="273291" y="57264"/>
                </a:lnTo>
                <a:lnTo>
                  <a:pt x="275463" y="59524"/>
                </a:lnTo>
                <a:lnTo>
                  <a:pt x="277291" y="61620"/>
                </a:lnTo>
                <a:lnTo>
                  <a:pt x="280174" y="62750"/>
                </a:lnTo>
                <a:lnTo>
                  <a:pt x="286715" y="62750"/>
                </a:lnTo>
                <a:lnTo>
                  <a:pt x="289064" y="62318"/>
                </a:lnTo>
                <a:lnTo>
                  <a:pt x="290550" y="61709"/>
                </a:lnTo>
                <a:lnTo>
                  <a:pt x="290195" y="55956"/>
                </a:lnTo>
                <a:lnTo>
                  <a:pt x="287756" y="56476"/>
                </a:lnTo>
                <a:lnTo>
                  <a:pt x="281482" y="56476"/>
                </a:lnTo>
                <a:lnTo>
                  <a:pt x="279996" y="53517"/>
                </a:lnTo>
                <a:lnTo>
                  <a:pt x="279996" y="25539"/>
                </a:lnTo>
                <a:lnTo>
                  <a:pt x="290982" y="25539"/>
                </a:lnTo>
                <a:lnTo>
                  <a:pt x="290982" y="19697"/>
                </a:lnTo>
                <a:close/>
              </a:path>
              <a:path w="593090" h="81279">
                <a:moveTo>
                  <a:pt x="349719" y="19697"/>
                </a:moveTo>
                <a:lnTo>
                  <a:pt x="341617" y="19697"/>
                </a:lnTo>
                <a:lnTo>
                  <a:pt x="332193" y="47498"/>
                </a:lnTo>
                <a:lnTo>
                  <a:pt x="330542" y="53251"/>
                </a:lnTo>
                <a:lnTo>
                  <a:pt x="330365" y="53251"/>
                </a:lnTo>
                <a:lnTo>
                  <a:pt x="328625" y="47409"/>
                </a:lnTo>
                <a:lnTo>
                  <a:pt x="327672" y="44627"/>
                </a:lnTo>
                <a:lnTo>
                  <a:pt x="318427" y="19697"/>
                </a:lnTo>
                <a:lnTo>
                  <a:pt x="310057" y="19697"/>
                </a:lnTo>
                <a:lnTo>
                  <a:pt x="326009" y="59524"/>
                </a:lnTo>
                <a:lnTo>
                  <a:pt x="326186" y="60134"/>
                </a:lnTo>
                <a:lnTo>
                  <a:pt x="326186" y="61010"/>
                </a:lnTo>
                <a:lnTo>
                  <a:pt x="323824" y="66332"/>
                </a:lnTo>
                <a:lnTo>
                  <a:pt x="321221" y="69291"/>
                </a:lnTo>
                <a:lnTo>
                  <a:pt x="316852" y="72859"/>
                </a:lnTo>
                <a:lnTo>
                  <a:pt x="314325" y="74079"/>
                </a:lnTo>
                <a:lnTo>
                  <a:pt x="312420" y="74688"/>
                </a:lnTo>
                <a:lnTo>
                  <a:pt x="314325" y="81140"/>
                </a:lnTo>
                <a:lnTo>
                  <a:pt x="338213" y="49771"/>
                </a:lnTo>
                <a:lnTo>
                  <a:pt x="349719" y="19697"/>
                </a:lnTo>
                <a:close/>
              </a:path>
              <a:path w="593090" h="81279">
                <a:moveTo>
                  <a:pt x="408190" y="35471"/>
                </a:moveTo>
                <a:lnTo>
                  <a:pt x="386664" y="35471"/>
                </a:lnTo>
                <a:lnTo>
                  <a:pt x="386664" y="41135"/>
                </a:lnTo>
                <a:lnTo>
                  <a:pt x="408190" y="41135"/>
                </a:lnTo>
                <a:lnTo>
                  <a:pt x="408190" y="35471"/>
                </a:lnTo>
                <a:close/>
              </a:path>
              <a:path w="593090" h="81279">
                <a:moveTo>
                  <a:pt x="471119" y="19697"/>
                </a:moveTo>
                <a:lnTo>
                  <a:pt x="460133" y="19697"/>
                </a:lnTo>
                <a:lnTo>
                  <a:pt x="460133" y="7581"/>
                </a:lnTo>
                <a:lnTo>
                  <a:pt x="452640" y="9588"/>
                </a:lnTo>
                <a:lnTo>
                  <a:pt x="452640" y="19697"/>
                </a:lnTo>
                <a:lnTo>
                  <a:pt x="446100" y="19697"/>
                </a:lnTo>
                <a:lnTo>
                  <a:pt x="446100" y="25539"/>
                </a:lnTo>
                <a:lnTo>
                  <a:pt x="452640" y="25539"/>
                </a:lnTo>
                <a:lnTo>
                  <a:pt x="452640" y="53517"/>
                </a:lnTo>
                <a:lnTo>
                  <a:pt x="453428" y="57264"/>
                </a:lnTo>
                <a:lnTo>
                  <a:pt x="455599" y="59524"/>
                </a:lnTo>
                <a:lnTo>
                  <a:pt x="457428" y="61620"/>
                </a:lnTo>
                <a:lnTo>
                  <a:pt x="460311" y="62750"/>
                </a:lnTo>
                <a:lnTo>
                  <a:pt x="466839" y="62750"/>
                </a:lnTo>
                <a:lnTo>
                  <a:pt x="469201" y="62318"/>
                </a:lnTo>
                <a:lnTo>
                  <a:pt x="470674" y="61709"/>
                </a:lnTo>
                <a:lnTo>
                  <a:pt x="470331" y="55956"/>
                </a:lnTo>
                <a:lnTo>
                  <a:pt x="467893" y="56476"/>
                </a:lnTo>
                <a:lnTo>
                  <a:pt x="461619" y="56476"/>
                </a:lnTo>
                <a:lnTo>
                  <a:pt x="460133" y="53517"/>
                </a:lnTo>
                <a:lnTo>
                  <a:pt x="460133" y="25539"/>
                </a:lnTo>
                <a:lnTo>
                  <a:pt x="471119" y="25539"/>
                </a:lnTo>
                <a:lnTo>
                  <a:pt x="471119" y="19697"/>
                </a:lnTo>
                <a:close/>
              </a:path>
              <a:path w="593090" h="81279">
                <a:moveTo>
                  <a:pt x="530898" y="22225"/>
                </a:moveTo>
                <a:lnTo>
                  <a:pt x="521830" y="18732"/>
                </a:lnTo>
                <a:lnTo>
                  <a:pt x="513295" y="18732"/>
                </a:lnTo>
                <a:lnTo>
                  <a:pt x="510590" y="19608"/>
                </a:lnTo>
                <a:lnTo>
                  <a:pt x="505968" y="22225"/>
                </a:lnTo>
                <a:lnTo>
                  <a:pt x="504050" y="24142"/>
                </a:lnTo>
                <a:lnTo>
                  <a:pt x="502831" y="26314"/>
                </a:lnTo>
                <a:lnTo>
                  <a:pt x="502653" y="26314"/>
                </a:lnTo>
                <a:lnTo>
                  <a:pt x="502653" y="0"/>
                </a:lnTo>
                <a:lnTo>
                  <a:pt x="494982" y="0"/>
                </a:lnTo>
                <a:lnTo>
                  <a:pt x="494982" y="61887"/>
                </a:lnTo>
                <a:lnTo>
                  <a:pt x="502653" y="61887"/>
                </a:lnTo>
                <a:lnTo>
                  <a:pt x="502653" y="34950"/>
                </a:lnTo>
                <a:lnTo>
                  <a:pt x="502742" y="33820"/>
                </a:lnTo>
                <a:lnTo>
                  <a:pt x="503174" y="32766"/>
                </a:lnTo>
                <a:lnTo>
                  <a:pt x="504571" y="28587"/>
                </a:lnTo>
                <a:lnTo>
                  <a:pt x="508495" y="25095"/>
                </a:lnTo>
                <a:lnTo>
                  <a:pt x="520700" y="25095"/>
                </a:lnTo>
                <a:lnTo>
                  <a:pt x="523227" y="30848"/>
                </a:lnTo>
                <a:lnTo>
                  <a:pt x="523227" y="61887"/>
                </a:lnTo>
                <a:lnTo>
                  <a:pt x="530898" y="61887"/>
                </a:lnTo>
                <a:lnTo>
                  <a:pt x="530898" y="22225"/>
                </a:lnTo>
                <a:close/>
              </a:path>
              <a:path w="593090" h="81279">
                <a:moveTo>
                  <a:pt x="592772" y="38608"/>
                </a:moveTo>
                <a:lnTo>
                  <a:pt x="592531" y="36690"/>
                </a:lnTo>
                <a:lnTo>
                  <a:pt x="591985" y="32232"/>
                </a:lnTo>
                <a:lnTo>
                  <a:pt x="589216" y="25768"/>
                </a:lnTo>
                <a:lnTo>
                  <a:pt x="587578" y="24231"/>
                </a:lnTo>
                <a:lnTo>
                  <a:pt x="585368" y="22161"/>
                </a:lnTo>
                <a:lnTo>
                  <a:pt x="585368" y="36690"/>
                </a:lnTo>
                <a:lnTo>
                  <a:pt x="562965" y="36690"/>
                </a:lnTo>
                <a:lnTo>
                  <a:pt x="563575" y="31369"/>
                </a:lnTo>
                <a:lnTo>
                  <a:pt x="566978" y="24231"/>
                </a:lnTo>
                <a:lnTo>
                  <a:pt x="583361" y="24231"/>
                </a:lnTo>
                <a:lnTo>
                  <a:pt x="585330" y="31369"/>
                </a:lnTo>
                <a:lnTo>
                  <a:pt x="585368" y="36690"/>
                </a:lnTo>
                <a:lnTo>
                  <a:pt x="585368" y="22161"/>
                </a:lnTo>
                <a:lnTo>
                  <a:pt x="583869" y="20751"/>
                </a:lnTo>
                <a:lnTo>
                  <a:pt x="575335" y="18732"/>
                </a:lnTo>
                <a:lnTo>
                  <a:pt x="567067" y="20497"/>
                </a:lnTo>
                <a:lnTo>
                  <a:pt x="560832" y="25336"/>
                </a:lnTo>
                <a:lnTo>
                  <a:pt x="556920" y="32562"/>
                </a:lnTo>
                <a:lnTo>
                  <a:pt x="555752" y="40182"/>
                </a:lnTo>
                <a:lnTo>
                  <a:pt x="555663" y="42176"/>
                </a:lnTo>
                <a:lnTo>
                  <a:pt x="556971" y="50177"/>
                </a:lnTo>
                <a:lnTo>
                  <a:pt x="561060" y="56896"/>
                </a:lnTo>
                <a:lnTo>
                  <a:pt x="567575" y="61214"/>
                </a:lnTo>
                <a:lnTo>
                  <a:pt x="576300" y="62750"/>
                </a:lnTo>
                <a:lnTo>
                  <a:pt x="583006" y="62750"/>
                </a:lnTo>
                <a:lnTo>
                  <a:pt x="587629" y="61353"/>
                </a:lnTo>
                <a:lnTo>
                  <a:pt x="590334" y="60134"/>
                </a:lnTo>
                <a:lnTo>
                  <a:pt x="589546" y="56832"/>
                </a:lnTo>
                <a:lnTo>
                  <a:pt x="589026" y="54648"/>
                </a:lnTo>
                <a:lnTo>
                  <a:pt x="586143" y="55867"/>
                </a:lnTo>
                <a:lnTo>
                  <a:pt x="582841" y="56832"/>
                </a:lnTo>
                <a:lnTo>
                  <a:pt x="569671" y="56832"/>
                </a:lnTo>
                <a:lnTo>
                  <a:pt x="563054" y="52552"/>
                </a:lnTo>
                <a:lnTo>
                  <a:pt x="562876" y="42176"/>
                </a:lnTo>
                <a:lnTo>
                  <a:pt x="592505" y="42176"/>
                </a:lnTo>
                <a:lnTo>
                  <a:pt x="592594" y="41402"/>
                </a:lnTo>
                <a:lnTo>
                  <a:pt x="592772" y="40182"/>
                </a:lnTo>
                <a:lnTo>
                  <a:pt x="592772" y="38608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8562469" y="469147"/>
            <a:ext cx="197485" cy="44450"/>
          </a:xfrm>
          <a:custGeom>
            <a:avLst/>
            <a:gdLst/>
            <a:ahLst/>
            <a:cxnLst/>
            <a:rect l="l" t="t" r="r" b="b"/>
            <a:pathLst>
              <a:path w="197484" h="44450">
                <a:moveTo>
                  <a:pt x="33299" y="2273"/>
                </a:moveTo>
                <a:lnTo>
                  <a:pt x="31203" y="1219"/>
                </a:lnTo>
                <a:lnTo>
                  <a:pt x="27190" y="88"/>
                </a:lnTo>
                <a:lnTo>
                  <a:pt x="22669" y="88"/>
                </a:lnTo>
                <a:lnTo>
                  <a:pt x="13309" y="1765"/>
                </a:lnTo>
                <a:lnTo>
                  <a:pt x="6172" y="6426"/>
                </a:lnTo>
                <a:lnTo>
                  <a:pt x="1600" y="13512"/>
                </a:lnTo>
                <a:lnTo>
                  <a:pt x="0" y="22491"/>
                </a:lnTo>
                <a:lnTo>
                  <a:pt x="1498" y="31292"/>
                </a:lnTo>
                <a:lnTo>
                  <a:pt x="5727" y="38100"/>
                </a:lnTo>
                <a:lnTo>
                  <a:pt x="12357" y="42468"/>
                </a:lnTo>
                <a:lnTo>
                  <a:pt x="21005" y="44018"/>
                </a:lnTo>
                <a:lnTo>
                  <a:pt x="26670" y="44018"/>
                </a:lnTo>
                <a:lnTo>
                  <a:pt x="31115" y="42621"/>
                </a:lnTo>
                <a:lnTo>
                  <a:pt x="33121" y="41579"/>
                </a:lnTo>
                <a:lnTo>
                  <a:pt x="31813" y="35826"/>
                </a:lnTo>
                <a:lnTo>
                  <a:pt x="29641" y="36791"/>
                </a:lnTo>
                <a:lnTo>
                  <a:pt x="26758" y="37922"/>
                </a:lnTo>
                <a:lnTo>
                  <a:pt x="14033" y="37922"/>
                </a:lnTo>
                <a:lnTo>
                  <a:pt x="7759" y="31902"/>
                </a:lnTo>
                <a:lnTo>
                  <a:pt x="7759" y="13335"/>
                </a:lnTo>
                <a:lnTo>
                  <a:pt x="12992" y="6184"/>
                </a:lnTo>
                <a:lnTo>
                  <a:pt x="26847" y="6184"/>
                </a:lnTo>
                <a:lnTo>
                  <a:pt x="29718" y="7150"/>
                </a:lnTo>
                <a:lnTo>
                  <a:pt x="31559" y="8191"/>
                </a:lnTo>
                <a:lnTo>
                  <a:pt x="33299" y="2273"/>
                </a:lnTo>
                <a:close/>
              </a:path>
              <a:path w="197484" h="44450">
                <a:moveTo>
                  <a:pt x="94996" y="21704"/>
                </a:moveTo>
                <a:lnTo>
                  <a:pt x="93522" y="12877"/>
                </a:lnTo>
                <a:lnTo>
                  <a:pt x="89382" y="6019"/>
                </a:lnTo>
                <a:lnTo>
                  <a:pt x="89001" y="5753"/>
                </a:lnTo>
                <a:lnTo>
                  <a:pt x="87147" y="4470"/>
                </a:lnTo>
                <a:lnTo>
                  <a:pt x="87147" y="14820"/>
                </a:lnTo>
                <a:lnTo>
                  <a:pt x="87147" y="31470"/>
                </a:lnTo>
                <a:lnTo>
                  <a:pt x="81661" y="38354"/>
                </a:lnTo>
                <a:lnTo>
                  <a:pt x="66840" y="38354"/>
                </a:lnTo>
                <a:lnTo>
                  <a:pt x="61595" y="31470"/>
                </a:lnTo>
                <a:lnTo>
                  <a:pt x="61531" y="14122"/>
                </a:lnTo>
                <a:lnTo>
                  <a:pt x="65443" y="5753"/>
                </a:lnTo>
                <a:lnTo>
                  <a:pt x="83578" y="5753"/>
                </a:lnTo>
                <a:lnTo>
                  <a:pt x="87147" y="14820"/>
                </a:lnTo>
                <a:lnTo>
                  <a:pt x="87147" y="4470"/>
                </a:lnTo>
                <a:lnTo>
                  <a:pt x="82969" y="1574"/>
                </a:lnTo>
                <a:lnTo>
                  <a:pt x="74688" y="0"/>
                </a:lnTo>
                <a:lnTo>
                  <a:pt x="66497" y="1524"/>
                </a:lnTo>
                <a:lnTo>
                  <a:pt x="59855" y="5905"/>
                </a:lnTo>
                <a:lnTo>
                  <a:pt x="55397" y="12954"/>
                </a:lnTo>
                <a:lnTo>
                  <a:pt x="53771" y="22402"/>
                </a:lnTo>
                <a:lnTo>
                  <a:pt x="55321" y="31381"/>
                </a:lnTo>
                <a:lnTo>
                  <a:pt x="59601" y="38252"/>
                </a:lnTo>
                <a:lnTo>
                  <a:pt x="66014" y="42595"/>
                </a:lnTo>
                <a:lnTo>
                  <a:pt x="73990" y="44107"/>
                </a:lnTo>
                <a:lnTo>
                  <a:pt x="81572" y="42799"/>
                </a:lnTo>
                <a:lnTo>
                  <a:pt x="88315" y="38760"/>
                </a:lnTo>
                <a:lnTo>
                  <a:pt x="88595" y="38354"/>
                </a:lnTo>
                <a:lnTo>
                  <a:pt x="93154" y="31788"/>
                </a:lnTo>
                <a:lnTo>
                  <a:pt x="94996" y="21704"/>
                </a:lnTo>
                <a:close/>
              </a:path>
              <a:path w="197484" h="44450">
                <a:moveTo>
                  <a:pt x="140741" y="266"/>
                </a:moveTo>
                <a:lnTo>
                  <a:pt x="139446" y="0"/>
                </a:lnTo>
                <a:lnTo>
                  <a:pt x="133426" y="0"/>
                </a:lnTo>
                <a:lnTo>
                  <a:pt x="128803" y="3581"/>
                </a:lnTo>
                <a:lnTo>
                  <a:pt x="126885" y="9245"/>
                </a:lnTo>
                <a:lnTo>
                  <a:pt x="126542" y="9245"/>
                </a:lnTo>
                <a:lnTo>
                  <a:pt x="126276" y="965"/>
                </a:lnTo>
                <a:lnTo>
                  <a:pt x="119570" y="965"/>
                </a:lnTo>
                <a:lnTo>
                  <a:pt x="119824" y="4889"/>
                </a:lnTo>
                <a:lnTo>
                  <a:pt x="119913" y="9156"/>
                </a:lnTo>
                <a:lnTo>
                  <a:pt x="119913" y="43154"/>
                </a:lnTo>
                <a:lnTo>
                  <a:pt x="127495" y="43154"/>
                </a:lnTo>
                <a:lnTo>
                  <a:pt x="127495" y="19354"/>
                </a:lnTo>
                <a:lnTo>
                  <a:pt x="127850" y="17094"/>
                </a:lnTo>
                <a:lnTo>
                  <a:pt x="128892" y="11341"/>
                </a:lnTo>
                <a:lnTo>
                  <a:pt x="132727" y="7239"/>
                </a:lnTo>
                <a:lnTo>
                  <a:pt x="139179" y="7239"/>
                </a:lnTo>
                <a:lnTo>
                  <a:pt x="140741" y="7493"/>
                </a:lnTo>
                <a:lnTo>
                  <a:pt x="140741" y="266"/>
                </a:lnTo>
                <a:close/>
              </a:path>
              <a:path w="197484" h="44450">
                <a:moveTo>
                  <a:pt x="196951" y="19875"/>
                </a:moveTo>
                <a:lnTo>
                  <a:pt x="189547" y="3416"/>
                </a:lnTo>
                <a:lnTo>
                  <a:pt x="189547" y="17957"/>
                </a:lnTo>
                <a:lnTo>
                  <a:pt x="167144" y="17957"/>
                </a:lnTo>
                <a:lnTo>
                  <a:pt x="167754" y="12636"/>
                </a:lnTo>
                <a:lnTo>
                  <a:pt x="171157" y="5499"/>
                </a:lnTo>
                <a:lnTo>
                  <a:pt x="187540" y="5499"/>
                </a:lnTo>
                <a:lnTo>
                  <a:pt x="189509" y="12636"/>
                </a:lnTo>
                <a:lnTo>
                  <a:pt x="189547" y="17957"/>
                </a:lnTo>
                <a:lnTo>
                  <a:pt x="189547" y="3416"/>
                </a:lnTo>
                <a:lnTo>
                  <a:pt x="188061" y="2019"/>
                </a:lnTo>
                <a:lnTo>
                  <a:pt x="179527" y="0"/>
                </a:lnTo>
                <a:lnTo>
                  <a:pt x="171246" y="1765"/>
                </a:lnTo>
                <a:lnTo>
                  <a:pt x="165023" y="6604"/>
                </a:lnTo>
                <a:lnTo>
                  <a:pt x="161099" y="13830"/>
                </a:lnTo>
                <a:lnTo>
                  <a:pt x="159931" y="21450"/>
                </a:lnTo>
                <a:lnTo>
                  <a:pt x="159854" y="23444"/>
                </a:lnTo>
                <a:lnTo>
                  <a:pt x="161150" y="31445"/>
                </a:lnTo>
                <a:lnTo>
                  <a:pt x="165239" y="38163"/>
                </a:lnTo>
                <a:lnTo>
                  <a:pt x="171767" y="42481"/>
                </a:lnTo>
                <a:lnTo>
                  <a:pt x="180479" y="44018"/>
                </a:lnTo>
                <a:lnTo>
                  <a:pt x="187198" y="44018"/>
                </a:lnTo>
                <a:lnTo>
                  <a:pt x="191808" y="42621"/>
                </a:lnTo>
                <a:lnTo>
                  <a:pt x="194513" y="41402"/>
                </a:lnTo>
                <a:lnTo>
                  <a:pt x="193725" y="38100"/>
                </a:lnTo>
                <a:lnTo>
                  <a:pt x="193205" y="35915"/>
                </a:lnTo>
                <a:lnTo>
                  <a:pt x="190334" y="37134"/>
                </a:lnTo>
                <a:lnTo>
                  <a:pt x="187020" y="38100"/>
                </a:lnTo>
                <a:lnTo>
                  <a:pt x="173850" y="38100"/>
                </a:lnTo>
                <a:lnTo>
                  <a:pt x="167233" y="33820"/>
                </a:lnTo>
                <a:lnTo>
                  <a:pt x="167055" y="23444"/>
                </a:lnTo>
                <a:lnTo>
                  <a:pt x="196697" y="23444"/>
                </a:lnTo>
                <a:lnTo>
                  <a:pt x="196786" y="22669"/>
                </a:lnTo>
                <a:lnTo>
                  <a:pt x="196951" y="21450"/>
                </a:lnTo>
                <a:lnTo>
                  <a:pt x="196951" y="19875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8815897" y="450416"/>
            <a:ext cx="252729" cy="62865"/>
          </a:xfrm>
          <a:custGeom>
            <a:avLst/>
            <a:gdLst/>
            <a:ahLst/>
            <a:cxnLst/>
            <a:rect l="l" t="t" r="r" b="b"/>
            <a:pathLst>
              <a:path w="252729" h="62865">
                <a:moveTo>
                  <a:pt x="39916" y="19697"/>
                </a:moveTo>
                <a:lnTo>
                  <a:pt x="31902" y="19697"/>
                </a:lnTo>
                <a:lnTo>
                  <a:pt x="23698" y="43408"/>
                </a:lnTo>
                <a:lnTo>
                  <a:pt x="21094" y="50723"/>
                </a:lnTo>
                <a:lnTo>
                  <a:pt x="20129" y="54203"/>
                </a:lnTo>
                <a:lnTo>
                  <a:pt x="19875" y="54203"/>
                </a:lnTo>
                <a:lnTo>
                  <a:pt x="18999" y="50723"/>
                </a:lnTo>
                <a:lnTo>
                  <a:pt x="17868" y="47231"/>
                </a:lnTo>
                <a:lnTo>
                  <a:pt x="16471" y="43408"/>
                </a:lnTo>
                <a:lnTo>
                  <a:pt x="8191" y="19697"/>
                </a:lnTo>
                <a:lnTo>
                  <a:pt x="0" y="19697"/>
                </a:lnTo>
                <a:lnTo>
                  <a:pt x="16040" y="61887"/>
                </a:lnTo>
                <a:lnTo>
                  <a:pt x="23355" y="61887"/>
                </a:lnTo>
                <a:lnTo>
                  <a:pt x="39916" y="19697"/>
                </a:lnTo>
                <a:close/>
              </a:path>
              <a:path w="252729" h="62865">
                <a:moveTo>
                  <a:pt x="92379" y="61887"/>
                </a:moveTo>
                <a:lnTo>
                  <a:pt x="91859" y="59004"/>
                </a:lnTo>
                <a:lnTo>
                  <a:pt x="91732" y="56565"/>
                </a:lnTo>
                <a:lnTo>
                  <a:pt x="91681" y="40182"/>
                </a:lnTo>
                <a:lnTo>
                  <a:pt x="91681" y="27533"/>
                </a:lnTo>
                <a:lnTo>
                  <a:pt x="90563" y="24396"/>
                </a:lnTo>
                <a:lnTo>
                  <a:pt x="88544" y="18732"/>
                </a:lnTo>
                <a:lnTo>
                  <a:pt x="84277" y="18732"/>
                </a:lnTo>
                <a:lnTo>
                  <a:pt x="84277" y="40347"/>
                </a:lnTo>
                <a:lnTo>
                  <a:pt x="84277" y="48463"/>
                </a:lnTo>
                <a:lnTo>
                  <a:pt x="84099" y="49326"/>
                </a:lnTo>
                <a:lnTo>
                  <a:pt x="82613" y="53682"/>
                </a:lnTo>
                <a:lnTo>
                  <a:pt x="79133" y="57175"/>
                </a:lnTo>
                <a:lnTo>
                  <a:pt x="69710" y="57175"/>
                </a:lnTo>
                <a:lnTo>
                  <a:pt x="66408" y="54825"/>
                </a:lnTo>
                <a:lnTo>
                  <a:pt x="66408" y="41656"/>
                </a:lnTo>
                <a:lnTo>
                  <a:pt x="75907" y="40182"/>
                </a:lnTo>
                <a:lnTo>
                  <a:pt x="84277" y="40347"/>
                </a:lnTo>
                <a:lnTo>
                  <a:pt x="84277" y="18732"/>
                </a:lnTo>
                <a:lnTo>
                  <a:pt x="70332" y="18732"/>
                </a:lnTo>
                <a:lnTo>
                  <a:pt x="65265" y="20218"/>
                </a:lnTo>
                <a:lnTo>
                  <a:pt x="61785" y="22479"/>
                </a:lnTo>
                <a:lnTo>
                  <a:pt x="63525" y="27533"/>
                </a:lnTo>
                <a:lnTo>
                  <a:pt x="66484" y="25615"/>
                </a:lnTo>
                <a:lnTo>
                  <a:pt x="70586" y="24396"/>
                </a:lnTo>
                <a:lnTo>
                  <a:pt x="83134" y="24396"/>
                </a:lnTo>
                <a:lnTo>
                  <a:pt x="84099" y="30670"/>
                </a:lnTo>
                <a:lnTo>
                  <a:pt x="84099" y="35039"/>
                </a:lnTo>
                <a:lnTo>
                  <a:pt x="73253" y="36017"/>
                </a:lnTo>
                <a:lnTo>
                  <a:pt x="65303" y="39027"/>
                </a:lnTo>
                <a:lnTo>
                  <a:pt x="60401" y="43954"/>
                </a:lnTo>
                <a:lnTo>
                  <a:pt x="58737" y="50723"/>
                </a:lnTo>
                <a:lnTo>
                  <a:pt x="58737" y="56832"/>
                </a:lnTo>
                <a:lnTo>
                  <a:pt x="63093" y="62839"/>
                </a:lnTo>
                <a:lnTo>
                  <a:pt x="77647" y="62839"/>
                </a:lnTo>
                <a:lnTo>
                  <a:pt x="82181" y="59880"/>
                </a:lnTo>
                <a:lnTo>
                  <a:pt x="84099" y="57175"/>
                </a:lnTo>
                <a:lnTo>
                  <a:pt x="84531" y="56565"/>
                </a:lnTo>
                <a:lnTo>
                  <a:pt x="84797" y="56565"/>
                </a:lnTo>
                <a:lnTo>
                  <a:pt x="85407" y="61887"/>
                </a:lnTo>
                <a:lnTo>
                  <a:pt x="92379" y="61887"/>
                </a:lnTo>
                <a:close/>
              </a:path>
              <a:path w="252729" h="62865">
                <a:moveTo>
                  <a:pt x="126974" y="0"/>
                </a:moveTo>
                <a:lnTo>
                  <a:pt x="119303" y="0"/>
                </a:lnTo>
                <a:lnTo>
                  <a:pt x="119303" y="61887"/>
                </a:lnTo>
                <a:lnTo>
                  <a:pt x="126974" y="61887"/>
                </a:lnTo>
                <a:lnTo>
                  <a:pt x="126974" y="0"/>
                </a:lnTo>
                <a:close/>
              </a:path>
              <a:path w="252729" h="62865">
                <a:moveTo>
                  <a:pt x="190766" y="61887"/>
                </a:moveTo>
                <a:lnTo>
                  <a:pt x="190500" y="58572"/>
                </a:lnTo>
                <a:lnTo>
                  <a:pt x="190411" y="54737"/>
                </a:lnTo>
                <a:lnTo>
                  <a:pt x="190411" y="19697"/>
                </a:lnTo>
                <a:lnTo>
                  <a:pt x="182740" y="19697"/>
                </a:lnTo>
                <a:lnTo>
                  <a:pt x="182740" y="46977"/>
                </a:lnTo>
                <a:lnTo>
                  <a:pt x="182486" y="48374"/>
                </a:lnTo>
                <a:lnTo>
                  <a:pt x="180657" y="52908"/>
                </a:lnTo>
                <a:lnTo>
                  <a:pt x="177076" y="56476"/>
                </a:lnTo>
                <a:lnTo>
                  <a:pt x="164960" y="56476"/>
                </a:lnTo>
                <a:lnTo>
                  <a:pt x="162521" y="51079"/>
                </a:lnTo>
                <a:lnTo>
                  <a:pt x="162521" y="19697"/>
                </a:lnTo>
                <a:lnTo>
                  <a:pt x="154851" y="19697"/>
                </a:lnTo>
                <a:lnTo>
                  <a:pt x="154851" y="59182"/>
                </a:lnTo>
                <a:lnTo>
                  <a:pt x="162788" y="62839"/>
                </a:lnTo>
                <a:lnTo>
                  <a:pt x="176898" y="62839"/>
                </a:lnTo>
                <a:lnTo>
                  <a:pt x="181343" y="58394"/>
                </a:lnTo>
                <a:lnTo>
                  <a:pt x="183349" y="54991"/>
                </a:lnTo>
                <a:lnTo>
                  <a:pt x="183527" y="54991"/>
                </a:lnTo>
                <a:lnTo>
                  <a:pt x="183959" y="61887"/>
                </a:lnTo>
                <a:lnTo>
                  <a:pt x="190766" y="61887"/>
                </a:lnTo>
                <a:close/>
              </a:path>
              <a:path w="252729" h="62865">
                <a:moveTo>
                  <a:pt x="252552" y="38608"/>
                </a:moveTo>
                <a:lnTo>
                  <a:pt x="252310" y="36690"/>
                </a:lnTo>
                <a:lnTo>
                  <a:pt x="251764" y="32232"/>
                </a:lnTo>
                <a:lnTo>
                  <a:pt x="248996" y="25768"/>
                </a:lnTo>
                <a:lnTo>
                  <a:pt x="247357" y="24231"/>
                </a:lnTo>
                <a:lnTo>
                  <a:pt x="245148" y="22161"/>
                </a:lnTo>
                <a:lnTo>
                  <a:pt x="245148" y="36690"/>
                </a:lnTo>
                <a:lnTo>
                  <a:pt x="222745" y="36690"/>
                </a:lnTo>
                <a:lnTo>
                  <a:pt x="223354" y="31369"/>
                </a:lnTo>
                <a:lnTo>
                  <a:pt x="226745" y="24231"/>
                </a:lnTo>
                <a:lnTo>
                  <a:pt x="243141" y="24231"/>
                </a:lnTo>
                <a:lnTo>
                  <a:pt x="245110" y="31369"/>
                </a:lnTo>
                <a:lnTo>
                  <a:pt x="245148" y="36690"/>
                </a:lnTo>
                <a:lnTo>
                  <a:pt x="245148" y="22161"/>
                </a:lnTo>
                <a:lnTo>
                  <a:pt x="243649" y="20751"/>
                </a:lnTo>
                <a:lnTo>
                  <a:pt x="235115" y="18732"/>
                </a:lnTo>
                <a:lnTo>
                  <a:pt x="226834" y="20497"/>
                </a:lnTo>
                <a:lnTo>
                  <a:pt x="220611" y="25336"/>
                </a:lnTo>
                <a:lnTo>
                  <a:pt x="216700" y="32562"/>
                </a:lnTo>
                <a:lnTo>
                  <a:pt x="215531" y="40182"/>
                </a:lnTo>
                <a:lnTo>
                  <a:pt x="215442" y="42176"/>
                </a:lnTo>
                <a:lnTo>
                  <a:pt x="216750" y="50177"/>
                </a:lnTo>
                <a:lnTo>
                  <a:pt x="220840" y="56896"/>
                </a:lnTo>
                <a:lnTo>
                  <a:pt x="227355" y="61214"/>
                </a:lnTo>
                <a:lnTo>
                  <a:pt x="236080" y="62750"/>
                </a:lnTo>
                <a:lnTo>
                  <a:pt x="242785" y="62750"/>
                </a:lnTo>
                <a:lnTo>
                  <a:pt x="247408" y="61353"/>
                </a:lnTo>
                <a:lnTo>
                  <a:pt x="250113" y="60134"/>
                </a:lnTo>
                <a:lnTo>
                  <a:pt x="249326" y="56832"/>
                </a:lnTo>
                <a:lnTo>
                  <a:pt x="248805" y="54648"/>
                </a:lnTo>
                <a:lnTo>
                  <a:pt x="245922" y="55867"/>
                </a:lnTo>
                <a:lnTo>
                  <a:pt x="242608" y="56832"/>
                </a:lnTo>
                <a:lnTo>
                  <a:pt x="229450" y="56832"/>
                </a:lnTo>
                <a:lnTo>
                  <a:pt x="222821" y="52552"/>
                </a:lnTo>
                <a:lnTo>
                  <a:pt x="222656" y="42176"/>
                </a:lnTo>
                <a:lnTo>
                  <a:pt x="252285" y="42176"/>
                </a:lnTo>
                <a:lnTo>
                  <a:pt x="252374" y="41402"/>
                </a:lnTo>
                <a:lnTo>
                  <a:pt x="252552" y="40182"/>
                </a:lnTo>
                <a:lnTo>
                  <a:pt x="252552" y="38608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7371938" y="0"/>
            <a:ext cx="16510" cy="10692130"/>
          </a:xfrm>
          <a:custGeom>
            <a:avLst/>
            <a:gdLst/>
            <a:ahLst/>
            <a:cxnLst/>
            <a:rect l="l" t="t" r="r" b="b"/>
            <a:pathLst>
              <a:path w="16509" h="10692130">
                <a:moveTo>
                  <a:pt x="0" y="0"/>
                </a:moveTo>
                <a:lnTo>
                  <a:pt x="16126" y="10692000"/>
                </a:lnTo>
              </a:path>
            </a:pathLst>
          </a:custGeom>
          <a:ln w="6350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1" name="object 21"/>
          <p:cNvGrpSpPr/>
          <p:nvPr/>
        </p:nvGrpSpPr>
        <p:grpSpPr>
          <a:xfrm>
            <a:off x="3114654" y="1538665"/>
            <a:ext cx="3397250" cy="1013460"/>
            <a:chOff x="3114654" y="1538665"/>
            <a:chExt cx="3397250" cy="1013460"/>
          </a:xfrm>
        </p:grpSpPr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114654" y="1538665"/>
              <a:ext cx="2670065" cy="1013313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574548" y="2245773"/>
              <a:ext cx="633351" cy="191753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591427" y="1679328"/>
              <a:ext cx="486331" cy="205477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693978" y="1693509"/>
              <a:ext cx="429555" cy="200493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700088" y="2240597"/>
              <a:ext cx="483605" cy="203032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780603" y="1688576"/>
              <a:ext cx="730998" cy="206416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790024" y="2240344"/>
              <a:ext cx="631363" cy="203033"/>
            </a:xfrm>
            <a:prstGeom prst="rect">
              <a:avLst/>
            </a:prstGeom>
          </p:spPr>
        </p:pic>
      </p:grpSp>
      <p:pic>
        <p:nvPicPr>
          <p:cNvPr id="30" name="object 30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399477" y="2275279"/>
            <a:ext cx="1399294" cy="115214"/>
          </a:xfrm>
          <a:prstGeom prst="rect">
            <a:avLst/>
          </a:prstGeom>
        </p:spPr>
      </p:pic>
      <p:pic>
        <p:nvPicPr>
          <p:cNvPr id="31" name="object 31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399479" y="2474615"/>
            <a:ext cx="2376839" cy="117730"/>
          </a:xfrm>
          <a:prstGeom prst="rect">
            <a:avLst/>
          </a:prstGeom>
        </p:spPr>
      </p:pic>
      <p:pic>
        <p:nvPicPr>
          <p:cNvPr id="32" name="object 32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404394" y="2669109"/>
            <a:ext cx="1453819" cy="116358"/>
          </a:xfrm>
          <a:prstGeom prst="rect">
            <a:avLst/>
          </a:prstGeom>
        </p:spPr>
      </p:pic>
      <p:pic>
        <p:nvPicPr>
          <p:cNvPr id="33" name="object 33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399477" y="2870846"/>
            <a:ext cx="2377408" cy="116475"/>
          </a:xfrm>
          <a:prstGeom prst="rect">
            <a:avLst/>
          </a:prstGeom>
        </p:spPr>
      </p:pic>
      <p:pic>
        <p:nvPicPr>
          <p:cNvPr id="34" name="object 34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403936" y="3067972"/>
            <a:ext cx="2372389" cy="112471"/>
          </a:xfrm>
          <a:prstGeom prst="rect">
            <a:avLst/>
          </a:prstGeom>
        </p:spPr>
      </p:pic>
      <p:pic>
        <p:nvPicPr>
          <p:cNvPr id="35" name="object 35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404394" y="3258577"/>
            <a:ext cx="2367709" cy="117731"/>
          </a:xfrm>
          <a:prstGeom prst="rect">
            <a:avLst/>
          </a:prstGeom>
        </p:spPr>
      </p:pic>
      <p:grpSp>
        <p:nvGrpSpPr>
          <p:cNvPr id="36" name="object 36"/>
          <p:cNvGrpSpPr/>
          <p:nvPr/>
        </p:nvGrpSpPr>
        <p:grpSpPr>
          <a:xfrm>
            <a:off x="403936" y="3456959"/>
            <a:ext cx="442595" cy="109855"/>
            <a:chOff x="403934" y="3456957"/>
            <a:chExt cx="442595" cy="109855"/>
          </a:xfrm>
        </p:grpSpPr>
        <p:pic>
          <p:nvPicPr>
            <p:cNvPr id="37" name="object 3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403934" y="3456957"/>
              <a:ext cx="110299" cy="89838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540777" y="3467584"/>
              <a:ext cx="176940" cy="98870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739684" y="3466328"/>
              <a:ext cx="106415" cy="80467"/>
            </a:xfrm>
            <a:prstGeom prst="rect">
              <a:avLst/>
            </a:prstGeom>
          </p:spPr>
        </p:pic>
      </p:grpSp>
      <p:pic>
        <p:nvPicPr>
          <p:cNvPr id="40" name="object 40"/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399477" y="3654695"/>
            <a:ext cx="2374560" cy="116586"/>
          </a:xfrm>
          <a:prstGeom prst="rect">
            <a:avLst/>
          </a:prstGeom>
        </p:spPr>
      </p:pic>
      <p:grpSp>
        <p:nvGrpSpPr>
          <p:cNvPr id="41" name="object 41"/>
          <p:cNvGrpSpPr/>
          <p:nvPr/>
        </p:nvGrpSpPr>
        <p:grpSpPr>
          <a:xfrm>
            <a:off x="400391" y="3851933"/>
            <a:ext cx="708660" cy="109855"/>
            <a:chOff x="400391" y="3851931"/>
            <a:chExt cx="708660" cy="109855"/>
          </a:xfrm>
        </p:grpSpPr>
        <p:pic>
          <p:nvPicPr>
            <p:cNvPr id="42" name="object 4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400391" y="3851931"/>
              <a:ext cx="304973" cy="109498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725166" y="3857986"/>
              <a:ext cx="100126" cy="83783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851608" y="3862216"/>
              <a:ext cx="257173" cy="82868"/>
            </a:xfrm>
            <a:prstGeom prst="rect">
              <a:avLst/>
            </a:prstGeom>
          </p:spPr>
        </p:pic>
      </p:grpSp>
      <p:pic>
        <p:nvPicPr>
          <p:cNvPr id="45" name="object 45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399479" y="4055382"/>
            <a:ext cx="1599789" cy="110872"/>
          </a:xfrm>
          <a:prstGeom prst="rect">
            <a:avLst/>
          </a:prstGeom>
        </p:spPr>
      </p:pic>
      <p:pic>
        <p:nvPicPr>
          <p:cNvPr id="46" name="object 46"/>
          <p:cNvPicPr/>
          <p:nvPr/>
        </p:nvPicPr>
        <p:blipFill>
          <a:blip r:embed="rId29" cstate="print"/>
          <a:stretch>
            <a:fillRect/>
          </a:stretch>
        </p:blipFill>
        <p:spPr>
          <a:xfrm>
            <a:off x="399477" y="4246260"/>
            <a:ext cx="1627192" cy="120474"/>
          </a:xfrm>
          <a:prstGeom prst="rect">
            <a:avLst/>
          </a:prstGeom>
        </p:spPr>
      </p:pic>
      <p:pic>
        <p:nvPicPr>
          <p:cNvPr id="47" name="object 47"/>
          <p:cNvPicPr/>
          <p:nvPr/>
        </p:nvPicPr>
        <p:blipFill>
          <a:blip r:embed="rId30" cstate="print"/>
          <a:stretch>
            <a:fillRect/>
          </a:stretch>
        </p:blipFill>
        <p:spPr>
          <a:xfrm>
            <a:off x="399479" y="4447770"/>
            <a:ext cx="1657267" cy="119444"/>
          </a:xfrm>
          <a:prstGeom prst="rect">
            <a:avLst/>
          </a:prstGeom>
        </p:spPr>
      </p:pic>
      <p:pic>
        <p:nvPicPr>
          <p:cNvPr id="48" name="object 48"/>
          <p:cNvPicPr/>
          <p:nvPr/>
        </p:nvPicPr>
        <p:blipFill>
          <a:blip r:embed="rId31" cstate="print"/>
          <a:stretch>
            <a:fillRect/>
          </a:stretch>
        </p:blipFill>
        <p:spPr>
          <a:xfrm>
            <a:off x="399477" y="4649967"/>
            <a:ext cx="2376284" cy="117731"/>
          </a:xfrm>
          <a:prstGeom prst="rect">
            <a:avLst/>
          </a:prstGeom>
        </p:spPr>
      </p:pic>
      <p:pic>
        <p:nvPicPr>
          <p:cNvPr id="49" name="object 49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400391" y="4848348"/>
            <a:ext cx="1055690" cy="111215"/>
          </a:xfrm>
          <a:prstGeom prst="rect">
            <a:avLst/>
          </a:prstGeom>
        </p:spPr>
      </p:pic>
      <p:pic>
        <p:nvPicPr>
          <p:cNvPr id="50" name="object 50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905795" y="1992975"/>
            <a:ext cx="1523965" cy="218349"/>
          </a:xfrm>
          <a:prstGeom prst="rect">
            <a:avLst/>
          </a:prstGeom>
        </p:spPr>
      </p:pic>
      <p:pic>
        <p:nvPicPr>
          <p:cNvPr id="51" name="object 51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753496" y="5053185"/>
            <a:ext cx="1612911" cy="301489"/>
          </a:xfrm>
          <a:prstGeom prst="rect">
            <a:avLst/>
          </a:prstGeom>
        </p:spPr>
      </p:pic>
      <p:pic>
        <p:nvPicPr>
          <p:cNvPr id="52" name="object 52"/>
          <p:cNvPicPr/>
          <p:nvPr/>
        </p:nvPicPr>
        <p:blipFill>
          <a:blip r:embed="rId35" cstate="print"/>
          <a:stretch>
            <a:fillRect/>
          </a:stretch>
        </p:blipFill>
        <p:spPr>
          <a:xfrm>
            <a:off x="2967800" y="4474711"/>
            <a:ext cx="1006984" cy="798529"/>
          </a:xfrm>
          <a:prstGeom prst="rect">
            <a:avLst/>
          </a:prstGeom>
        </p:spPr>
      </p:pic>
      <p:sp>
        <p:nvSpPr>
          <p:cNvPr id="53" name="object 53"/>
          <p:cNvSpPr/>
          <p:nvPr/>
        </p:nvSpPr>
        <p:spPr>
          <a:xfrm>
            <a:off x="0" y="651200"/>
            <a:ext cx="7373620" cy="12700"/>
          </a:xfrm>
          <a:custGeom>
            <a:avLst/>
            <a:gdLst/>
            <a:ahLst/>
            <a:cxnLst/>
            <a:rect l="l" t="t" r="r" b="b"/>
            <a:pathLst>
              <a:path w="7373620" h="12700">
                <a:moveTo>
                  <a:pt x="7373087" y="0"/>
                </a:moveTo>
                <a:lnTo>
                  <a:pt x="0" y="0"/>
                </a:lnTo>
                <a:lnTo>
                  <a:pt x="0" y="12701"/>
                </a:lnTo>
                <a:lnTo>
                  <a:pt x="7373087" y="12701"/>
                </a:lnTo>
                <a:lnTo>
                  <a:pt x="7373087" y="0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4" name="object 54"/>
          <p:cNvPicPr/>
          <p:nvPr/>
        </p:nvPicPr>
        <p:blipFill>
          <a:blip r:embed="rId36" cstate="print"/>
          <a:stretch>
            <a:fillRect/>
          </a:stretch>
        </p:blipFill>
        <p:spPr>
          <a:xfrm>
            <a:off x="4168549" y="5060114"/>
            <a:ext cx="1363861" cy="180456"/>
          </a:xfrm>
          <a:prstGeom prst="rect">
            <a:avLst/>
          </a:prstGeom>
        </p:spPr>
      </p:pic>
      <p:grpSp>
        <p:nvGrpSpPr>
          <p:cNvPr id="55" name="object 55"/>
          <p:cNvGrpSpPr/>
          <p:nvPr/>
        </p:nvGrpSpPr>
        <p:grpSpPr>
          <a:xfrm>
            <a:off x="-19362" y="695624"/>
            <a:ext cx="7373620" cy="793115"/>
            <a:chOff x="-19362" y="695622"/>
            <a:chExt cx="7373620" cy="793115"/>
          </a:xfrm>
        </p:grpSpPr>
        <p:sp>
          <p:nvSpPr>
            <p:cNvPr id="56" name="object 56"/>
            <p:cNvSpPr/>
            <p:nvPr/>
          </p:nvSpPr>
          <p:spPr>
            <a:xfrm>
              <a:off x="-19362" y="695622"/>
              <a:ext cx="7373620" cy="793115"/>
            </a:xfrm>
            <a:custGeom>
              <a:avLst/>
              <a:gdLst/>
              <a:ahLst/>
              <a:cxnLst/>
              <a:rect l="l" t="t" r="r" b="b"/>
              <a:pathLst>
                <a:path w="7373620" h="793115">
                  <a:moveTo>
                    <a:pt x="0" y="793102"/>
                  </a:moveTo>
                  <a:lnTo>
                    <a:pt x="0" y="0"/>
                  </a:lnTo>
                  <a:lnTo>
                    <a:pt x="7373087" y="0"/>
                  </a:lnTo>
                  <a:lnTo>
                    <a:pt x="7373087" y="793102"/>
                  </a:lnTo>
                  <a:lnTo>
                    <a:pt x="0" y="793102"/>
                  </a:lnTo>
                  <a:close/>
                </a:path>
              </a:pathLst>
            </a:custGeom>
            <a:solidFill>
              <a:srgbClr val="00A6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1343177" y="765247"/>
              <a:ext cx="603250" cy="193675"/>
            </a:xfrm>
            <a:custGeom>
              <a:avLst/>
              <a:gdLst/>
              <a:ahLst/>
              <a:cxnLst/>
              <a:rect l="l" t="t" r="r" b="b"/>
              <a:pathLst>
                <a:path w="603250" h="193675">
                  <a:moveTo>
                    <a:pt x="107556" y="39801"/>
                  </a:moveTo>
                  <a:lnTo>
                    <a:pt x="0" y="39801"/>
                  </a:lnTo>
                  <a:lnTo>
                    <a:pt x="0" y="75361"/>
                  </a:lnTo>
                  <a:lnTo>
                    <a:pt x="33413" y="75361"/>
                  </a:lnTo>
                  <a:lnTo>
                    <a:pt x="33413" y="189661"/>
                  </a:lnTo>
                  <a:lnTo>
                    <a:pt x="74142" y="189661"/>
                  </a:lnTo>
                  <a:lnTo>
                    <a:pt x="74142" y="75361"/>
                  </a:lnTo>
                  <a:lnTo>
                    <a:pt x="107556" y="75361"/>
                  </a:lnTo>
                  <a:lnTo>
                    <a:pt x="107556" y="39801"/>
                  </a:lnTo>
                  <a:close/>
                </a:path>
                <a:path w="603250" h="193675">
                  <a:moveTo>
                    <a:pt x="280708" y="114820"/>
                  </a:moveTo>
                  <a:lnTo>
                    <a:pt x="267538" y="71374"/>
                  </a:lnTo>
                  <a:lnTo>
                    <a:pt x="267220" y="70967"/>
                  </a:lnTo>
                  <a:lnTo>
                    <a:pt x="262864" y="65239"/>
                  </a:lnTo>
                  <a:lnTo>
                    <a:pt x="257530" y="59448"/>
                  </a:lnTo>
                  <a:lnTo>
                    <a:pt x="251625" y="54165"/>
                  </a:lnTo>
                  <a:lnTo>
                    <a:pt x="245338" y="49555"/>
                  </a:lnTo>
                  <a:lnTo>
                    <a:pt x="239979" y="46393"/>
                  </a:lnTo>
                  <a:lnTo>
                    <a:pt x="239979" y="114820"/>
                  </a:lnTo>
                  <a:lnTo>
                    <a:pt x="239979" y="121221"/>
                  </a:lnTo>
                  <a:lnTo>
                    <a:pt x="216382" y="155536"/>
                  </a:lnTo>
                  <a:lnTo>
                    <a:pt x="200926" y="158673"/>
                  </a:lnTo>
                  <a:lnTo>
                    <a:pt x="192697" y="157886"/>
                  </a:lnTo>
                  <a:lnTo>
                    <a:pt x="162560" y="124091"/>
                  </a:lnTo>
                  <a:lnTo>
                    <a:pt x="161886" y="114820"/>
                  </a:lnTo>
                  <a:lnTo>
                    <a:pt x="162572" y="105829"/>
                  </a:lnTo>
                  <a:lnTo>
                    <a:pt x="185407" y="74091"/>
                  </a:lnTo>
                  <a:lnTo>
                    <a:pt x="200926" y="70967"/>
                  </a:lnTo>
                  <a:lnTo>
                    <a:pt x="208902" y="71755"/>
                  </a:lnTo>
                  <a:lnTo>
                    <a:pt x="237210" y="97663"/>
                  </a:lnTo>
                  <a:lnTo>
                    <a:pt x="239979" y="114820"/>
                  </a:lnTo>
                  <a:lnTo>
                    <a:pt x="239979" y="46393"/>
                  </a:lnTo>
                  <a:lnTo>
                    <a:pt x="201002" y="36512"/>
                  </a:lnTo>
                  <a:lnTo>
                    <a:pt x="193001" y="36880"/>
                  </a:lnTo>
                  <a:lnTo>
                    <a:pt x="156679" y="49568"/>
                  </a:lnTo>
                  <a:lnTo>
                    <a:pt x="130733" y="77622"/>
                  </a:lnTo>
                  <a:lnTo>
                    <a:pt x="121158" y="114820"/>
                  </a:lnTo>
                  <a:lnTo>
                    <a:pt x="121475" y="121221"/>
                  </a:lnTo>
                  <a:lnTo>
                    <a:pt x="134823" y="158673"/>
                  </a:lnTo>
                  <a:lnTo>
                    <a:pt x="170510" y="187109"/>
                  </a:lnTo>
                  <a:lnTo>
                    <a:pt x="201002" y="193128"/>
                  </a:lnTo>
                  <a:lnTo>
                    <a:pt x="208559" y="192747"/>
                  </a:lnTo>
                  <a:lnTo>
                    <a:pt x="245389" y="179882"/>
                  </a:lnTo>
                  <a:lnTo>
                    <a:pt x="271627" y="151841"/>
                  </a:lnTo>
                  <a:lnTo>
                    <a:pt x="280339" y="122796"/>
                  </a:lnTo>
                  <a:lnTo>
                    <a:pt x="280708" y="114820"/>
                  </a:lnTo>
                  <a:close/>
                </a:path>
                <a:path w="603250" h="193675">
                  <a:moveTo>
                    <a:pt x="379717" y="28371"/>
                  </a:moveTo>
                  <a:lnTo>
                    <a:pt x="364820" y="0"/>
                  </a:lnTo>
                  <a:lnTo>
                    <a:pt x="342099" y="0"/>
                  </a:lnTo>
                  <a:lnTo>
                    <a:pt x="367157" y="28371"/>
                  </a:lnTo>
                  <a:lnTo>
                    <a:pt x="379717" y="28371"/>
                  </a:lnTo>
                  <a:close/>
                </a:path>
                <a:path w="603250" h="193675">
                  <a:moveTo>
                    <a:pt x="442747" y="189166"/>
                  </a:moveTo>
                  <a:lnTo>
                    <a:pt x="433514" y="162433"/>
                  </a:lnTo>
                  <a:lnTo>
                    <a:pt x="423481" y="133400"/>
                  </a:lnTo>
                  <a:lnTo>
                    <a:pt x="399503" y="64033"/>
                  </a:lnTo>
                  <a:lnTo>
                    <a:pt x="391134" y="39852"/>
                  </a:lnTo>
                  <a:lnTo>
                    <a:pt x="386156" y="39852"/>
                  </a:lnTo>
                  <a:lnTo>
                    <a:pt x="386156" y="133400"/>
                  </a:lnTo>
                  <a:lnTo>
                    <a:pt x="345643" y="133400"/>
                  </a:lnTo>
                  <a:lnTo>
                    <a:pt x="360654" y="84150"/>
                  </a:lnTo>
                  <a:lnTo>
                    <a:pt x="361378" y="81165"/>
                  </a:lnTo>
                  <a:lnTo>
                    <a:pt x="362318" y="77965"/>
                  </a:lnTo>
                  <a:lnTo>
                    <a:pt x="363397" y="74549"/>
                  </a:lnTo>
                  <a:lnTo>
                    <a:pt x="364096" y="71005"/>
                  </a:lnTo>
                  <a:lnTo>
                    <a:pt x="364896" y="67525"/>
                  </a:lnTo>
                  <a:lnTo>
                    <a:pt x="365836" y="64033"/>
                  </a:lnTo>
                  <a:lnTo>
                    <a:pt x="366814" y="67868"/>
                  </a:lnTo>
                  <a:lnTo>
                    <a:pt x="370065" y="81165"/>
                  </a:lnTo>
                  <a:lnTo>
                    <a:pt x="370598" y="83248"/>
                  </a:lnTo>
                  <a:lnTo>
                    <a:pt x="370954" y="84150"/>
                  </a:lnTo>
                  <a:lnTo>
                    <a:pt x="386156" y="133400"/>
                  </a:lnTo>
                  <a:lnTo>
                    <a:pt x="386156" y="39852"/>
                  </a:lnTo>
                  <a:lnTo>
                    <a:pt x="340144" y="39852"/>
                  </a:lnTo>
                  <a:lnTo>
                    <a:pt x="288645" y="189166"/>
                  </a:lnTo>
                  <a:lnTo>
                    <a:pt x="329120" y="189166"/>
                  </a:lnTo>
                  <a:lnTo>
                    <a:pt x="336880" y="162433"/>
                  </a:lnTo>
                  <a:lnTo>
                    <a:pt x="394728" y="162433"/>
                  </a:lnTo>
                  <a:lnTo>
                    <a:pt x="402272" y="189166"/>
                  </a:lnTo>
                  <a:lnTo>
                    <a:pt x="442747" y="189166"/>
                  </a:lnTo>
                  <a:close/>
                </a:path>
                <a:path w="603250" h="193675">
                  <a:moveTo>
                    <a:pt x="602957" y="39852"/>
                  </a:moveTo>
                  <a:lnTo>
                    <a:pt x="563905" y="39852"/>
                  </a:lnTo>
                  <a:lnTo>
                    <a:pt x="563905" y="117322"/>
                  </a:lnTo>
                  <a:lnTo>
                    <a:pt x="564667" y="129679"/>
                  </a:lnTo>
                  <a:lnTo>
                    <a:pt x="566242" y="142976"/>
                  </a:lnTo>
                  <a:lnTo>
                    <a:pt x="560882" y="131597"/>
                  </a:lnTo>
                  <a:lnTo>
                    <a:pt x="554088" y="118757"/>
                  </a:lnTo>
                  <a:lnTo>
                    <a:pt x="496252" y="39852"/>
                  </a:lnTo>
                  <a:lnTo>
                    <a:pt x="456984" y="39852"/>
                  </a:lnTo>
                  <a:lnTo>
                    <a:pt x="456984" y="189166"/>
                  </a:lnTo>
                  <a:lnTo>
                    <a:pt x="496252" y="189166"/>
                  </a:lnTo>
                  <a:lnTo>
                    <a:pt x="496252" y="115443"/>
                  </a:lnTo>
                  <a:lnTo>
                    <a:pt x="495833" y="102501"/>
                  </a:lnTo>
                  <a:lnTo>
                    <a:pt x="493915" y="86004"/>
                  </a:lnTo>
                  <a:lnTo>
                    <a:pt x="499630" y="98183"/>
                  </a:lnTo>
                  <a:lnTo>
                    <a:pt x="506653" y="111023"/>
                  </a:lnTo>
                  <a:lnTo>
                    <a:pt x="563905" y="189166"/>
                  </a:lnTo>
                  <a:lnTo>
                    <a:pt x="602957" y="189166"/>
                  </a:lnTo>
                  <a:lnTo>
                    <a:pt x="602957" y="3985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8" name="object 58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2043454" y="767088"/>
              <a:ext cx="294894" cy="230748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2429186" y="739764"/>
              <a:ext cx="294894" cy="218606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2749557" y="805093"/>
              <a:ext cx="145966" cy="149310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2986571" y="743035"/>
              <a:ext cx="420190" cy="215334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4473474" y="805093"/>
              <a:ext cx="152615" cy="149310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4650487" y="801543"/>
              <a:ext cx="450889" cy="196293"/>
            </a:xfrm>
            <a:prstGeom prst="rect">
              <a:avLst/>
            </a:prstGeom>
          </p:spPr>
        </p:pic>
        <p:sp>
          <p:nvSpPr>
            <p:cNvPr id="65" name="object 65"/>
            <p:cNvSpPr/>
            <p:nvPr/>
          </p:nvSpPr>
          <p:spPr>
            <a:xfrm>
              <a:off x="5177726" y="805049"/>
              <a:ext cx="107950" cy="149860"/>
            </a:xfrm>
            <a:custGeom>
              <a:avLst/>
              <a:gdLst/>
              <a:ahLst/>
              <a:cxnLst/>
              <a:rect l="l" t="t" r="r" b="b"/>
              <a:pathLst>
                <a:path w="107950" h="149859">
                  <a:moveTo>
                    <a:pt x="107556" y="0"/>
                  </a:moveTo>
                  <a:lnTo>
                    <a:pt x="0" y="0"/>
                  </a:lnTo>
                  <a:lnTo>
                    <a:pt x="0" y="35560"/>
                  </a:lnTo>
                  <a:lnTo>
                    <a:pt x="33413" y="35560"/>
                  </a:lnTo>
                  <a:lnTo>
                    <a:pt x="33413" y="149860"/>
                  </a:lnTo>
                  <a:lnTo>
                    <a:pt x="74142" y="149860"/>
                  </a:lnTo>
                  <a:lnTo>
                    <a:pt x="74142" y="35560"/>
                  </a:lnTo>
                  <a:lnTo>
                    <a:pt x="107556" y="35560"/>
                  </a:lnTo>
                  <a:lnTo>
                    <a:pt x="10755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6" name="object 66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5305158" y="805093"/>
              <a:ext cx="430664" cy="149310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5761508" y="801751"/>
              <a:ext cx="157457" cy="156201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6009142" y="805093"/>
              <a:ext cx="117147" cy="149310"/>
            </a:xfrm>
            <a:prstGeom prst="rect">
              <a:avLst/>
            </a:prstGeom>
          </p:spPr>
        </p:pic>
        <p:sp>
          <p:nvSpPr>
            <p:cNvPr id="69" name="object 69"/>
            <p:cNvSpPr/>
            <p:nvPr/>
          </p:nvSpPr>
          <p:spPr>
            <a:xfrm>
              <a:off x="6151802" y="805093"/>
              <a:ext cx="41275" cy="189230"/>
            </a:xfrm>
            <a:custGeom>
              <a:avLst/>
              <a:gdLst/>
              <a:ahLst/>
              <a:cxnLst/>
              <a:rect l="l" t="t" r="r" b="b"/>
              <a:pathLst>
                <a:path w="41275" h="189230">
                  <a:moveTo>
                    <a:pt x="41136" y="0"/>
                  </a:moveTo>
                  <a:lnTo>
                    <a:pt x="0" y="0"/>
                  </a:lnTo>
                  <a:lnTo>
                    <a:pt x="0" y="149310"/>
                  </a:lnTo>
                  <a:lnTo>
                    <a:pt x="41136" y="149310"/>
                  </a:lnTo>
                  <a:lnTo>
                    <a:pt x="41136" y="0"/>
                  </a:lnTo>
                  <a:close/>
                </a:path>
                <a:path w="41275" h="189230">
                  <a:moveTo>
                    <a:pt x="24533" y="161838"/>
                  </a:moveTo>
                  <a:lnTo>
                    <a:pt x="16912" y="161838"/>
                  </a:lnTo>
                  <a:lnTo>
                    <a:pt x="13676" y="163163"/>
                  </a:lnTo>
                  <a:lnTo>
                    <a:pt x="11029" y="165841"/>
                  </a:lnTo>
                  <a:lnTo>
                    <a:pt x="8420" y="168210"/>
                  </a:lnTo>
                  <a:lnTo>
                    <a:pt x="7131" y="171342"/>
                  </a:lnTo>
                  <a:lnTo>
                    <a:pt x="7131" y="175205"/>
                  </a:lnTo>
                  <a:lnTo>
                    <a:pt x="6854" y="175205"/>
                  </a:lnTo>
                  <a:lnTo>
                    <a:pt x="16912" y="188986"/>
                  </a:lnTo>
                  <a:lnTo>
                    <a:pt x="24465" y="188986"/>
                  </a:lnTo>
                  <a:lnTo>
                    <a:pt x="27665" y="187664"/>
                  </a:lnTo>
                  <a:lnTo>
                    <a:pt x="32957" y="182340"/>
                  </a:lnTo>
                  <a:lnTo>
                    <a:pt x="34315" y="179067"/>
                  </a:lnTo>
                  <a:lnTo>
                    <a:pt x="34315" y="171342"/>
                  </a:lnTo>
                  <a:lnTo>
                    <a:pt x="33026" y="168137"/>
                  </a:lnTo>
                  <a:lnTo>
                    <a:pt x="30520" y="165632"/>
                  </a:lnTo>
                  <a:lnTo>
                    <a:pt x="27806" y="163090"/>
                  </a:lnTo>
                  <a:lnTo>
                    <a:pt x="24533" y="16183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0" name="object 70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1335253" y="1117127"/>
              <a:ext cx="478858" cy="234510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1836468" y="1117127"/>
              <a:ext cx="229261" cy="234510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2189052" y="1117127"/>
              <a:ext cx="241066" cy="234510"/>
            </a:xfrm>
            <a:prstGeom prst="rect">
              <a:avLst/>
            </a:prstGeom>
          </p:spPr>
        </p:pic>
        <p:sp>
          <p:nvSpPr>
            <p:cNvPr id="73" name="object 73"/>
            <p:cNvSpPr/>
            <p:nvPr/>
          </p:nvSpPr>
          <p:spPr>
            <a:xfrm>
              <a:off x="2422577" y="1040598"/>
              <a:ext cx="242570" cy="311150"/>
            </a:xfrm>
            <a:custGeom>
              <a:avLst/>
              <a:gdLst/>
              <a:ahLst/>
              <a:cxnLst/>
              <a:rect l="l" t="t" r="r" b="b"/>
              <a:pathLst>
                <a:path w="242569" h="311150">
                  <a:moveTo>
                    <a:pt x="160983" y="76528"/>
                  </a:moveTo>
                  <a:lnTo>
                    <a:pt x="80902" y="76528"/>
                  </a:lnTo>
                  <a:lnTo>
                    <a:pt x="0" y="311039"/>
                  </a:lnTo>
                  <a:lnTo>
                    <a:pt x="63576" y="311039"/>
                  </a:lnTo>
                  <a:lnTo>
                    <a:pt x="75765" y="269057"/>
                  </a:lnTo>
                  <a:lnTo>
                    <a:pt x="227539" y="269057"/>
                  </a:lnTo>
                  <a:lnTo>
                    <a:pt x="211779" y="223466"/>
                  </a:lnTo>
                  <a:lnTo>
                    <a:pt x="89538" y="223466"/>
                  </a:lnTo>
                  <a:lnTo>
                    <a:pt x="113101" y="146116"/>
                  </a:lnTo>
                  <a:lnTo>
                    <a:pt x="114249" y="141414"/>
                  </a:lnTo>
                  <a:lnTo>
                    <a:pt x="115724" y="136389"/>
                  </a:lnTo>
                  <a:lnTo>
                    <a:pt x="117417" y="131028"/>
                  </a:lnTo>
                  <a:lnTo>
                    <a:pt x="118511" y="125455"/>
                  </a:lnTo>
                  <a:lnTo>
                    <a:pt x="119768" y="119988"/>
                  </a:lnTo>
                  <a:lnTo>
                    <a:pt x="121244" y="114523"/>
                  </a:lnTo>
                  <a:lnTo>
                    <a:pt x="174118" y="114523"/>
                  </a:lnTo>
                  <a:lnTo>
                    <a:pt x="160983" y="76528"/>
                  </a:lnTo>
                  <a:close/>
                </a:path>
                <a:path w="242569" h="311150">
                  <a:moveTo>
                    <a:pt x="227539" y="269057"/>
                  </a:moveTo>
                  <a:lnTo>
                    <a:pt x="166618" y="269057"/>
                  </a:lnTo>
                  <a:lnTo>
                    <a:pt x="178480" y="311039"/>
                  </a:lnTo>
                  <a:lnTo>
                    <a:pt x="242053" y="311039"/>
                  </a:lnTo>
                  <a:lnTo>
                    <a:pt x="227539" y="269057"/>
                  </a:lnTo>
                  <a:close/>
                </a:path>
                <a:path w="242569" h="311150">
                  <a:moveTo>
                    <a:pt x="174118" y="114523"/>
                  </a:moveTo>
                  <a:lnTo>
                    <a:pt x="121244" y="114523"/>
                  </a:lnTo>
                  <a:lnTo>
                    <a:pt x="122777" y="120534"/>
                  </a:lnTo>
                  <a:lnTo>
                    <a:pt x="127749" y="140870"/>
                  </a:lnTo>
                  <a:lnTo>
                    <a:pt x="128736" y="144698"/>
                  </a:lnTo>
                  <a:lnTo>
                    <a:pt x="129279" y="146116"/>
                  </a:lnTo>
                  <a:lnTo>
                    <a:pt x="153168" y="223466"/>
                  </a:lnTo>
                  <a:lnTo>
                    <a:pt x="211779" y="223466"/>
                  </a:lnTo>
                  <a:lnTo>
                    <a:pt x="174118" y="114523"/>
                  </a:lnTo>
                  <a:close/>
                </a:path>
                <a:path w="242569" h="311150">
                  <a:moveTo>
                    <a:pt x="147965" y="17819"/>
                  </a:moveTo>
                  <a:lnTo>
                    <a:pt x="121464" y="17819"/>
                  </a:lnTo>
                  <a:lnTo>
                    <a:pt x="123432" y="18533"/>
                  </a:lnTo>
                  <a:lnTo>
                    <a:pt x="124962" y="20062"/>
                  </a:lnTo>
                  <a:lnTo>
                    <a:pt x="126218" y="21431"/>
                  </a:lnTo>
                  <a:lnTo>
                    <a:pt x="126874" y="23395"/>
                  </a:lnTo>
                  <a:lnTo>
                    <a:pt x="126874" y="29408"/>
                  </a:lnTo>
                  <a:lnTo>
                    <a:pt x="125999" y="31816"/>
                  </a:lnTo>
                  <a:lnTo>
                    <a:pt x="124307" y="33181"/>
                  </a:lnTo>
                  <a:lnTo>
                    <a:pt x="122831" y="34602"/>
                  </a:lnTo>
                  <a:lnTo>
                    <a:pt x="119606" y="35257"/>
                  </a:lnTo>
                  <a:lnTo>
                    <a:pt x="108619" y="35257"/>
                  </a:lnTo>
                  <a:lnTo>
                    <a:pt x="108619" y="60458"/>
                  </a:lnTo>
                  <a:lnTo>
                    <a:pt x="130211" y="60458"/>
                  </a:lnTo>
                  <a:lnTo>
                    <a:pt x="130211" y="48106"/>
                  </a:lnTo>
                  <a:lnTo>
                    <a:pt x="135784" y="48106"/>
                  </a:lnTo>
                  <a:lnTo>
                    <a:pt x="148132" y="18258"/>
                  </a:lnTo>
                  <a:lnTo>
                    <a:pt x="147965" y="17819"/>
                  </a:lnTo>
                  <a:close/>
                </a:path>
                <a:path w="242569" h="311150">
                  <a:moveTo>
                    <a:pt x="129611" y="0"/>
                  </a:moveTo>
                  <a:lnTo>
                    <a:pt x="112060" y="0"/>
                  </a:lnTo>
                  <a:lnTo>
                    <a:pt x="104791" y="2242"/>
                  </a:lnTo>
                  <a:lnTo>
                    <a:pt x="93859" y="11098"/>
                  </a:lnTo>
                  <a:lnTo>
                    <a:pt x="91126" y="17218"/>
                  </a:lnTo>
                  <a:lnTo>
                    <a:pt x="91126" y="25038"/>
                  </a:lnTo>
                  <a:lnTo>
                    <a:pt x="111517" y="25038"/>
                  </a:lnTo>
                  <a:lnTo>
                    <a:pt x="111517" y="22359"/>
                  </a:lnTo>
                  <a:lnTo>
                    <a:pt x="112118" y="20389"/>
                  </a:lnTo>
                  <a:lnTo>
                    <a:pt x="113428" y="19079"/>
                  </a:lnTo>
                  <a:lnTo>
                    <a:pt x="114576" y="18258"/>
                  </a:lnTo>
                  <a:lnTo>
                    <a:pt x="116434" y="17819"/>
                  </a:lnTo>
                  <a:lnTo>
                    <a:pt x="147965" y="17819"/>
                  </a:lnTo>
                  <a:lnTo>
                    <a:pt x="145788" y="12081"/>
                  </a:lnTo>
                  <a:lnTo>
                    <a:pt x="140978" y="7379"/>
                  </a:lnTo>
                  <a:lnTo>
                    <a:pt x="136169" y="2458"/>
                  </a:lnTo>
                  <a:lnTo>
                    <a:pt x="12961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4" name="object 74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2789643" y="1117127"/>
              <a:ext cx="229261" cy="234510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067448" y="1117127"/>
              <a:ext cx="248284" cy="240742"/>
            </a:xfrm>
            <a:prstGeom prst="rect">
              <a:avLst/>
            </a:prstGeom>
          </p:spPr>
        </p:pic>
        <p:sp>
          <p:nvSpPr>
            <p:cNvPr id="76" name="object 76"/>
            <p:cNvSpPr/>
            <p:nvPr/>
          </p:nvSpPr>
          <p:spPr>
            <a:xfrm>
              <a:off x="3314692" y="1050548"/>
              <a:ext cx="281305" cy="307340"/>
            </a:xfrm>
            <a:custGeom>
              <a:avLst/>
              <a:gdLst/>
              <a:ahLst/>
              <a:cxnLst/>
              <a:rect l="l" t="t" r="r" b="b"/>
              <a:pathLst>
                <a:path w="281304" h="307340">
                  <a:moveTo>
                    <a:pt x="125237" y="61005"/>
                  </a:moveTo>
                  <a:lnTo>
                    <a:pt x="77350" y="70131"/>
                  </a:lnTo>
                  <a:lnTo>
                    <a:pt x="36842" y="97026"/>
                  </a:lnTo>
                  <a:lnTo>
                    <a:pt x="9620" y="136767"/>
                  </a:lnTo>
                  <a:lnTo>
                    <a:pt x="0" y="183998"/>
                  </a:lnTo>
                  <a:lnTo>
                    <a:pt x="594" y="196146"/>
                  </a:lnTo>
                  <a:lnTo>
                    <a:pt x="14788" y="242366"/>
                  </a:lnTo>
                  <a:lnTo>
                    <a:pt x="45884" y="279106"/>
                  </a:lnTo>
                  <a:lnTo>
                    <a:pt x="89291" y="301572"/>
                  </a:lnTo>
                  <a:lnTo>
                    <a:pt x="125237" y="306993"/>
                  </a:lnTo>
                  <a:lnTo>
                    <a:pt x="137279" y="306389"/>
                  </a:lnTo>
                  <a:lnTo>
                    <a:pt x="184476" y="292247"/>
                  </a:lnTo>
                  <a:lnTo>
                    <a:pt x="222776" y="261774"/>
                  </a:lnTo>
                  <a:lnTo>
                    <a:pt x="229577" y="252874"/>
                  </a:lnTo>
                  <a:lnTo>
                    <a:pt x="125237" y="252874"/>
                  </a:lnTo>
                  <a:lnTo>
                    <a:pt x="112413" y="251664"/>
                  </a:lnTo>
                  <a:lnTo>
                    <a:pt x="73528" y="223303"/>
                  </a:lnTo>
                  <a:lnTo>
                    <a:pt x="63958" y="183998"/>
                  </a:lnTo>
                  <a:lnTo>
                    <a:pt x="65043" y="169885"/>
                  </a:lnTo>
                  <a:lnTo>
                    <a:pt x="81285" y="134801"/>
                  </a:lnTo>
                  <a:lnTo>
                    <a:pt x="125237" y="115120"/>
                  </a:lnTo>
                  <a:lnTo>
                    <a:pt x="229110" y="115120"/>
                  </a:lnTo>
                  <a:lnTo>
                    <a:pt x="225148" y="109129"/>
                  </a:lnTo>
                  <a:lnTo>
                    <a:pt x="195376" y="81571"/>
                  </a:lnTo>
                  <a:lnTo>
                    <a:pt x="150114" y="63293"/>
                  </a:lnTo>
                  <a:lnTo>
                    <a:pt x="137852" y="61578"/>
                  </a:lnTo>
                  <a:lnTo>
                    <a:pt x="125237" y="61005"/>
                  </a:lnTo>
                  <a:close/>
                </a:path>
                <a:path w="281304" h="307340">
                  <a:moveTo>
                    <a:pt x="229110" y="115120"/>
                  </a:moveTo>
                  <a:lnTo>
                    <a:pt x="125237" y="115120"/>
                  </a:lnTo>
                  <a:lnTo>
                    <a:pt x="137832" y="116350"/>
                  </a:lnTo>
                  <a:lnTo>
                    <a:pt x="149377" y="120040"/>
                  </a:lnTo>
                  <a:lnTo>
                    <a:pt x="182284" y="156981"/>
                  </a:lnTo>
                  <a:lnTo>
                    <a:pt x="186623" y="183998"/>
                  </a:lnTo>
                  <a:lnTo>
                    <a:pt x="185558" y="198420"/>
                  </a:lnTo>
                  <a:lnTo>
                    <a:pt x="169621" y="233197"/>
                  </a:lnTo>
                  <a:lnTo>
                    <a:pt x="125237" y="252874"/>
                  </a:lnTo>
                  <a:lnTo>
                    <a:pt x="229577" y="252874"/>
                  </a:lnTo>
                  <a:lnTo>
                    <a:pt x="248251" y="208699"/>
                  </a:lnTo>
                  <a:lnTo>
                    <a:pt x="250582" y="183998"/>
                  </a:lnTo>
                  <a:lnTo>
                    <a:pt x="250894" y="183998"/>
                  </a:lnTo>
                  <a:lnTo>
                    <a:pt x="250324" y="171853"/>
                  </a:lnTo>
                  <a:lnTo>
                    <a:pt x="248619" y="159931"/>
                  </a:lnTo>
                  <a:lnTo>
                    <a:pt x="245736" y="148236"/>
                  </a:lnTo>
                  <a:lnTo>
                    <a:pt x="241780" y="137095"/>
                  </a:lnTo>
                  <a:lnTo>
                    <a:pt x="249848" y="136009"/>
                  </a:lnTo>
                  <a:lnTo>
                    <a:pt x="257167" y="132757"/>
                  </a:lnTo>
                  <a:lnTo>
                    <a:pt x="263749" y="127341"/>
                  </a:lnTo>
                  <a:lnTo>
                    <a:pt x="267363" y="122666"/>
                  </a:lnTo>
                  <a:lnTo>
                    <a:pt x="233144" y="122666"/>
                  </a:lnTo>
                  <a:lnTo>
                    <a:pt x="229505" y="115716"/>
                  </a:lnTo>
                  <a:lnTo>
                    <a:pt x="229110" y="115120"/>
                  </a:lnTo>
                  <a:close/>
                </a:path>
                <a:path w="281304" h="307340">
                  <a:moveTo>
                    <a:pt x="250894" y="183998"/>
                  </a:moveTo>
                  <a:lnTo>
                    <a:pt x="250582" y="183998"/>
                  </a:lnTo>
                  <a:lnTo>
                    <a:pt x="250910" y="184326"/>
                  </a:lnTo>
                  <a:lnTo>
                    <a:pt x="250894" y="183998"/>
                  </a:lnTo>
                  <a:close/>
                </a:path>
                <a:path w="281304" h="307340">
                  <a:moveTo>
                    <a:pt x="281085" y="61005"/>
                  </a:moveTo>
                  <a:lnTo>
                    <a:pt x="257468" y="61005"/>
                  </a:lnTo>
                  <a:lnTo>
                    <a:pt x="257367" y="75350"/>
                  </a:lnTo>
                  <a:lnTo>
                    <a:pt x="257314" y="78096"/>
                  </a:lnTo>
                  <a:lnTo>
                    <a:pt x="243691" y="118457"/>
                  </a:lnTo>
                  <a:lnTo>
                    <a:pt x="233144" y="122666"/>
                  </a:lnTo>
                  <a:lnTo>
                    <a:pt x="267363" y="122666"/>
                  </a:lnTo>
                  <a:lnTo>
                    <a:pt x="269604" y="119768"/>
                  </a:lnTo>
                  <a:lnTo>
                    <a:pt x="274441" y="109609"/>
                  </a:lnTo>
                  <a:lnTo>
                    <a:pt x="277966" y="96433"/>
                  </a:lnTo>
                  <a:lnTo>
                    <a:pt x="280181" y="80233"/>
                  </a:lnTo>
                  <a:lnTo>
                    <a:pt x="281085" y="61005"/>
                  </a:lnTo>
                  <a:close/>
                </a:path>
                <a:path w="281304" h="307340">
                  <a:moveTo>
                    <a:pt x="174597" y="0"/>
                  </a:moveTo>
                  <a:lnTo>
                    <a:pt x="138682" y="0"/>
                  </a:lnTo>
                  <a:lnTo>
                    <a:pt x="115449" y="44495"/>
                  </a:lnTo>
                  <a:lnTo>
                    <a:pt x="135130" y="44495"/>
                  </a:lnTo>
                  <a:lnTo>
                    <a:pt x="17459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7" name="object 77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3595777" y="1111554"/>
              <a:ext cx="179844" cy="245987"/>
            </a:xfrm>
            <a:prstGeom prst="rect">
              <a:avLst/>
            </a:prstGeom>
          </p:spPr>
        </p:pic>
        <p:sp>
          <p:nvSpPr>
            <p:cNvPr id="78" name="object 78"/>
            <p:cNvSpPr/>
            <p:nvPr/>
          </p:nvSpPr>
          <p:spPr>
            <a:xfrm>
              <a:off x="3886041" y="1117127"/>
              <a:ext cx="324485" cy="234950"/>
            </a:xfrm>
            <a:custGeom>
              <a:avLst/>
              <a:gdLst/>
              <a:ahLst/>
              <a:cxnLst/>
              <a:rect l="l" t="t" r="r" b="b"/>
              <a:pathLst>
                <a:path w="324485" h="234950">
                  <a:moveTo>
                    <a:pt x="324378" y="0"/>
                  </a:moveTo>
                  <a:lnTo>
                    <a:pt x="259819" y="0"/>
                  </a:lnTo>
                  <a:lnTo>
                    <a:pt x="232269" y="111517"/>
                  </a:lnTo>
                  <a:lnTo>
                    <a:pt x="229535" y="121956"/>
                  </a:lnTo>
                  <a:lnTo>
                    <a:pt x="227732" y="132123"/>
                  </a:lnTo>
                  <a:lnTo>
                    <a:pt x="224889" y="145954"/>
                  </a:lnTo>
                  <a:lnTo>
                    <a:pt x="219967" y="121248"/>
                  </a:lnTo>
                  <a:lnTo>
                    <a:pt x="187881" y="0"/>
                  </a:lnTo>
                  <a:lnTo>
                    <a:pt x="136331" y="0"/>
                  </a:lnTo>
                  <a:lnTo>
                    <a:pt x="105448" y="117367"/>
                  </a:lnTo>
                  <a:lnTo>
                    <a:pt x="98668" y="147210"/>
                  </a:lnTo>
                  <a:lnTo>
                    <a:pt x="93586" y="121683"/>
                  </a:lnTo>
                  <a:lnTo>
                    <a:pt x="64559" y="0"/>
                  </a:lnTo>
                  <a:lnTo>
                    <a:pt x="0" y="0"/>
                  </a:lnTo>
                  <a:lnTo>
                    <a:pt x="66142" y="234510"/>
                  </a:lnTo>
                  <a:lnTo>
                    <a:pt x="125564" y="234510"/>
                  </a:lnTo>
                  <a:lnTo>
                    <a:pt x="155901" y="128353"/>
                  </a:lnTo>
                  <a:lnTo>
                    <a:pt x="161971" y="103042"/>
                  </a:lnTo>
                  <a:lnTo>
                    <a:pt x="166067" y="120045"/>
                  </a:lnTo>
                  <a:lnTo>
                    <a:pt x="169787" y="134420"/>
                  </a:lnTo>
                  <a:lnTo>
                    <a:pt x="198813" y="234510"/>
                  </a:lnTo>
                  <a:lnTo>
                    <a:pt x="258070" y="234510"/>
                  </a:lnTo>
                  <a:lnTo>
                    <a:pt x="32437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9" name="object 79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4232447" y="1117127"/>
              <a:ext cx="211222" cy="234510"/>
            </a:xfrm>
            <a:prstGeom prst="rect">
              <a:avLst/>
            </a:prstGeom>
          </p:spPr>
        </p:pic>
        <p:sp>
          <p:nvSpPr>
            <p:cNvPr id="80" name="object 80"/>
            <p:cNvSpPr/>
            <p:nvPr/>
          </p:nvSpPr>
          <p:spPr>
            <a:xfrm>
              <a:off x="4485380" y="1117127"/>
              <a:ext cx="64769" cy="234950"/>
            </a:xfrm>
            <a:custGeom>
              <a:avLst/>
              <a:gdLst/>
              <a:ahLst/>
              <a:cxnLst/>
              <a:rect l="l" t="t" r="r" b="b"/>
              <a:pathLst>
                <a:path w="64770" h="234950">
                  <a:moveTo>
                    <a:pt x="64612" y="0"/>
                  </a:moveTo>
                  <a:lnTo>
                    <a:pt x="0" y="0"/>
                  </a:lnTo>
                  <a:lnTo>
                    <a:pt x="0" y="234510"/>
                  </a:lnTo>
                  <a:lnTo>
                    <a:pt x="64612" y="234510"/>
                  </a:lnTo>
                  <a:lnTo>
                    <a:pt x="6461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1" name="object 81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4685720" y="1111554"/>
              <a:ext cx="173177" cy="246315"/>
            </a:xfrm>
            <a:prstGeom prst="rect">
              <a:avLst/>
            </a:prstGeom>
          </p:spPr>
        </p:pic>
        <p:sp>
          <p:nvSpPr>
            <p:cNvPr id="82" name="object 82"/>
            <p:cNvSpPr/>
            <p:nvPr/>
          </p:nvSpPr>
          <p:spPr>
            <a:xfrm>
              <a:off x="4896282" y="1062745"/>
              <a:ext cx="260350" cy="288925"/>
            </a:xfrm>
            <a:custGeom>
              <a:avLst/>
              <a:gdLst/>
              <a:ahLst/>
              <a:cxnLst/>
              <a:rect l="l" t="t" r="r" b="b"/>
              <a:pathLst>
                <a:path w="260350" h="288925">
                  <a:moveTo>
                    <a:pt x="64617" y="54381"/>
                  </a:moveTo>
                  <a:lnTo>
                    <a:pt x="0" y="54381"/>
                  </a:lnTo>
                  <a:lnTo>
                    <a:pt x="0" y="288899"/>
                  </a:lnTo>
                  <a:lnTo>
                    <a:pt x="64617" y="288899"/>
                  </a:lnTo>
                  <a:lnTo>
                    <a:pt x="64617" y="54381"/>
                  </a:lnTo>
                  <a:close/>
                </a:path>
                <a:path w="260350" h="288925">
                  <a:moveTo>
                    <a:pt x="232270" y="44437"/>
                  </a:moveTo>
                  <a:lnTo>
                    <a:pt x="218744" y="21590"/>
                  </a:lnTo>
                  <a:lnTo>
                    <a:pt x="205968" y="0"/>
                  </a:lnTo>
                  <a:lnTo>
                    <a:pt x="166179" y="0"/>
                  </a:lnTo>
                  <a:lnTo>
                    <a:pt x="140538" y="44437"/>
                  </a:lnTo>
                  <a:lnTo>
                    <a:pt x="162509" y="44437"/>
                  </a:lnTo>
                  <a:lnTo>
                    <a:pt x="186563" y="21590"/>
                  </a:lnTo>
                  <a:lnTo>
                    <a:pt x="210134" y="44437"/>
                  </a:lnTo>
                  <a:lnTo>
                    <a:pt x="232270" y="44437"/>
                  </a:lnTo>
                  <a:close/>
                </a:path>
                <a:path w="260350" h="288925">
                  <a:moveTo>
                    <a:pt x="259816" y="54381"/>
                  </a:moveTo>
                  <a:lnTo>
                    <a:pt x="116052" y="54381"/>
                  </a:lnTo>
                  <a:lnTo>
                    <a:pt x="116052" y="288899"/>
                  </a:lnTo>
                  <a:lnTo>
                    <a:pt x="259816" y="288899"/>
                  </a:lnTo>
                  <a:lnTo>
                    <a:pt x="259816" y="236423"/>
                  </a:lnTo>
                  <a:lnTo>
                    <a:pt x="178371" y="236423"/>
                  </a:lnTo>
                  <a:lnTo>
                    <a:pt x="178371" y="197065"/>
                  </a:lnTo>
                  <a:lnTo>
                    <a:pt x="255168" y="197065"/>
                  </a:lnTo>
                  <a:lnTo>
                    <a:pt x="255168" y="146558"/>
                  </a:lnTo>
                  <a:lnTo>
                    <a:pt x="178371" y="146558"/>
                  </a:lnTo>
                  <a:lnTo>
                    <a:pt x="178371" y="105879"/>
                  </a:lnTo>
                  <a:lnTo>
                    <a:pt x="259816" y="105879"/>
                  </a:lnTo>
                  <a:lnTo>
                    <a:pt x="259816" y="5438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3" name="object 83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5196611" y="1117127"/>
              <a:ext cx="208925" cy="240742"/>
            </a:xfrm>
            <a:prstGeom prst="rect">
              <a:avLst/>
            </a:prstGeom>
          </p:spPr>
        </p:pic>
        <p:pic>
          <p:nvPicPr>
            <p:cNvPr id="84" name="object 84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5556679" y="1117127"/>
              <a:ext cx="184000" cy="234510"/>
            </a:xfrm>
            <a:prstGeom prst="rect">
              <a:avLst/>
            </a:prstGeom>
          </p:spPr>
        </p:pic>
        <p:sp>
          <p:nvSpPr>
            <p:cNvPr id="85" name="object 85"/>
            <p:cNvSpPr/>
            <p:nvPr/>
          </p:nvSpPr>
          <p:spPr>
            <a:xfrm>
              <a:off x="5779108" y="1019663"/>
              <a:ext cx="144145" cy="332105"/>
            </a:xfrm>
            <a:custGeom>
              <a:avLst/>
              <a:gdLst/>
              <a:ahLst/>
              <a:cxnLst/>
              <a:rect l="l" t="t" r="r" b="b"/>
              <a:pathLst>
                <a:path w="144145" h="332105">
                  <a:moveTo>
                    <a:pt x="143766" y="97463"/>
                  </a:moveTo>
                  <a:lnTo>
                    <a:pt x="0" y="97463"/>
                  </a:lnTo>
                  <a:lnTo>
                    <a:pt x="0" y="331974"/>
                  </a:lnTo>
                  <a:lnTo>
                    <a:pt x="143766" y="331974"/>
                  </a:lnTo>
                  <a:lnTo>
                    <a:pt x="143766" y="279497"/>
                  </a:lnTo>
                  <a:lnTo>
                    <a:pt x="62316" y="279497"/>
                  </a:lnTo>
                  <a:lnTo>
                    <a:pt x="62316" y="240137"/>
                  </a:lnTo>
                  <a:lnTo>
                    <a:pt x="139122" y="240137"/>
                  </a:lnTo>
                  <a:lnTo>
                    <a:pt x="139122" y="189630"/>
                  </a:lnTo>
                  <a:lnTo>
                    <a:pt x="62316" y="189630"/>
                  </a:lnTo>
                  <a:lnTo>
                    <a:pt x="62316" y="148958"/>
                  </a:lnTo>
                  <a:lnTo>
                    <a:pt x="143766" y="148958"/>
                  </a:lnTo>
                  <a:lnTo>
                    <a:pt x="143766" y="97463"/>
                  </a:lnTo>
                  <a:close/>
                </a:path>
                <a:path w="144145" h="332105">
                  <a:moveTo>
                    <a:pt x="89924" y="43074"/>
                  </a:moveTo>
                  <a:lnTo>
                    <a:pt x="50126" y="43074"/>
                  </a:lnTo>
                  <a:lnTo>
                    <a:pt x="24490" y="87516"/>
                  </a:lnTo>
                  <a:lnTo>
                    <a:pt x="46465" y="87516"/>
                  </a:lnTo>
                  <a:lnTo>
                    <a:pt x="70516" y="64667"/>
                  </a:lnTo>
                  <a:lnTo>
                    <a:pt x="102698" y="64667"/>
                  </a:lnTo>
                  <a:lnTo>
                    <a:pt x="89924" y="43074"/>
                  </a:lnTo>
                  <a:close/>
                </a:path>
                <a:path w="144145" h="332105">
                  <a:moveTo>
                    <a:pt x="102698" y="64667"/>
                  </a:moveTo>
                  <a:lnTo>
                    <a:pt x="70516" y="64667"/>
                  </a:lnTo>
                  <a:lnTo>
                    <a:pt x="94079" y="87516"/>
                  </a:lnTo>
                  <a:lnTo>
                    <a:pt x="116215" y="87516"/>
                  </a:lnTo>
                  <a:lnTo>
                    <a:pt x="102698" y="64667"/>
                  </a:lnTo>
                  <a:close/>
                </a:path>
                <a:path w="144145" h="332105">
                  <a:moveTo>
                    <a:pt x="112500" y="0"/>
                  </a:moveTo>
                  <a:lnTo>
                    <a:pt x="76748" y="0"/>
                  </a:lnTo>
                  <a:lnTo>
                    <a:pt x="116161" y="44658"/>
                  </a:lnTo>
                  <a:lnTo>
                    <a:pt x="135896" y="44658"/>
                  </a:lnTo>
                  <a:lnTo>
                    <a:pt x="1125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6" name="object 86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5965020" y="1117127"/>
              <a:ext cx="229262" cy="234510"/>
            </a:xfrm>
            <a:prstGeom prst="rect">
              <a:avLst/>
            </a:prstGeom>
          </p:spPr>
        </p:pic>
      </p:grpSp>
      <p:pic>
        <p:nvPicPr>
          <p:cNvPr id="87" name="object 87"/>
          <p:cNvPicPr/>
          <p:nvPr/>
        </p:nvPicPr>
        <p:blipFill>
          <a:blip r:embed="rId56" cstate="print"/>
          <a:stretch>
            <a:fillRect/>
          </a:stretch>
        </p:blipFill>
        <p:spPr>
          <a:xfrm>
            <a:off x="3058192" y="2711130"/>
            <a:ext cx="591224" cy="591228"/>
          </a:xfrm>
          <a:prstGeom prst="rect">
            <a:avLst/>
          </a:prstGeom>
        </p:spPr>
      </p:pic>
      <p:sp>
        <p:nvSpPr>
          <p:cNvPr id="88" name="object 88"/>
          <p:cNvSpPr/>
          <p:nvPr/>
        </p:nvSpPr>
        <p:spPr>
          <a:xfrm>
            <a:off x="43147" y="5611581"/>
            <a:ext cx="7342505" cy="0"/>
          </a:xfrm>
          <a:custGeom>
            <a:avLst/>
            <a:gdLst/>
            <a:ahLst/>
            <a:cxnLst/>
            <a:rect l="l" t="t" r="r" b="b"/>
            <a:pathLst>
              <a:path w="7342505">
                <a:moveTo>
                  <a:pt x="0" y="0"/>
                </a:moveTo>
                <a:lnTo>
                  <a:pt x="7342286" y="0"/>
                </a:lnTo>
              </a:path>
            </a:pathLst>
          </a:custGeom>
          <a:ln w="10288">
            <a:solidFill>
              <a:srgbClr val="52B05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-24125" y="7990058"/>
            <a:ext cx="7383145" cy="0"/>
          </a:xfrm>
          <a:custGeom>
            <a:avLst/>
            <a:gdLst/>
            <a:ahLst/>
            <a:cxnLst/>
            <a:rect l="l" t="t" r="r" b="b"/>
            <a:pathLst>
              <a:path w="7383145">
                <a:moveTo>
                  <a:pt x="0" y="0"/>
                </a:moveTo>
                <a:lnTo>
                  <a:pt x="7383091" y="0"/>
                </a:lnTo>
              </a:path>
            </a:pathLst>
          </a:custGeom>
          <a:ln w="10288">
            <a:solidFill>
              <a:srgbClr val="52B05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3" name="object 93"/>
          <p:cNvPicPr/>
          <p:nvPr/>
        </p:nvPicPr>
        <p:blipFill>
          <a:blip r:embed="rId57" cstate="print"/>
          <a:stretch>
            <a:fillRect/>
          </a:stretch>
        </p:blipFill>
        <p:spPr>
          <a:xfrm>
            <a:off x="225192" y="9971151"/>
            <a:ext cx="1547330" cy="216480"/>
          </a:xfrm>
          <a:prstGeom prst="rect">
            <a:avLst/>
          </a:prstGeom>
        </p:spPr>
      </p:pic>
      <p:pic>
        <p:nvPicPr>
          <p:cNvPr id="103" name="object 103"/>
          <p:cNvPicPr/>
          <p:nvPr/>
        </p:nvPicPr>
        <p:blipFill>
          <a:blip r:embed="rId58" cstate="print"/>
          <a:stretch>
            <a:fillRect/>
          </a:stretch>
        </p:blipFill>
        <p:spPr>
          <a:xfrm>
            <a:off x="3976832" y="9971151"/>
            <a:ext cx="1538457" cy="216480"/>
          </a:xfrm>
          <a:prstGeom prst="rect">
            <a:avLst/>
          </a:prstGeom>
        </p:spPr>
      </p:pic>
      <p:pic>
        <p:nvPicPr>
          <p:cNvPr id="104" name="object 104"/>
          <p:cNvPicPr/>
          <p:nvPr/>
        </p:nvPicPr>
        <p:blipFill>
          <a:blip r:embed="rId57" cstate="print"/>
          <a:stretch>
            <a:fillRect/>
          </a:stretch>
        </p:blipFill>
        <p:spPr>
          <a:xfrm>
            <a:off x="225192" y="7569148"/>
            <a:ext cx="1547330" cy="212872"/>
          </a:xfrm>
          <a:prstGeom prst="rect">
            <a:avLst/>
          </a:prstGeom>
        </p:spPr>
      </p:pic>
      <p:pic>
        <p:nvPicPr>
          <p:cNvPr id="107" name="object 107"/>
          <p:cNvPicPr/>
          <p:nvPr/>
        </p:nvPicPr>
        <p:blipFill>
          <a:blip r:embed="rId57" cstate="print"/>
          <a:stretch>
            <a:fillRect/>
          </a:stretch>
        </p:blipFill>
        <p:spPr>
          <a:xfrm>
            <a:off x="4072912" y="7537776"/>
            <a:ext cx="1547330" cy="216480"/>
          </a:xfrm>
          <a:prstGeom prst="rect">
            <a:avLst/>
          </a:prstGeom>
        </p:spPr>
      </p:pic>
      <p:pic>
        <p:nvPicPr>
          <p:cNvPr id="108" name="object 108"/>
          <p:cNvPicPr/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0399" y="5211781"/>
            <a:ext cx="1641971" cy="2427240"/>
          </a:xfrm>
          <a:prstGeom prst="rect">
            <a:avLst/>
          </a:prstGeom>
        </p:spPr>
      </p:pic>
      <p:pic>
        <p:nvPicPr>
          <p:cNvPr id="109" name="object 109"/>
          <p:cNvPicPr/>
          <p:nvPr/>
        </p:nvPicPr>
        <p:blipFill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1199785">
            <a:off x="217499" y="7688180"/>
            <a:ext cx="1682622" cy="2182061"/>
          </a:xfrm>
          <a:prstGeom prst="rect">
            <a:avLst/>
          </a:prstGeom>
        </p:spPr>
      </p:pic>
      <p:pic>
        <p:nvPicPr>
          <p:cNvPr id="110" name="object 110"/>
          <p:cNvPicPr/>
          <p:nvPr/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51377" y="2794802"/>
            <a:ext cx="1630469" cy="2172704"/>
          </a:xfrm>
          <a:prstGeom prst="rect">
            <a:avLst/>
          </a:prstGeom>
        </p:spPr>
      </p:pic>
      <p:pic>
        <p:nvPicPr>
          <p:cNvPr id="111" name="object 111"/>
          <p:cNvPicPr/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11533" y="7901250"/>
            <a:ext cx="2528418" cy="2166433"/>
          </a:xfrm>
          <a:prstGeom prst="rect">
            <a:avLst/>
          </a:prstGeom>
        </p:spPr>
      </p:pic>
      <p:sp>
        <p:nvSpPr>
          <p:cNvPr id="113" name="object 113"/>
          <p:cNvSpPr/>
          <p:nvPr/>
        </p:nvSpPr>
        <p:spPr>
          <a:xfrm>
            <a:off x="7373089" y="659663"/>
            <a:ext cx="7386955" cy="12700"/>
          </a:xfrm>
          <a:custGeom>
            <a:avLst/>
            <a:gdLst/>
            <a:ahLst/>
            <a:cxnLst/>
            <a:rect l="l" t="t" r="r" b="b"/>
            <a:pathLst>
              <a:path w="7386955" h="12700">
                <a:moveTo>
                  <a:pt x="0" y="12701"/>
                </a:moveTo>
                <a:lnTo>
                  <a:pt x="7386911" y="12701"/>
                </a:lnTo>
                <a:lnTo>
                  <a:pt x="7386911" y="0"/>
                </a:lnTo>
                <a:lnTo>
                  <a:pt x="0" y="0"/>
                </a:lnTo>
                <a:lnTo>
                  <a:pt x="0" y="12701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7385652" y="3087966"/>
            <a:ext cx="7374890" cy="10795"/>
          </a:xfrm>
          <a:custGeom>
            <a:avLst/>
            <a:gdLst/>
            <a:ahLst/>
            <a:cxnLst/>
            <a:rect l="l" t="t" r="r" b="b"/>
            <a:pathLst>
              <a:path w="7374890" h="10794">
                <a:moveTo>
                  <a:pt x="0" y="10288"/>
                </a:moveTo>
                <a:lnTo>
                  <a:pt x="7374347" y="10288"/>
                </a:lnTo>
                <a:lnTo>
                  <a:pt x="7374347" y="0"/>
                </a:lnTo>
                <a:lnTo>
                  <a:pt x="0" y="0"/>
                </a:lnTo>
                <a:lnTo>
                  <a:pt x="0" y="10288"/>
                </a:lnTo>
                <a:close/>
              </a:path>
            </a:pathLst>
          </a:custGeom>
          <a:solidFill>
            <a:srgbClr val="52B055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6" name="object 116"/>
          <p:cNvPicPr/>
          <p:nvPr/>
        </p:nvPicPr>
        <p:blipFill>
          <a:blip r:embed="rId57" cstate="print"/>
          <a:stretch>
            <a:fillRect/>
          </a:stretch>
        </p:blipFill>
        <p:spPr>
          <a:xfrm>
            <a:off x="7608292" y="2759000"/>
            <a:ext cx="1547330" cy="212872"/>
          </a:xfrm>
          <a:prstGeom prst="rect">
            <a:avLst/>
          </a:prstGeom>
        </p:spPr>
      </p:pic>
      <p:pic>
        <p:nvPicPr>
          <p:cNvPr id="122" name="object 122"/>
          <p:cNvPicPr/>
          <p:nvPr/>
        </p:nvPicPr>
        <p:blipFill>
          <a:blip r:embed="rId58" cstate="print"/>
          <a:stretch>
            <a:fillRect/>
          </a:stretch>
        </p:blipFill>
        <p:spPr>
          <a:xfrm>
            <a:off x="11373256" y="5261095"/>
            <a:ext cx="1542766" cy="216480"/>
          </a:xfrm>
          <a:prstGeom prst="rect">
            <a:avLst/>
          </a:prstGeom>
        </p:spPr>
      </p:pic>
      <p:sp>
        <p:nvSpPr>
          <p:cNvPr id="123" name="object 123"/>
          <p:cNvSpPr/>
          <p:nvPr/>
        </p:nvSpPr>
        <p:spPr>
          <a:xfrm>
            <a:off x="7385652" y="5611581"/>
            <a:ext cx="7374890" cy="10795"/>
          </a:xfrm>
          <a:custGeom>
            <a:avLst/>
            <a:gdLst/>
            <a:ahLst/>
            <a:cxnLst/>
            <a:rect l="l" t="t" r="r" b="b"/>
            <a:pathLst>
              <a:path w="7374890" h="10795">
                <a:moveTo>
                  <a:pt x="0" y="10288"/>
                </a:moveTo>
                <a:lnTo>
                  <a:pt x="7374347" y="10288"/>
                </a:lnTo>
                <a:lnTo>
                  <a:pt x="7374347" y="0"/>
                </a:lnTo>
                <a:lnTo>
                  <a:pt x="0" y="0"/>
                </a:lnTo>
                <a:lnTo>
                  <a:pt x="0" y="10288"/>
                </a:lnTo>
                <a:close/>
              </a:path>
            </a:pathLst>
          </a:custGeom>
          <a:solidFill>
            <a:srgbClr val="52B055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4" name="object 124"/>
          <p:cNvPicPr/>
          <p:nvPr/>
        </p:nvPicPr>
        <p:blipFill>
          <a:blip r:embed="rId63" cstate="print"/>
          <a:stretch>
            <a:fillRect/>
          </a:stretch>
        </p:blipFill>
        <p:spPr>
          <a:xfrm>
            <a:off x="7573886" y="5303039"/>
            <a:ext cx="1542766" cy="216480"/>
          </a:xfrm>
          <a:prstGeom prst="rect">
            <a:avLst/>
          </a:prstGeom>
        </p:spPr>
      </p:pic>
      <p:pic>
        <p:nvPicPr>
          <p:cNvPr id="125" name="object 125"/>
          <p:cNvPicPr/>
          <p:nvPr/>
        </p:nvPicPr>
        <p:blipFill>
          <a:blip r:embed="rId58" cstate="print"/>
          <a:stretch>
            <a:fillRect/>
          </a:stretch>
        </p:blipFill>
        <p:spPr>
          <a:xfrm>
            <a:off x="11445098" y="2769262"/>
            <a:ext cx="1542766" cy="216480"/>
          </a:xfrm>
          <a:prstGeom prst="rect">
            <a:avLst/>
          </a:prstGeom>
        </p:spPr>
      </p:pic>
      <p:sp>
        <p:nvSpPr>
          <p:cNvPr id="126" name="object 126"/>
          <p:cNvSpPr/>
          <p:nvPr/>
        </p:nvSpPr>
        <p:spPr>
          <a:xfrm>
            <a:off x="7385652" y="7990058"/>
            <a:ext cx="7374890" cy="10795"/>
          </a:xfrm>
          <a:custGeom>
            <a:avLst/>
            <a:gdLst/>
            <a:ahLst/>
            <a:cxnLst/>
            <a:rect l="l" t="t" r="r" b="b"/>
            <a:pathLst>
              <a:path w="7374890" h="10795">
                <a:moveTo>
                  <a:pt x="0" y="10288"/>
                </a:moveTo>
                <a:lnTo>
                  <a:pt x="7374347" y="10288"/>
                </a:lnTo>
                <a:lnTo>
                  <a:pt x="7374347" y="0"/>
                </a:lnTo>
                <a:lnTo>
                  <a:pt x="0" y="0"/>
                </a:lnTo>
                <a:lnTo>
                  <a:pt x="0" y="10288"/>
                </a:lnTo>
                <a:close/>
              </a:path>
            </a:pathLst>
          </a:custGeom>
          <a:solidFill>
            <a:srgbClr val="52B055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33" name="object 133"/>
          <p:cNvPicPr/>
          <p:nvPr/>
        </p:nvPicPr>
        <p:blipFill>
          <a:blip r:embed="rId58" cstate="print"/>
          <a:stretch>
            <a:fillRect/>
          </a:stretch>
        </p:blipFill>
        <p:spPr>
          <a:xfrm>
            <a:off x="11550959" y="10001259"/>
            <a:ext cx="1542766" cy="216480"/>
          </a:xfrm>
          <a:prstGeom prst="rect">
            <a:avLst/>
          </a:prstGeom>
        </p:spPr>
      </p:pic>
      <p:pic>
        <p:nvPicPr>
          <p:cNvPr id="134" name="object 134"/>
          <p:cNvPicPr/>
          <p:nvPr/>
        </p:nvPicPr>
        <p:blipFill>
          <a:blip r:embed="rId64" cstate="print"/>
          <a:stretch>
            <a:fillRect/>
          </a:stretch>
        </p:blipFill>
        <p:spPr>
          <a:xfrm>
            <a:off x="7608292" y="10037444"/>
            <a:ext cx="1547330" cy="217307"/>
          </a:xfrm>
          <a:prstGeom prst="rect">
            <a:avLst/>
          </a:prstGeom>
        </p:spPr>
      </p:pic>
      <p:pic>
        <p:nvPicPr>
          <p:cNvPr id="137" name="object 137"/>
          <p:cNvPicPr/>
          <p:nvPr/>
        </p:nvPicPr>
        <p:blipFill>
          <a:blip r:embed="rId58" cstate="print"/>
          <a:stretch>
            <a:fillRect/>
          </a:stretch>
        </p:blipFill>
        <p:spPr>
          <a:xfrm>
            <a:off x="11396609" y="7633577"/>
            <a:ext cx="1542766" cy="216480"/>
          </a:xfrm>
          <a:prstGeom prst="rect">
            <a:avLst/>
          </a:prstGeom>
        </p:spPr>
      </p:pic>
      <p:pic>
        <p:nvPicPr>
          <p:cNvPr id="138" name="object 138"/>
          <p:cNvPicPr/>
          <p:nvPr/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50817" y="7745152"/>
            <a:ext cx="1826890" cy="2322531"/>
          </a:xfrm>
          <a:prstGeom prst="rect">
            <a:avLst/>
          </a:prstGeom>
        </p:spPr>
      </p:pic>
      <p:pic>
        <p:nvPicPr>
          <p:cNvPr id="139" name="object 139"/>
          <p:cNvPicPr/>
          <p:nvPr/>
        </p:nvPicPr>
        <p:blipFill>
          <a:blip r:embed="rId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11407176" y="7572626"/>
            <a:ext cx="1720470" cy="2282273"/>
          </a:xfrm>
          <a:prstGeom prst="rect">
            <a:avLst/>
          </a:prstGeom>
        </p:spPr>
      </p:pic>
      <p:pic>
        <p:nvPicPr>
          <p:cNvPr id="163" name="object 163"/>
          <p:cNvPicPr/>
          <p:nvPr/>
        </p:nvPicPr>
        <p:blipFill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11261389" y="627978"/>
            <a:ext cx="1498585" cy="2108553"/>
          </a:xfrm>
          <a:prstGeom prst="rect">
            <a:avLst/>
          </a:prstGeom>
        </p:spPr>
      </p:pic>
      <p:pic>
        <p:nvPicPr>
          <p:cNvPr id="164" name="object 164"/>
          <p:cNvPicPr/>
          <p:nvPr/>
        </p:nvPicPr>
        <p:blipFill>
          <a:blip r:embed="rId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19490" y="718265"/>
            <a:ext cx="1493942" cy="1933501"/>
          </a:xfrm>
          <a:prstGeom prst="rect">
            <a:avLst/>
          </a:prstGeom>
        </p:spPr>
      </p:pic>
      <p:pic>
        <p:nvPicPr>
          <p:cNvPr id="167" name="object 167"/>
          <p:cNvPicPr/>
          <p:nvPr/>
        </p:nvPicPr>
        <p:blipFill>
          <a:blip r:embed="rId58" cstate="print"/>
          <a:stretch>
            <a:fillRect/>
          </a:stretch>
        </p:blipFill>
        <p:spPr>
          <a:xfrm>
            <a:off x="7653012" y="7619644"/>
            <a:ext cx="1542766" cy="216480"/>
          </a:xfrm>
          <a:prstGeom prst="rect">
            <a:avLst/>
          </a:prstGeom>
        </p:spPr>
      </p:pic>
      <p:sp>
        <p:nvSpPr>
          <p:cNvPr id="171" name="TextBox 170">
            <a:extLst>
              <a:ext uri="{FF2B5EF4-FFF2-40B4-BE49-F238E27FC236}">
                <a16:creationId xmlns:a16="http://schemas.microsoft.com/office/drawing/2014/main" xmlns="" id="{50A51B09-C3A4-4ED2-99D4-139E5016DDFE}"/>
              </a:ext>
            </a:extLst>
          </p:cNvPr>
          <p:cNvSpPr txBox="1"/>
          <p:nvPr/>
        </p:nvSpPr>
        <p:spPr>
          <a:xfrm>
            <a:off x="7853776" y="127398"/>
            <a:ext cx="15278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rgbClr val="00B050"/>
                </a:solidFill>
              </a:rPr>
              <a:t>ĐĂNG KHÁNH</a:t>
            </a:r>
          </a:p>
        </p:txBody>
      </p:sp>
      <p:sp>
        <p:nvSpPr>
          <p:cNvPr id="176" name="object 17">
            <a:extLst>
              <a:ext uri="{FF2B5EF4-FFF2-40B4-BE49-F238E27FC236}">
                <a16:creationId xmlns:a16="http://schemas.microsoft.com/office/drawing/2014/main" xmlns="" id="{3D0A3769-DB14-4B36-8868-339FCB5E983E}"/>
              </a:ext>
            </a:extLst>
          </p:cNvPr>
          <p:cNvSpPr/>
          <p:nvPr/>
        </p:nvSpPr>
        <p:spPr>
          <a:xfrm>
            <a:off x="5842862" y="413202"/>
            <a:ext cx="593090" cy="81280"/>
          </a:xfrm>
          <a:custGeom>
            <a:avLst/>
            <a:gdLst/>
            <a:ahLst/>
            <a:cxnLst/>
            <a:rect l="l" t="t" r="r" b="b"/>
            <a:pathLst>
              <a:path w="593090" h="81279">
                <a:moveTo>
                  <a:pt x="54127" y="64147"/>
                </a:moveTo>
                <a:lnTo>
                  <a:pt x="49161" y="63271"/>
                </a:lnTo>
                <a:lnTo>
                  <a:pt x="42799" y="61887"/>
                </a:lnTo>
                <a:lnTo>
                  <a:pt x="36957" y="60401"/>
                </a:lnTo>
                <a:lnTo>
                  <a:pt x="36957" y="60058"/>
                </a:lnTo>
                <a:lnTo>
                  <a:pt x="43116" y="56654"/>
                </a:lnTo>
                <a:lnTo>
                  <a:pt x="43688" y="56337"/>
                </a:lnTo>
                <a:lnTo>
                  <a:pt x="48983" y="50355"/>
                </a:lnTo>
                <a:lnTo>
                  <a:pt x="52451" y="42176"/>
                </a:lnTo>
                <a:lnTo>
                  <a:pt x="53682" y="31902"/>
                </a:lnTo>
                <a:lnTo>
                  <a:pt x="51816" y="19939"/>
                </a:lnTo>
                <a:lnTo>
                  <a:pt x="46507" y="10528"/>
                </a:lnTo>
                <a:lnTo>
                  <a:pt x="45631" y="9880"/>
                </a:lnTo>
                <a:lnTo>
                  <a:pt x="45631" y="31902"/>
                </a:lnTo>
                <a:lnTo>
                  <a:pt x="45554" y="33121"/>
                </a:lnTo>
                <a:lnTo>
                  <a:pt x="44424" y="41719"/>
                </a:lnTo>
                <a:lnTo>
                  <a:pt x="40754" y="49479"/>
                </a:lnTo>
                <a:lnTo>
                  <a:pt x="34823" y="54724"/>
                </a:lnTo>
                <a:lnTo>
                  <a:pt x="26758" y="56654"/>
                </a:lnTo>
                <a:lnTo>
                  <a:pt x="18834" y="54698"/>
                </a:lnTo>
                <a:lnTo>
                  <a:pt x="12954" y="49466"/>
                </a:lnTo>
                <a:lnTo>
                  <a:pt x="9309" y="41910"/>
                </a:lnTo>
                <a:lnTo>
                  <a:pt x="8128" y="33121"/>
                </a:lnTo>
                <a:lnTo>
                  <a:pt x="8229" y="31902"/>
                </a:lnTo>
                <a:lnTo>
                  <a:pt x="9232" y="23736"/>
                </a:lnTo>
                <a:lnTo>
                  <a:pt x="12763" y="15887"/>
                </a:lnTo>
                <a:lnTo>
                  <a:pt x="18719" y="10414"/>
                </a:lnTo>
                <a:lnTo>
                  <a:pt x="27101" y="8369"/>
                </a:lnTo>
                <a:lnTo>
                  <a:pt x="35267" y="10439"/>
                </a:lnTo>
                <a:lnTo>
                  <a:pt x="41059" y="15887"/>
                </a:lnTo>
                <a:lnTo>
                  <a:pt x="44526" y="23545"/>
                </a:lnTo>
                <a:lnTo>
                  <a:pt x="45631" y="31902"/>
                </a:lnTo>
                <a:lnTo>
                  <a:pt x="45631" y="9880"/>
                </a:lnTo>
                <a:lnTo>
                  <a:pt x="43586" y="8369"/>
                </a:lnTo>
                <a:lnTo>
                  <a:pt x="38214" y="4381"/>
                </a:lnTo>
                <a:lnTo>
                  <a:pt x="27368" y="2171"/>
                </a:lnTo>
                <a:lnTo>
                  <a:pt x="16370" y="4381"/>
                </a:lnTo>
                <a:lnTo>
                  <a:pt x="7734" y="10591"/>
                </a:lnTo>
                <a:lnTo>
                  <a:pt x="2044" y="20345"/>
                </a:lnTo>
                <a:lnTo>
                  <a:pt x="0" y="33121"/>
                </a:lnTo>
                <a:lnTo>
                  <a:pt x="2082" y="45669"/>
                </a:lnTo>
                <a:lnTo>
                  <a:pt x="7708" y="54876"/>
                </a:lnTo>
                <a:lnTo>
                  <a:pt x="15951" y="60629"/>
                </a:lnTo>
                <a:lnTo>
                  <a:pt x="25882" y="62839"/>
                </a:lnTo>
                <a:lnTo>
                  <a:pt x="27012" y="62839"/>
                </a:lnTo>
                <a:lnTo>
                  <a:pt x="29451" y="63715"/>
                </a:lnTo>
                <a:lnTo>
                  <a:pt x="36258" y="66065"/>
                </a:lnTo>
                <a:lnTo>
                  <a:pt x="44018" y="68414"/>
                </a:lnTo>
                <a:lnTo>
                  <a:pt x="51943" y="70510"/>
                </a:lnTo>
                <a:lnTo>
                  <a:pt x="54127" y="64147"/>
                </a:lnTo>
                <a:close/>
              </a:path>
              <a:path w="593090" h="81279">
                <a:moveTo>
                  <a:pt x="114427" y="61887"/>
                </a:moveTo>
                <a:lnTo>
                  <a:pt x="114173" y="58572"/>
                </a:lnTo>
                <a:lnTo>
                  <a:pt x="114084" y="54737"/>
                </a:lnTo>
                <a:lnTo>
                  <a:pt x="114084" y="19697"/>
                </a:lnTo>
                <a:lnTo>
                  <a:pt x="106413" y="19697"/>
                </a:lnTo>
                <a:lnTo>
                  <a:pt x="106413" y="46977"/>
                </a:lnTo>
                <a:lnTo>
                  <a:pt x="106146" y="48374"/>
                </a:lnTo>
                <a:lnTo>
                  <a:pt x="104317" y="52908"/>
                </a:lnTo>
                <a:lnTo>
                  <a:pt x="100749" y="56476"/>
                </a:lnTo>
                <a:lnTo>
                  <a:pt x="88633" y="56476"/>
                </a:lnTo>
                <a:lnTo>
                  <a:pt x="86194" y="51079"/>
                </a:lnTo>
                <a:lnTo>
                  <a:pt x="86194" y="19697"/>
                </a:lnTo>
                <a:lnTo>
                  <a:pt x="78524" y="19697"/>
                </a:lnTo>
                <a:lnTo>
                  <a:pt x="78524" y="59182"/>
                </a:lnTo>
                <a:lnTo>
                  <a:pt x="86448" y="62839"/>
                </a:lnTo>
                <a:lnTo>
                  <a:pt x="100571" y="62839"/>
                </a:lnTo>
                <a:lnTo>
                  <a:pt x="105016" y="58394"/>
                </a:lnTo>
                <a:lnTo>
                  <a:pt x="107022" y="54991"/>
                </a:lnTo>
                <a:lnTo>
                  <a:pt x="107200" y="54991"/>
                </a:lnTo>
                <a:lnTo>
                  <a:pt x="107632" y="61887"/>
                </a:lnTo>
                <a:lnTo>
                  <a:pt x="114427" y="61887"/>
                </a:lnTo>
                <a:close/>
              </a:path>
              <a:path w="593090" h="81279">
                <a:moveTo>
                  <a:pt x="172389" y="61887"/>
                </a:moveTo>
                <a:lnTo>
                  <a:pt x="171869" y="59004"/>
                </a:lnTo>
                <a:lnTo>
                  <a:pt x="171742" y="56565"/>
                </a:lnTo>
                <a:lnTo>
                  <a:pt x="171691" y="40182"/>
                </a:lnTo>
                <a:lnTo>
                  <a:pt x="171691" y="27533"/>
                </a:lnTo>
                <a:lnTo>
                  <a:pt x="170573" y="24396"/>
                </a:lnTo>
                <a:lnTo>
                  <a:pt x="168554" y="18732"/>
                </a:lnTo>
                <a:lnTo>
                  <a:pt x="164287" y="18732"/>
                </a:lnTo>
                <a:lnTo>
                  <a:pt x="164287" y="40347"/>
                </a:lnTo>
                <a:lnTo>
                  <a:pt x="164287" y="48463"/>
                </a:lnTo>
                <a:lnTo>
                  <a:pt x="164109" y="49326"/>
                </a:lnTo>
                <a:lnTo>
                  <a:pt x="162623" y="53682"/>
                </a:lnTo>
                <a:lnTo>
                  <a:pt x="159131" y="57175"/>
                </a:lnTo>
                <a:lnTo>
                  <a:pt x="149720" y="57175"/>
                </a:lnTo>
                <a:lnTo>
                  <a:pt x="146405" y="54825"/>
                </a:lnTo>
                <a:lnTo>
                  <a:pt x="146405" y="41656"/>
                </a:lnTo>
                <a:lnTo>
                  <a:pt x="155905" y="40182"/>
                </a:lnTo>
                <a:lnTo>
                  <a:pt x="164287" y="40347"/>
                </a:lnTo>
                <a:lnTo>
                  <a:pt x="164287" y="18732"/>
                </a:lnTo>
                <a:lnTo>
                  <a:pt x="150329" y="18732"/>
                </a:lnTo>
                <a:lnTo>
                  <a:pt x="145275" y="20218"/>
                </a:lnTo>
                <a:lnTo>
                  <a:pt x="141795" y="22479"/>
                </a:lnTo>
                <a:lnTo>
                  <a:pt x="143535" y="27533"/>
                </a:lnTo>
                <a:lnTo>
                  <a:pt x="146494" y="25615"/>
                </a:lnTo>
                <a:lnTo>
                  <a:pt x="150596" y="24396"/>
                </a:lnTo>
                <a:lnTo>
                  <a:pt x="163144" y="24396"/>
                </a:lnTo>
                <a:lnTo>
                  <a:pt x="164109" y="30670"/>
                </a:lnTo>
                <a:lnTo>
                  <a:pt x="164109" y="35039"/>
                </a:lnTo>
                <a:lnTo>
                  <a:pt x="153263" y="36017"/>
                </a:lnTo>
                <a:lnTo>
                  <a:pt x="145313" y="39027"/>
                </a:lnTo>
                <a:lnTo>
                  <a:pt x="140411" y="43954"/>
                </a:lnTo>
                <a:lnTo>
                  <a:pt x="138734" y="50723"/>
                </a:lnTo>
                <a:lnTo>
                  <a:pt x="138734" y="56832"/>
                </a:lnTo>
                <a:lnTo>
                  <a:pt x="143103" y="62839"/>
                </a:lnTo>
                <a:lnTo>
                  <a:pt x="157657" y="62839"/>
                </a:lnTo>
                <a:lnTo>
                  <a:pt x="162191" y="59880"/>
                </a:lnTo>
                <a:lnTo>
                  <a:pt x="164109" y="57175"/>
                </a:lnTo>
                <a:lnTo>
                  <a:pt x="164541" y="56565"/>
                </a:lnTo>
                <a:lnTo>
                  <a:pt x="164807" y="56565"/>
                </a:lnTo>
                <a:lnTo>
                  <a:pt x="165417" y="61887"/>
                </a:lnTo>
                <a:lnTo>
                  <a:pt x="172389" y="61887"/>
                </a:lnTo>
                <a:close/>
              </a:path>
              <a:path w="593090" h="81279">
                <a:moveTo>
                  <a:pt x="206971" y="0"/>
                </a:moveTo>
                <a:lnTo>
                  <a:pt x="199301" y="0"/>
                </a:lnTo>
                <a:lnTo>
                  <a:pt x="199301" y="61887"/>
                </a:lnTo>
                <a:lnTo>
                  <a:pt x="206971" y="61887"/>
                </a:lnTo>
                <a:lnTo>
                  <a:pt x="206971" y="0"/>
                </a:lnTo>
                <a:close/>
              </a:path>
              <a:path w="593090" h="81279">
                <a:moveTo>
                  <a:pt x="242785" y="19697"/>
                </a:moveTo>
                <a:lnTo>
                  <a:pt x="235115" y="19697"/>
                </a:lnTo>
                <a:lnTo>
                  <a:pt x="235115" y="61887"/>
                </a:lnTo>
                <a:lnTo>
                  <a:pt x="242785" y="61887"/>
                </a:lnTo>
                <a:lnTo>
                  <a:pt x="242785" y="19697"/>
                </a:lnTo>
                <a:close/>
              </a:path>
              <a:path w="593090" h="81279">
                <a:moveTo>
                  <a:pt x="243751" y="10452"/>
                </a:moveTo>
                <a:lnTo>
                  <a:pt x="243662" y="5143"/>
                </a:lnTo>
                <a:lnTo>
                  <a:pt x="241833" y="3048"/>
                </a:lnTo>
                <a:lnTo>
                  <a:pt x="236169" y="3048"/>
                </a:lnTo>
                <a:lnTo>
                  <a:pt x="234162" y="5143"/>
                </a:lnTo>
                <a:lnTo>
                  <a:pt x="234162" y="10452"/>
                </a:lnTo>
                <a:lnTo>
                  <a:pt x="236080" y="12547"/>
                </a:lnTo>
                <a:lnTo>
                  <a:pt x="241833" y="12547"/>
                </a:lnTo>
                <a:lnTo>
                  <a:pt x="243751" y="10452"/>
                </a:lnTo>
                <a:close/>
              </a:path>
              <a:path w="593090" h="81279">
                <a:moveTo>
                  <a:pt x="290982" y="19697"/>
                </a:moveTo>
                <a:lnTo>
                  <a:pt x="279996" y="19697"/>
                </a:lnTo>
                <a:lnTo>
                  <a:pt x="279996" y="7581"/>
                </a:lnTo>
                <a:lnTo>
                  <a:pt x="272503" y="9588"/>
                </a:lnTo>
                <a:lnTo>
                  <a:pt x="272503" y="19697"/>
                </a:lnTo>
                <a:lnTo>
                  <a:pt x="265963" y="19697"/>
                </a:lnTo>
                <a:lnTo>
                  <a:pt x="265963" y="25539"/>
                </a:lnTo>
                <a:lnTo>
                  <a:pt x="272503" y="25539"/>
                </a:lnTo>
                <a:lnTo>
                  <a:pt x="272503" y="53517"/>
                </a:lnTo>
                <a:lnTo>
                  <a:pt x="273291" y="57264"/>
                </a:lnTo>
                <a:lnTo>
                  <a:pt x="275463" y="59524"/>
                </a:lnTo>
                <a:lnTo>
                  <a:pt x="277291" y="61620"/>
                </a:lnTo>
                <a:lnTo>
                  <a:pt x="280174" y="62750"/>
                </a:lnTo>
                <a:lnTo>
                  <a:pt x="286715" y="62750"/>
                </a:lnTo>
                <a:lnTo>
                  <a:pt x="289064" y="62318"/>
                </a:lnTo>
                <a:lnTo>
                  <a:pt x="290550" y="61709"/>
                </a:lnTo>
                <a:lnTo>
                  <a:pt x="290195" y="55956"/>
                </a:lnTo>
                <a:lnTo>
                  <a:pt x="287756" y="56476"/>
                </a:lnTo>
                <a:lnTo>
                  <a:pt x="281482" y="56476"/>
                </a:lnTo>
                <a:lnTo>
                  <a:pt x="279996" y="53517"/>
                </a:lnTo>
                <a:lnTo>
                  <a:pt x="279996" y="25539"/>
                </a:lnTo>
                <a:lnTo>
                  <a:pt x="290982" y="25539"/>
                </a:lnTo>
                <a:lnTo>
                  <a:pt x="290982" y="19697"/>
                </a:lnTo>
                <a:close/>
              </a:path>
              <a:path w="593090" h="81279">
                <a:moveTo>
                  <a:pt x="349719" y="19697"/>
                </a:moveTo>
                <a:lnTo>
                  <a:pt x="341617" y="19697"/>
                </a:lnTo>
                <a:lnTo>
                  <a:pt x="332193" y="47498"/>
                </a:lnTo>
                <a:lnTo>
                  <a:pt x="330542" y="53251"/>
                </a:lnTo>
                <a:lnTo>
                  <a:pt x="330365" y="53251"/>
                </a:lnTo>
                <a:lnTo>
                  <a:pt x="328625" y="47409"/>
                </a:lnTo>
                <a:lnTo>
                  <a:pt x="327672" y="44627"/>
                </a:lnTo>
                <a:lnTo>
                  <a:pt x="318427" y="19697"/>
                </a:lnTo>
                <a:lnTo>
                  <a:pt x="310057" y="19697"/>
                </a:lnTo>
                <a:lnTo>
                  <a:pt x="326009" y="59524"/>
                </a:lnTo>
                <a:lnTo>
                  <a:pt x="326186" y="60134"/>
                </a:lnTo>
                <a:lnTo>
                  <a:pt x="326186" y="61010"/>
                </a:lnTo>
                <a:lnTo>
                  <a:pt x="323824" y="66332"/>
                </a:lnTo>
                <a:lnTo>
                  <a:pt x="321221" y="69291"/>
                </a:lnTo>
                <a:lnTo>
                  <a:pt x="316852" y="72859"/>
                </a:lnTo>
                <a:lnTo>
                  <a:pt x="314325" y="74079"/>
                </a:lnTo>
                <a:lnTo>
                  <a:pt x="312420" y="74688"/>
                </a:lnTo>
                <a:lnTo>
                  <a:pt x="314325" y="81140"/>
                </a:lnTo>
                <a:lnTo>
                  <a:pt x="338213" y="49771"/>
                </a:lnTo>
                <a:lnTo>
                  <a:pt x="349719" y="19697"/>
                </a:lnTo>
                <a:close/>
              </a:path>
              <a:path w="593090" h="81279">
                <a:moveTo>
                  <a:pt x="408190" y="35471"/>
                </a:moveTo>
                <a:lnTo>
                  <a:pt x="386664" y="35471"/>
                </a:lnTo>
                <a:lnTo>
                  <a:pt x="386664" y="41135"/>
                </a:lnTo>
                <a:lnTo>
                  <a:pt x="408190" y="41135"/>
                </a:lnTo>
                <a:lnTo>
                  <a:pt x="408190" y="35471"/>
                </a:lnTo>
                <a:close/>
              </a:path>
              <a:path w="593090" h="81279">
                <a:moveTo>
                  <a:pt x="471119" y="19697"/>
                </a:moveTo>
                <a:lnTo>
                  <a:pt x="460133" y="19697"/>
                </a:lnTo>
                <a:lnTo>
                  <a:pt x="460133" y="7581"/>
                </a:lnTo>
                <a:lnTo>
                  <a:pt x="452640" y="9588"/>
                </a:lnTo>
                <a:lnTo>
                  <a:pt x="452640" y="19697"/>
                </a:lnTo>
                <a:lnTo>
                  <a:pt x="446100" y="19697"/>
                </a:lnTo>
                <a:lnTo>
                  <a:pt x="446100" y="25539"/>
                </a:lnTo>
                <a:lnTo>
                  <a:pt x="452640" y="25539"/>
                </a:lnTo>
                <a:lnTo>
                  <a:pt x="452640" y="53517"/>
                </a:lnTo>
                <a:lnTo>
                  <a:pt x="453428" y="57264"/>
                </a:lnTo>
                <a:lnTo>
                  <a:pt x="455599" y="59524"/>
                </a:lnTo>
                <a:lnTo>
                  <a:pt x="457428" y="61620"/>
                </a:lnTo>
                <a:lnTo>
                  <a:pt x="460311" y="62750"/>
                </a:lnTo>
                <a:lnTo>
                  <a:pt x="466839" y="62750"/>
                </a:lnTo>
                <a:lnTo>
                  <a:pt x="469201" y="62318"/>
                </a:lnTo>
                <a:lnTo>
                  <a:pt x="470674" y="61709"/>
                </a:lnTo>
                <a:lnTo>
                  <a:pt x="470331" y="55956"/>
                </a:lnTo>
                <a:lnTo>
                  <a:pt x="467893" y="56476"/>
                </a:lnTo>
                <a:lnTo>
                  <a:pt x="461619" y="56476"/>
                </a:lnTo>
                <a:lnTo>
                  <a:pt x="460133" y="53517"/>
                </a:lnTo>
                <a:lnTo>
                  <a:pt x="460133" y="25539"/>
                </a:lnTo>
                <a:lnTo>
                  <a:pt x="471119" y="25539"/>
                </a:lnTo>
                <a:lnTo>
                  <a:pt x="471119" y="19697"/>
                </a:lnTo>
                <a:close/>
              </a:path>
              <a:path w="593090" h="81279">
                <a:moveTo>
                  <a:pt x="530898" y="22225"/>
                </a:moveTo>
                <a:lnTo>
                  <a:pt x="521830" y="18732"/>
                </a:lnTo>
                <a:lnTo>
                  <a:pt x="513295" y="18732"/>
                </a:lnTo>
                <a:lnTo>
                  <a:pt x="510590" y="19608"/>
                </a:lnTo>
                <a:lnTo>
                  <a:pt x="505968" y="22225"/>
                </a:lnTo>
                <a:lnTo>
                  <a:pt x="504050" y="24142"/>
                </a:lnTo>
                <a:lnTo>
                  <a:pt x="502831" y="26314"/>
                </a:lnTo>
                <a:lnTo>
                  <a:pt x="502653" y="26314"/>
                </a:lnTo>
                <a:lnTo>
                  <a:pt x="502653" y="0"/>
                </a:lnTo>
                <a:lnTo>
                  <a:pt x="494982" y="0"/>
                </a:lnTo>
                <a:lnTo>
                  <a:pt x="494982" y="61887"/>
                </a:lnTo>
                <a:lnTo>
                  <a:pt x="502653" y="61887"/>
                </a:lnTo>
                <a:lnTo>
                  <a:pt x="502653" y="34950"/>
                </a:lnTo>
                <a:lnTo>
                  <a:pt x="502742" y="33820"/>
                </a:lnTo>
                <a:lnTo>
                  <a:pt x="503174" y="32766"/>
                </a:lnTo>
                <a:lnTo>
                  <a:pt x="504571" y="28587"/>
                </a:lnTo>
                <a:lnTo>
                  <a:pt x="508495" y="25095"/>
                </a:lnTo>
                <a:lnTo>
                  <a:pt x="520700" y="25095"/>
                </a:lnTo>
                <a:lnTo>
                  <a:pt x="523227" y="30848"/>
                </a:lnTo>
                <a:lnTo>
                  <a:pt x="523227" y="61887"/>
                </a:lnTo>
                <a:lnTo>
                  <a:pt x="530898" y="61887"/>
                </a:lnTo>
                <a:lnTo>
                  <a:pt x="530898" y="22225"/>
                </a:lnTo>
                <a:close/>
              </a:path>
              <a:path w="593090" h="81279">
                <a:moveTo>
                  <a:pt x="592772" y="38608"/>
                </a:moveTo>
                <a:lnTo>
                  <a:pt x="592531" y="36690"/>
                </a:lnTo>
                <a:lnTo>
                  <a:pt x="591985" y="32232"/>
                </a:lnTo>
                <a:lnTo>
                  <a:pt x="589216" y="25768"/>
                </a:lnTo>
                <a:lnTo>
                  <a:pt x="587578" y="24231"/>
                </a:lnTo>
                <a:lnTo>
                  <a:pt x="585368" y="22161"/>
                </a:lnTo>
                <a:lnTo>
                  <a:pt x="585368" y="36690"/>
                </a:lnTo>
                <a:lnTo>
                  <a:pt x="562965" y="36690"/>
                </a:lnTo>
                <a:lnTo>
                  <a:pt x="563575" y="31369"/>
                </a:lnTo>
                <a:lnTo>
                  <a:pt x="566978" y="24231"/>
                </a:lnTo>
                <a:lnTo>
                  <a:pt x="583361" y="24231"/>
                </a:lnTo>
                <a:lnTo>
                  <a:pt x="585330" y="31369"/>
                </a:lnTo>
                <a:lnTo>
                  <a:pt x="585368" y="36690"/>
                </a:lnTo>
                <a:lnTo>
                  <a:pt x="585368" y="22161"/>
                </a:lnTo>
                <a:lnTo>
                  <a:pt x="583869" y="20751"/>
                </a:lnTo>
                <a:lnTo>
                  <a:pt x="575335" y="18732"/>
                </a:lnTo>
                <a:lnTo>
                  <a:pt x="567067" y="20497"/>
                </a:lnTo>
                <a:lnTo>
                  <a:pt x="560832" y="25336"/>
                </a:lnTo>
                <a:lnTo>
                  <a:pt x="556920" y="32562"/>
                </a:lnTo>
                <a:lnTo>
                  <a:pt x="555752" y="40182"/>
                </a:lnTo>
                <a:lnTo>
                  <a:pt x="555663" y="42176"/>
                </a:lnTo>
                <a:lnTo>
                  <a:pt x="556971" y="50177"/>
                </a:lnTo>
                <a:lnTo>
                  <a:pt x="561060" y="56896"/>
                </a:lnTo>
                <a:lnTo>
                  <a:pt x="567575" y="61214"/>
                </a:lnTo>
                <a:lnTo>
                  <a:pt x="576300" y="62750"/>
                </a:lnTo>
                <a:lnTo>
                  <a:pt x="583006" y="62750"/>
                </a:lnTo>
                <a:lnTo>
                  <a:pt x="587629" y="61353"/>
                </a:lnTo>
                <a:lnTo>
                  <a:pt x="590334" y="60134"/>
                </a:lnTo>
                <a:lnTo>
                  <a:pt x="589546" y="56832"/>
                </a:lnTo>
                <a:lnTo>
                  <a:pt x="589026" y="54648"/>
                </a:lnTo>
                <a:lnTo>
                  <a:pt x="586143" y="55867"/>
                </a:lnTo>
                <a:lnTo>
                  <a:pt x="582841" y="56832"/>
                </a:lnTo>
                <a:lnTo>
                  <a:pt x="569671" y="56832"/>
                </a:lnTo>
                <a:lnTo>
                  <a:pt x="563054" y="52552"/>
                </a:lnTo>
                <a:lnTo>
                  <a:pt x="562876" y="42176"/>
                </a:lnTo>
                <a:lnTo>
                  <a:pt x="592505" y="42176"/>
                </a:lnTo>
                <a:lnTo>
                  <a:pt x="592594" y="41402"/>
                </a:lnTo>
                <a:lnTo>
                  <a:pt x="592772" y="40182"/>
                </a:lnTo>
                <a:lnTo>
                  <a:pt x="592772" y="38608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8">
            <a:extLst>
              <a:ext uri="{FF2B5EF4-FFF2-40B4-BE49-F238E27FC236}">
                <a16:creationId xmlns:a16="http://schemas.microsoft.com/office/drawing/2014/main" xmlns="" id="{877881E5-B63F-4B65-9D71-1A449697D7AE}"/>
              </a:ext>
            </a:extLst>
          </p:cNvPr>
          <p:cNvSpPr/>
          <p:nvPr/>
        </p:nvSpPr>
        <p:spPr>
          <a:xfrm>
            <a:off x="6494285" y="431935"/>
            <a:ext cx="197485" cy="44450"/>
          </a:xfrm>
          <a:custGeom>
            <a:avLst/>
            <a:gdLst/>
            <a:ahLst/>
            <a:cxnLst/>
            <a:rect l="l" t="t" r="r" b="b"/>
            <a:pathLst>
              <a:path w="197484" h="44450">
                <a:moveTo>
                  <a:pt x="33299" y="2273"/>
                </a:moveTo>
                <a:lnTo>
                  <a:pt x="31203" y="1219"/>
                </a:lnTo>
                <a:lnTo>
                  <a:pt x="27190" y="88"/>
                </a:lnTo>
                <a:lnTo>
                  <a:pt x="22669" y="88"/>
                </a:lnTo>
                <a:lnTo>
                  <a:pt x="13309" y="1765"/>
                </a:lnTo>
                <a:lnTo>
                  <a:pt x="6172" y="6426"/>
                </a:lnTo>
                <a:lnTo>
                  <a:pt x="1600" y="13512"/>
                </a:lnTo>
                <a:lnTo>
                  <a:pt x="0" y="22491"/>
                </a:lnTo>
                <a:lnTo>
                  <a:pt x="1498" y="31292"/>
                </a:lnTo>
                <a:lnTo>
                  <a:pt x="5727" y="38100"/>
                </a:lnTo>
                <a:lnTo>
                  <a:pt x="12357" y="42468"/>
                </a:lnTo>
                <a:lnTo>
                  <a:pt x="21005" y="44018"/>
                </a:lnTo>
                <a:lnTo>
                  <a:pt x="26670" y="44018"/>
                </a:lnTo>
                <a:lnTo>
                  <a:pt x="31115" y="42621"/>
                </a:lnTo>
                <a:lnTo>
                  <a:pt x="33121" y="41579"/>
                </a:lnTo>
                <a:lnTo>
                  <a:pt x="31813" y="35826"/>
                </a:lnTo>
                <a:lnTo>
                  <a:pt x="29641" y="36791"/>
                </a:lnTo>
                <a:lnTo>
                  <a:pt x="26758" y="37922"/>
                </a:lnTo>
                <a:lnTo>
                  <a:pt x="14033" y="37922"/>
                </a:lnTo>
                <a:lnTo>
                  <a:pt x="7759" y="31902"/>
                </a:lnTo>
                <a:lnTo>
                  <a:pt x="7759" y="13335"/>
                </a:lnTo>
                <a:lnTo>
                  <a:pt x="12992" y="6184"/>
                </a:lnTo>
                <a:lnTo>
                  <a:pt x="26847" y="6184"/>
                </a:lnTo>
                <a:lnTo>
                  <a:pt x="29718" y="7150"/>
                </a:lnTo>
                <a:lnTo>
                  <a:pt x="31559" y="8191"/>
                </a:lnTo>
                <a:lnTo>
                  <a:pt x="33299" y="2273"/>
                </a:lnTo>
                <a:close/>
              </a:path>
              <a:path w="197484" h="44450">
                <a:moveTo>
                  <a:pt x="94996" y="21704"/>
                </a:moveTo>
                <a:lnTo>
                  <a:pt x="93522" y="12877"/>
                </a:lnTo>
                <a:lnTo>
                  <a:pt x="89382" y="6019"/>
                </a:lnTo>
                <a:lnTo>
                  <a:pt x="89001" y="5753"/>
                </a:lnTo>
                <a:lnTo>
                  <a:pt x="87147" y="4470"/>
                </a:lnTo>
                <a:lnTo>
                  <a:pt x="87147" y="14820"/>
                </a:lnTo>
                <a:lnTo>
                  <a:pt x="87147" y="31470"/>
                </a:lnTo>
                <a:lnTo>
                  <a:pt x="81661" y="38354"/>
                </a:lnTo>
                <a:lnTo>
                  <a:pt x="66840" y="38354"/>
                </a:lnTo>
                <a:lnTo>
                  <a:pt x="61595" y="31470"/>
                </a:lnTo>
                <a:lnTo>
                  <a:pt x="61531" y="14122"/>
                </a:lnTo>
                <a:lnTo>
                  <a:pt x="65443" y="5753"/>
                </a:lnTo>
                <a:lnTo>
                  <a:pt x="83578" y="5753"/>
                </a:lnTo>
                <a:lnTo>
                  <a:pt x="87147" y="14820"/>
                </a:lnTo>
                <a:lnTo>
                  <a:pt x="87147" y="4470"/>
                </a:lnTo>
                <a:lnTo>
                  <a:pt x="82969" y="1574"/>
                </a:lnTo>
                <a:lnTo>
                  <a:pt x="74688" y="0"/>
                </a:lnTo>
                <a:lnTo>
                  <a:pt x="66497" y="1524"/>
                </a:lnTo>
                <a:lnTo>
                  <a:pt x="59855" y="5905"/>
                </a:lnTo>
                <a:lnTo>
                  <a:pt x="55397" y="12954"/>
                </a:lnTo>
                <a:lnTo>
                  <a:pt x="53771" y="22402"/>
                </a:lnTo>
                <a:lnTo>
                  <a:pt x="55321" y="31381"/>
                </a:lnTo>
                <a:lnTo>
                  <a:pt x="59601" y="38252"/>
                </a:lnTo>
                <a:lnTo>
                  <a:pt x="66014" y="42595"/>
                </a:lnTo>
                <a:lnTo>
                  <a:pt x="73990" y="44107"/>
                </a:lnTo>
                <a:lnTo>
                  <a:pt x="81572" y="42799"/>
                </a:lnTo>
                <a:lnTo>
                  <a:pt x="88315" y="38760"/>
                </a:lnTo>
                <a:lnTo>
                  <a:pt x="88595" y="38354"/>
                </a:lnTo>
                <a:lnTo>
                  <a:pt x="93154" y="31788"/>
                </a:lnTo>
                <a:lnTo>
                  <a:pt x="94996" y="21704"/>
                </a:lnTo>
                <a:close/>
              </a:path>
              <a:path w="197484" h="44450">
                <a:moveTo>
                  <a:pt x="140741" y="266"/>
                </a:moveTo>
                <a:lnTo>
                  <a:pt x="139446" y="0"/>
                </a:lnTo>
                <a:lnTo>
                  <a:pt x="133426" y="0"/>
                </a:lnTo>
                <a:lnTo>
                  <a:pt x="128803" y="3581"/>
                </a:lnTo>
                <a:lnTo>
                  <a:pt x="126885" y="9245"/>
                </a:lnTo>
                <a:lnTo>
                  <a:pt x="126542" y="9245"/>
                </a:lnTo>
                <a:lnTo>
                  <a:pt x="126276" y="965"/>
                </a:lnTo>
                <a:lnTo>
                  <a:pt x="119570" y="965"/>
                </a:lnTo>
                <a:lnTo>
                  <a:pt x="119824" y="4889"/>
                </a:lnTo>
                <a:lnTo>
                  <a:pt x="119913" y="9156"/>
                </a:lnTo>
                <a:lnTo>
                  <a:pt x="119913" y="43154"/>
                </a:lnTo>
                <a:lnTo>
                  <a:pt x="127495" y="43154"/>
                </a:lnTo>
                <a:lnTo>
                  <a:pt x="127495" y="19354"/>
                </a:lnTo>
                <a:lnTo>
                  <a:pt x="127850" y="17094"/>
                </a:lnTo>
                <a:lnTo>
                  <a:pt x="128892" y="11341"/>
                </a:lnTo>
                <a:lnTo>
                  <a:pt x="132727" y="7239"/>
                </a:lnTo>
                <a:lnTo>
                  <a:pt x="139179" y="7239"/>
                </a:lnTo>
                <a:lnTo>
                  <a:pt x="140741" y="7493"/>
                </a:lnTo>
                <a:lnTo>
                  <a:pt x="140741" y="266"/>
                </a:lnTo>
                <a:close/>
              </a:path>
              <a:path w="197484" h="44450">
                <a:moveTo>
                  <a:pt x="196951" y="19875"/>
                </a:moveTo>
                <a:lnTo>
                  <a:pt x="189547" y="3416"/>
                </a:lnTo>
                <a:lnTo>
                  <a:pt x="189547" y="17957"/>
                </a:lnTo>
                <a:lnTo>
                  <a:pt x="167144" y="17957"/>
                </a:lnTo>
                <a:lnTo>
                  <a:pt x="167754" y="12636"/>
                </a:lnTo>
                <a:lnTo>
                  <a:pt x="171157" y="5499"/>
                </a:lnTo>
                <a:lnTo>
                  <a:pt x="187540" y="5499"/>
                </a:lnTo>
                <a:lnTo>
                  <a:pt x="189509" y="12636"/>
                </a:lnTo>
                <a:lnTo>
                  <a:pt x="189547" y="17957"/>
                </a:lnTo>
                <a:lnTo>
                  <a:pt x="189547" y="3416"/>
                </a:lnTo>
                <a:lnTo>
                  <a:pt x="188061" y="2019"/>
                </a:lnTo>
                <a:lnTo>
                  <a:pt x="179527" y="0"/>
                </a:lnTo>
                <a:lnTo>
                  <a:pt x="171246" y="1765"/>
                </a:lnTo>
                <a:lnTo>
                  <a:pt x="165023" y="6604"/>
                </a:lnTo>
                <a:lnTo>
                  <a:pt x="161099" y="13830"/>
                </a:lnTo>
                <a:lnTo>
                  <a:pt x="159931" y="21450"/>
                </a:lnTo>
                <a:lnTo>
                  <a:pt x="159854" y="23444"/>
                </a:lnTo>
                <a:lnTo>
                  <a:pt x="161150" y="31445"/>
                </a:lnTo>
                <a:lnTo>
                  <a:pt x="165239" y="38163"/>
                </a:lnTo>
                <a:lnTo>
                  <a:pt x="171767" y="42481"/>
                </a:lnTo>
                <a:lnTo>
                  <a:pt x="180479" y="44018"/>
                </a:lnTo>
                <a:lnTo>
                  <a:pt x="187198" y="44018"/>
                </a:lnTo>
                <a:lnTo>
                  <a:pt x="191808" y="42621"/>
                </a:lnTo>
                <a:lnTo>
                  <a:pt x="194513" y="41402"/>
                </a:lnTo>
                <a:lnTo>
                  <a:pt x="193725" y="38100"/>
                </a:lnTo>
                <a:lnTo>
                  <a:pt x="193205" y="35915"/>
                </a:lnTo>
                <a:lnTo>
                  <a:pt x="190334" y="37134"/>
                </a:lnTo>
                <a:lnTo>
                  <a:pt x="187020" y="38100"/>
                </a:lnTo>
                <a:lnTo>
                  <a:pt x="173850" y="38100"/>
                </a:lnTo>
                <a:lnTo>
                  <a:pt x="167233" y="33820"/>
                </a:lnTo>
                <a:lnTo>
                  <a:pt x="167055" y="23444"/>
                </a:lnTo>
                <a:lnTo>
                  <a:pt x="196697" y="23444"/>
                </a:lnTo>
                <a:lnTo>
                  <a:pt x="196786" y="22669"/>
                </a:lnTo>
                <a:lnTo>
                  <a:pt x="196951" y="21450"/>
                </a:lnTo>
                <a:lnTo>
                  <a:pt x="196951" y="19875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9">
            <a:extLst>
              <a:ext uri="{FF2B5EF4-FFF2-40B4-BE49-F238E27FC236}">
                <a16:creationId xmlns:a16="http://schemas.microsoft.com/office/drawing/2014/main" xmlns="" id="{39CFB135-84B4-440E-8008-D307E13AC88E}"/>
              </a:ext>
            </a:extLst>
          </p:cNvPr>
          <p:cNvSpPr/>
          <p:nvPr/>
        </p:nvSpPr>
        <p:spPr>
          <a:xfrm>
            <a:off x="6747713" y="413204"/>
            <a:ext cx="252729" cy="62865"/>
          </a:xfrm>
          <a:custGeom>
            <a:avLst/>
            <a:gdLst/>
            <a:ahLst/>
            <a:cxnLst/>
            <a:rect l="l" t="t" r="r" b="b"/>
            <a:pathLst>
              <a:path w="252729" h="62865">
                <a:moveTo>
                  <a:pt x="39916" y="19697"/>
                </a:moveTo>
                <a:lnTo>
                  <a:pt x="31902" y="19697"/>
                </a:lnTo>
                <a:lnTo>
                  <a:pt x="23698" y="43408"/>
                </a:lnTo>
                <a:lnTo>
                  <a:pt x="21094" y="50723"/>
                </a:lnTo>
                <a:lnTo>
                  <a:pt x="20129" y="54203"/>
                </a:lnTo>
                <a:lnTo>
                  <a:pt x="19875" y="54203"/>
                </a:lnTo>
                <a:lnTo>
                  <a:pt x="18999" y="50723"/>
                </a:lnTo>
                <a:lnTo>
                  <a:pt x="17868" y="47231"/>
                </a:lnTo>
                <a:lnTo>
                  <a:pt x="16471" y="43408"/>
                </a:lnTo>
                <a:lnTo>
                  <a:pt x="8191" y="19697"/>
                </a:lnTo>
                <a:lnTo>
                  <a:pt x="0" y="19697"/>
                </a:lnTo>
                <a:lnTo>
                  <a:pt x="16040" y="61887"/>
                </a:lnTo>
                <a:lnTo>
                  <a:pt x="23355" y="61887"/>
                </a:lnTo>
                <a:lnTo>
                  <a:pt x="39916" y="19697"/>
                </a:lnTo>
                <a:close/>
              </a:path>
              <a:path w="252729" h="62865">
                <a:moveTo>
                  <a:pt x="92379" y="61887"/>
                </a:moveTo>
                <a:lnTo>
                  <a:pt x="91859" y="59004"/>
                </a:lnTo>
                <a:lnTo>
                  <a:pt x="91732" y="56565"/>
                </a:lnTo>
                <a:lnTo>
                  <a:pt x="91681" y="40182"/>
                </a:lnTo>
                <a:lnTo>
                  <a:pt x="91681" y="27533"/>
                </a:lnTo>
                <a:lnTo>
                  <a:pt x="90563" y="24396"/>
                </a:lnTo>
                <a:lnTo>
                  <a:pt x="88544" y="18732"/>
                </a:lnTo>
                <a:lnTo>
                  <a:pt x="84277" y="18732"/>
                </a:lnTo>
                <a:lnTo>
                  <a:pt x="84277" y="40347"/>
                </a:lnTo>
                <a:lnTo>
                  <a:pt x="84277" y="48463"/>
                </a:lnTo>
                <a:lnTo>
                  <a:pt x="84099" y="49326"/>
                </a:lnTo>
                <a:lnTo>
                  <a:pt x="82613" y="53682"/>
                </a:lnTo>
                <a:lnTo>
                  <a:pt x="79133" y="57175"/>
                </a:lnTo>
                <a:lnTo>
                  <a:pt x="69710" y="57175"/>
                </a:lnTo>
                <a:lnTo>
                  <a:pt x="66408" y="54825"/>
                </a:lnTo>
                <a:lnTo>
                  <a:pt x="66408" y="41656"/>
                </a:lnTo>
                <a:lnTo>
                  <a:pt x="75907" y="40182"/>
                </a:lnTo>
                <a:lnTo>
                  <a:pt x="84277" y="40347"/>
                </a:lnTo>
                <a:lnTo>
                  <a:pt x="84277" y="18732"/>
                </a:lnTo>
                <a:lnTo>
                  <a:pt x="70332" y="18732"/>
                </a:lnTo>
                <a:lnTo>
                  <a:pt x="65265" y="20218"/>
                </a:lnTo>
                <a:lnTo>
                  <a:pt x="61785" y="22479"/>
                </a:lnTo>
                <a:lnTo>
                  <a:pt x="63525" y="27533"/>
                </a:lnTo>
                <a:lnTo>
                  <a:pt x="66484" y="25615"/>
                </a:lnTo>
                <a:lnTo>
                  <a:pt x="70586" y="24396"/>
                </a:lnTo>
                <a:lnTo>
                  <a:pt x="83134" y="24396"/>
                </a:lnTo>
                <a:lnTo>
                  <a:pt x="84099" y="30670"/>
                </a:lnTo>
                <a:lnTo>
                  <a:pt x="84099" y="35039"/>
                </a:lnTo>
                <a:lnTo>
                  <a:pt x="73253" y="36017"/>
                </a:lnTo>
                <a:lnTo>
                  <a:pt x="65303" y="39027"/>
                </a:lnTo>
                <a:lnTo>
                  <a:pt x="60401" y="43954"/>
                </a:lnTo>
                <a:lnTo>
                  <a:pt x="58737" y="50723"/>
                </a:lnTo>
                <a:lnTo>
                  <a:pt x="58737" y="56832"/>
                </a:lnTo>
                <a:lnTo>
                  <a:pt x="63093" y="62839"/>
                </a:lnTo>
                <a:lnTo>
                  <a:pt x="77647" y="62839"/>
                </a:lnTo>
                <a:lnTo>
                  <a:pt x="82181" y="59880"/>
                </a:lnTo>
                <a:lnTo>
                  <a:pt x="84099" y="57175"/>
                </a:lnTo>
                <a:lnTo>
                  <a:pt x="84531" y="56565"/>
                </a:lnTo>
                <a:lnTo>
                  <a:pt x="84797" y="56565"/>
                </a:lnTo>
                <a:lnTo>
                  <a:pt x="85407" y="61887"/>
                </a:lnTo>
                <a:lnTo>
                  <a:pt x="92379" y="61887"/>
                </a:lnTo>
                <a:close/>
              </a:path>
              <a:path w="252729" h="62865">
                <a:moveTo>
                  <a:pt x="126974" y="0"/>
                </a:moveTo>
                <a:lnTo>
                  <a:pt x="119303" y="0"/>
                </a:lnTo>
                <a:lnTo>
                  <a:pt x="119303" y="61887"/>
                </a:lnTo>
                <a:lnTo>
                  <a:pt x="126974" y="61887"/>
                </a:lnTo>
                <a:lnTo>
                  <a:pt x="126974" y="0"/>
                </a:lnTo>
                <a:close/>
              </a:path>
              <a:path w="252729" h="62865">
                <a:moveTo>
                  <a:pt x="190766" y="61887"/>
                </a:moveTo>
                <a:lnTo>
                  <a:pt x="190500" y="58572"/>
                </a:lnTo>
                <a:lnTo>
                  <a:pt x="190411" y="54737"/>
                </a:lnTo>
                <a:lnTo>
                  <a:pt x="190411" y="19697"/>
                </a:lnTo>
                <a:lnTo>
                  <a:pt x="182740" y="19697"/>
                </a:lnTo>
                <a:lnTo>
                  <a:pt x="182740" y="46977"/>
                </a:lnTo>
                <a:lnTo>
                  <a:pt x="182486" y="48374"/>
                </a:lnTo>
                <a:lnTo>
                  <a:pt x="180657" y="52908"/>
                </a:lnTo>
                <a:lnTo>
                  <a:pt x="177076" y="56476"/>
                </a:lnTo>
                <a:lnTo>
                  <a:pt x="164960" y="56476"/>
                </a:lnTo>
                <a:lnTo>
                  <a:pt x="162521" y="51079"/>
                </a:lnTo>
                <a:lnTo>
                  <a:pt x="162521" y="19697"/>
                </a:lnTo>
                <a:lnTo>
                  <a:pt x="154851" y="19697"/>
                </a:lnTo>
                <a:lnTo>
                  <a:pt x="154851" y="59182"/>
                </a:lnTo>
                <a:lnTo>
                  <a:pt x="162788" y="62839"/>
                </a:lnTo>
                <a:lnTo>
                  <a:pt x="176898" y="62839"/>
                </a:lnTo>
                <a:lnTo>
                  <a:pt x="181343" y="58394"/>
                </a:lnTo>
                <a:lnTo>
                  <a:pt x="183349" y="54991"/>
                </a:lnTo>
                <a:lnTo>
                  <a:pt x="183527" y="54991"/>
                </a:lnTo>
                <a:lnTo>
                  <a:pt x="183959" y="61887"/>
                </a:lnTo>
                <a:lnTo>
                  <a:pt x="190766" y="61887"/>
                </a:lnTo>
                <a:close/>
              </a:path>
              <a:path w="252729" h="62865">
                <a:moveTo>
                  <a:pt x="252552" y="38608"/>
                </a:moveTo>
                <a:lnTo>
                  <a:pt x="252310" y="36690"/>
                </a:lnTo>
                <a:lnTo>
                  <a:pt x="251764" y="32232"/>
                </a:lnTo>
                <a:lnTo>
                  <a:pt x="248996" y="25768"/>
                </a:lnTo>
                <a:lnTo>
                  <a:pt x="247357" y="24231"/>
                </a:lnTo>
                <a:lnTo>
                  <a:pt x="245148" y="22161"/>
                </a:lnTo>
                <a:lnTo>
                  <a:pt x="245148" y="36690"/>
                </a:lnTo>
                <a:lnTo>
                  <a:pt x="222745" y="36690"/>
                </a:lnTo>
                <a:lnTo>
                  <a:pt x="223354" y="31369"/>
                </a:lnTo>
                <a:lnTo>
                  <a:pt x="226745" y="24231"/>
                </a:lnTo>
                <a:lnTo>
                  <a:pt x="243141" y="24231"/>
                </a:lnTo>
                <a:lnTo>
                  <a:pt x="245110" y="31369"/>
                </a:lnTo>
                <a:lnTo>
                  <a:pt x="245148" y="36690"/>
                </a:lnTo>
                <a:lnTo>
                  <a:pt x="245148" y="22161"/>
                </a:lnTo>
                <a:lnTo>
                  <a:pt x="243649" y="20751"/>
                </a:lnTo>
                <a:lnTo>
                  <a:pt x="235115" y="18732"/>
                </a:lnTo>
                <a:lnTo>
                  <a:pt x="226834" y="20497"/>
                </a:lnTo>
                <a:lnTo>
                  <a:pt x="220611" y="25336"/>
                </a:lnTo>
                <a:lnTo>
                  <a:pt x="216700" y="32562"/>
                </a:lnTo>
                <a:lnTo>
                  <a:pt x="215531" y="40182"/>
                </a:lnTo>
                <a:lnTo>
                  <a:pt x="215442" y="42176"/>
                </a:lnTo>
                <a:lnTo>
                  <a:pt x="216750" y="50177"/>
                </a:lnTo>
                <a:lnTo>
                  <a:pt x="220840" y="56896"/>
                </a:lnTo>
                <a:lnTo>
                  <a:pt x="227355" y="61214"/>
                </a:lnTo>
                <a:lnTo>
                  <a:pt x="236080" y="62750"/>
                </a:lnTo>
                <a:lnTo>
                  <a:pt x="242785" y="62750"/>
                </a:lnTo>
                <a:lnTo>
                  <a:pt x="247408" y="61353"/>
                </a:lnTo>
                <a:lnTo>
                  <a:pt x="250113" y="60134"/>
                </a:lnTo>
                <a:lnTo>
                  <a:pt x="249326" y="56832"/>
                </a:lnTo>
                <a:lnTo>
                  <a:pt x="248805" y="54648"/>
                </a:lnTo>
                <a:lnTo>
                  <a:pt x="245922" y="55867"/>
                </a:lnTo>
                <a:lnTo>
                  <a:pt x="242608" y="56832"/>
                </a:lnTo>
                <a:lnTo>
                  <a:pt x="229450" y="56832"/>
                </a:lnTo>
                <a:lnTo>
                  <a:pt x="222821" y="52552"/>
                </a:lnTo>
                <a:lnTo>
                  <a:pt x="222656" y="42176"/>
                </a:lnTo>
                <a:lnTo>
                  <a:pt x="252285" y="42176"/>
                </a:lnTo>
                <a:lnTo>
                  <a:pt x="252374" y="41402"/>
                </a:lnTo>
                <a:lnTo>
                  <a:pt x="252552" y="40182"/>
                </a:lnTo>
                <a:lnTo>
                  <a:pt x="252552" y="38608"/>
                </a:lnTo>
                <a:close/>
              </a:path>
            </a:pathLst>
          </a:custGeom>
          <a:solidFill>
            <a:srgbClr val="F686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TextBox 178">
            <a:extLst>
              <a:ext uri="{FF2B5EF4-FFF2-40B4-BE49-F238E27FC236}">
                <a16:creationId xmlns:a16="http://schemas.microsoft.com/office/drawing/2014/main" xmlns="" id="{1E9316EC-ACF9-418A-A242-7C1B8D0ABC4F}"/>
              </a:ext>
            </a:extLst>
          </p:cNvPr>
          <p:cNvSpPr txBox="1"/>
          <p:nvPr/>
        </p:nvSpPr>
        <p:spPr>
          <a:xfrm>
            <a:off x="5761510" y="114550"/>
            <a:ext cx="15278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rgbClr val="00B050"/>
                </a:solidFill>
              </a:rPr>
              <a:t>ĐĂNG KHÁNH</a:t>
            </a: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xmlns="" id="{E19E72DE-C4E2-487A-AEF2-D5A7BC62CB45}"/>
              </a:ext>
            </a:extLst>
          </p:cNvPr>
          <p:cNvSpPr txBox="1"/>
          <p:nvPr/>
        </p:nvSpPr>
        <p:spPr>
          <a:xfrm>
            <a:off x="678348" y="1651460"/>
            <a:ext cx="23677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/>
              <a:t>THIẾT BỊ VỆ SINH ĐĂNG KHÁNH</a:t>
            </a: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xmlns="" id="{0FFBC555-A3ED-4764-81EE-A6582924B31C}"/>
              </a:ext>
            </a:extLst>
          </p:cNvPr>
          <p:cNvSpPr txBox="1"/>
          <p:nvPr/>
        </p:nvSpPr>
        <p:spPr>
          <a:xfrm>
            <a:off x="3387522" y="709009"/>
            <a:ext cx="15278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  <a:latin typeface="Bahnschrift SemiBold SemiConden" panose="020B0502040204020203" pitchFamily="34" charset="0"/>
              </a:rPr>
              <a:t>ĐĂNG KHÁNH</a:t>
            </a:r>
          </a:p>
        </p:txBody>
      </p:sp>
      <p:sp>
        <p:nvSpPr>
          <p:cNvPr id="182" name="TextBox 181">
            <a:extLst>
              <a:ext uri="{FF2B5EF4-FFF2-40B4-BE49-F238E27FC236}">
                <a16:creationId xmlns:a16="http://schemas.microsoft.com/office/drawing/2014/main" xmlns="" id="{F7F80CF8-FF63-4DFA-B244-EBD82F0E6A29}"/>
              </a:ext>
            </a:extLst>
          </p:cNvPr>
          <p:cNvSpPr txBox="1"/>
          <p:nvPr/>
        </p:nvSpPr>
        <p:spPr>
          <a:xfrm>
            <a:off x="5729803" y="8713763"/>
            <a:ext cx="181727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2"/>
                </a:solidFill>
              </a:rPr>
              <a:t>M2132</a:t>
            </a:r>
          </a:p>
          <a:p>
            <a:r>
              <a:rPr lang="en-US" sz="1100" err="1"/>
              <a:t>Bồn</a:t>
            </a:r>
            <a:r>
              <a:rPr lang="en-US" sz="1100"/>
              <a:t> </a:t>
            </a:r>
            <a:r>
              <a:rPr lang="en-US" sz="1100" err="1"/>
              <a:t>cầu</a:t>
            </a:r>
            <a:r>
              <a:rPr lang="en-US" sz="1100"/>
              <a:t> </a:t>
            </a:r>
            <a:r>
              <a:rPr lang="en-US" sz="1100" err="1"/>
              <a:t>Trứng</a:t>
            </a:r>
            <a:r>
              <a:rPr lang="en-US" sz="1100"/>
              <a:t> liền khối</a:t>
            </a:r>
          </a:p>
          <a:p>
            <a:r>
              <a:rPr lang="en-US" sz="1100"/>
              <a:t>KT: 780x740x390</a:t>
            </a:r>
          </a:p>
          <a:p>
            <a:r>
              <a:rPr lang="en-US" sz="1100"/>
              <a:t>Cửa xả: 300/400 mm</a:t>
            </a:r>
          </a:p>
          <a:p>
            <a:r>
              <a:rPr lang="en-US" sz="1100"/>
              <a:t>5.500.000 VNĐ</a:t>
            </a:r>
          </a:p>
          <a:p>
            <a:endParaRPr lang="en-US" sz="1200"/>
          </a:p>
        </p:txBody>
      </p:sp>
      <p:sp>
        <p:nvSpPr>
          <p:cNvPr id="183" name="TextBox 182">
            <a:extLst>
              <a:ext uri="{FF2B5EF4-FFF2-40B4-BE49-F238E27FC236}">
                <a16:creationId xmlns:a16="http://schemas.microsoft.com/office/drawing/2014/main" xmlns="" id="{FD7F1CD3-8BD3-416B-9706-F15212A6BE37}"/>
              </a:ext>
            </a:extLst>
          </p:cNvPr>
          <p:cNvSpPr txBox="1"/>
          <p:nvPr/>
        </p:nvSpPr>
        <p:spPr>
          <a:xfrm>
            <a:off x="5852693" y="3761524"/>
            <a:ext cx="1776206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M2124</a:t>
            </a:r>
          </a:p>
          <a:p>
            <a:r>
              <a:rPr lang="en-US" sz="1100" err="1"/>
              <a:t>Bồn</a:t>
            </a:r>
            <a:r>
              <a:rPr lang="en-US" sz="1100"/>
              <a:t> </a:t>
            </a:r>
            <a:r>
              <a:rPr lang="en-US" sz="1100" err="1"/>
              <a:t>cầu</a:t>
            </a:r>
            <a:r>
              <a:rPr lang="en-US" sz="1100"/>
              <a:t> </a:t>
            </a:r>
            <a:r>
              <a:rPr lang="en-US" sz="1100" err="1"/>
              <a:t>liền</a:t>
            </a:r>
            <a:r>
              <a:rPr lang="en-US" sz="1100"/>
              <a:t> khối</a:t>
            </a:r>
          </a:p>
          <a:p>
            <a:r>
              <a:rPr lang="en-US" sz="1100"/>
              <a:t>Cửa xả: 300/400 mm</a:t>
            </a:r>
          </a:p>
          <a:p>
            <a:r>
              <a:rPr lang="en-US" sz="1100"/>
              <a:t>KT: 690x390x740</a:t>
            </a:r>
          </a:p>
          <a:p>
            <a:r>
              <a:rPr lang="en-US" sz="1100"/>
              <a:t>3.300.000 VNĐ</a:t>
            </a:r>
          </a:p>
        </p:txBody>
      </p:sp>
      <p:sp>
        <p:nvSpPr>
          <p:cNvPr id="184" name="TextBox 183">
            <a:extLst>
              <a:ext uri="{FF2B5EF4-FFF2-40B4-BE49-F238E27FC236}">
                <a16:creationId xmlns:a16="http://schemas.microsoft.com/office/drawing/2014/main" xmlns="" id="{BA4053FE-E16A-4BEE-9E6E-207B7CCCDC83}"/>
              </a:ext>
            </a:extLst>
          </p:cNvPr>
          <p:cNvSpPr txBox="1"/>
          <p:nvPr/>
        </p:nvSpPr>
        <p:spPr>
          <a:xfrm>
            <a:off x="5857692" y="6663258"/>
            <a:ext cx="1447428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M2125</a:t>
            </a:r>
          </a:p>
          <a:p>
            <a:r>
              <a:rPr lang="en-US" sz="1100" err="1"/>
              <a:t>Bồn</a:t>
            </a:r>
            <a:r>
              <a:rPr lang="en-US" sz="1100"/>
              <a:t> </a:t>
            </a:r>
            <a:r>
              <a:rPr lang="en-US" sz="1100" err="1"/>
              <a:t>cầu</a:t>
            </a:r>
            <a:r>
              <a:rPr lang="en-US" sz="1100"/>
              <a:t> </a:t>
            </a:r>
            <a:r>
              <a:rPr lang="en-US" sz="1100" err="1"/>
              <a:t>liền</a:t>
            </a:r>
            <a:r>
              <a:rPr lang="en-US" sz="1100"/>
              <a:t> khối</a:t>
            </a:r>
          </a:p>
          <a:p>
            <a:r>
              <a:rPr lang="en-US" sz="1100"/>
              <a:t>KT: 690x380x870</a:t>
            </a:r>
          </a:p>
          <a:p>
            <a:r>
              <a:rPr lang="en-US" sz="1100"/>
              <a:t>3.850.000 VNĐ</a:t>
            </a:r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xmlns="" id="{6F36D2EE-D04E-4FEB-83FF-CBF04E68C974}"/>
              </a:ext>
            </a:extLst>
          </p:cNvPr>
          <p:cNvSpPr txBox="1"/>
          <p:nvPr/>
        </p:nvSpPr>
        <p:spPr>
          <a:xfrm>
            <a:off x="2142187" y="6570381"/>
            <a:ext cx="1447428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M6611</a:t>
            </a:r>
          </a:p>
          <a:p>
            <a:r>
              <a:rPr lang="en-US" sz="1100" err="1"/>
              <a:t>Bồn</a:t>
            </a:r>
            <a:r>
              <a:rPr lang="en-US" sz="1100"/>
              <a:t> </a:t>
            </a:r>
            <a:r>
              <a:rPr lang="en-US" sz="1100" err="1"/>
              <a:t>cầu</a:t>
            </a:r>
            <a:r>
              <a:rPr lang="en-US" sz="1100"/>
              <a:t> </a:t>
            </a:r>
            <a:r>
              <a:rPr lang="en-US" sz="1100" err="1"/>
              <a:t>liền</a:t>
            </a:r>
            <a:r>
              <a:rPr lang="en-US" sz="1100"/>
              <a:t> khối</a:t>
            </a:r>
          </a:p>
          <a:p>
            <a:r>
              <a:rPr lang="en-US" sz="1100"/>
              <a:t>KT: 690x390x740</a:t>
            </a:r>
          </a:p>
          <a:p>
            <a:r>
              <a:rPr lang="en-US" sz="1100"/>
              <a:t>3.950.000 VNĐ</a:t>
            </a:r>
          </a:p>
        </p:txBody>
      </p:sp>
      <p:sp>
        <p:nvSpPr>
          <p:cNvPr id="186" name="TextBox 185">
            <a:extLst>
              <a:ext uri="{FF2B5EF4-FFF2-40B4-BE49-F238E27FC236}">
                <a16:creationId xmlns:a16="http://schemas.microsoft.com/office/drawing/2014/main" xmlns="" id="{20EE382C-E377-4C53-9BFB-0A334BC7A339}"/>
              </a:ext>
            </a:extLst>
          </p:cNvPr>
          <p:cNvSpPr txBox="1"/>
          <p:nvPr/>
        </p:nvSpPr>
        <p:spPr>
          <a:xfrm>
            <a:off x="2098866" y="8839999"/>
            <a:ext cx="1718567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M2116</a:t>
            </a:r>
          </a:p>
          <a:p>
            <a:r>
              <a:rPr lang="en-US" sz="1100" err="1"/>
              <a:t>Bồn</a:t>
            </a:r>
            <a:r>
              <a:rPr lang="en-US" sz="1100"/>
              <a:t> </a:t>
            </a:r>
            <a:r>
              <a:rPr lang="en-US" sz="1100" err="1"/>
              <a:t>cầu</a:t>
            </a:r>
            <a:r>
              <a:rPr lang="en-US" sz="1100"/>
              <a:t> </a:t>
            </a:r>
            <a:r>
              <a:rPr lang="en-US" sz="1100" err="1"/>
              <a:t>liền</a:t>
            </a:r>
            <a:r>
              <a:rPr lang="en-US" sz="1100"/>
              <a:t> khối</a:t>
            </a:r>
          </a:p>
          <a:p>
            <a:r>
              <a:rPr lang="en-US" sz="1100"/>
              <a:t>KT: 670x375x780</a:t>
            </a:r>
          </a:p>
          <a:p>
            <a:r>
              <a:rPr lang="en-US" sz="1100"/>
              <a:t>Cửa xả: 300/400 mm</a:t>
            </a:r>
          </a:p>
          <a:p>
            <a:r>
              <a:rPr lang="en-US" sz="1100"/>
              <a:t>2.650.000 VNĐ</a:t>
            </a:r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xmlns="" id="{5047F835-24CA-4893-A090-56FD68321497}"/>
              </a:ext>
            </a:extLst>
          </p:cNvPr>
          <p:cNvSpPr txBox="1"/>
          <p:nvPr/>
        </p:nvSpPr>
        <p:spPr>
          <a:xfrm>
            <a:off x="9443373" y="1797509"/>
            <a:ext cx="144742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M8839</a:t>
            </a:r>
          </a:p>
          <a:p>
            <a:r>
              <a:rPr lang="en-US" sz="1000" err="1"/>
              <a:t>Bồn</a:t>
            </a:r>
            <a:r>
              <a:rPr lang="en-US" sz="1000"/>
              <a:t> </a:t>
            </a:r>
            <a:r>
              <a:rPr lang="en-US" sz="1000" err="1"/>
              <a:t>cầu</a:t>
            </a:r>
            <a:r>
              <a:rPr lang="en-US" sz="1000"/>
              <a:t> </a:t>
            </a:r>
            <a:r>
              <a:rPr lang="en-US" sz="1000" err="1"/>
              <a:t>liền</a:t>
            </a:r>
            <a:r>
              <a:rPr lang="en-US" sz="1000"/>
              <a:t> khối</a:t>
            </a:r>
          </a:p>
          <a:p>
            <a:r>
              <a:rPr lang="en-US" sz="1000"/>
              <a:t>KT: 690x390x740</a:t>
            </a:r>
          </a:p>
          <a:p>
            <a:r>
              <a:rPr lang="en-US" sz="1000"/>
              <a:t>Cửa xả: 300/400 mm</a:t>
            </a:r>
          </a:p>
          <a:p>
            <a:r>
              <a:rPr lang="en-US" sz="1000"/>
              <a:t>3.150.000 VNĐ</a:t>
            </a:r>
          </a:p>
        </p:txBody>
      </p:sp>
      <p:pic>
        <p:nvPicPr>
          <p:cNvPr id="172" name="Picture 171">
            <a:extLst>
              <a:ext uri="{FF2B5EF4-FFF2-40B4-BE49-F238E27FC236}">
                <a16:creationId xmlns:a16="http://schemas.microsoft.com/office/drawing/2014/main" xmlns="" id="{00000000-0008-0000-0000-00003A000000}"/>
              </a:ext>
            </a:extLst>
          </p:cNvPr>
          <p:cNvPicPr>
            <a:picLocks noChangeAspect="1"/>
          </p:cNvPicPr>
          <p:nvPr/>
        </p:nvPicPr>
        <p:blipFill>
          <a:blip r:embed="rId69" cstate="print"/>
          <a:stretch>
            <a:fillRect/>
          </a:stretch>
        </p:blipFill>
        <p:spPr>
          <a:xfrm>
            <a:off x="11373256" y="3386866"/>
            <a:ext cx="1494402" cy="1839265"/>
          </a:xfrm>
          <a:prstGeom prst="rect">
            <a:avLst/>
          </a:prstGeom>
        </p:spPr>
      </p:pic>
      <p:sp>
        <p:nvSpPr>
          <p:cNvPr id="174" name="TextBox 173">
            <a:extLst>
              <a:ext uri="{FF2B5EF4-FFF2-40B4-BE49-F238E27FC236}">
                <a16:creationId xmlns:a16="http://schemas.microsoft.com/office/drawing/2014/main" xmlns="" id="{4AE1C5E5-CCEE-4E0B-8811-EF09D1B35CB4}"/>
              </a:ext>
            </a:extLst>
          </p:cNvPr>
          <p:cNvSpPr txBox="1"/>
          <p:nvPr/>
        </p:nvSpPr>
        <p:spPr>
          <a:xfrm>
            <a:off x="13100011" y="4135047"/>
            <a:ext cx="1603189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M6615</a:t>
            </a:r>
          </a:p>
          <a:p>
            <a:r>
              <a:rPr lang="en-US" sz="1100" err="1"/>
              <a:t>Bồn</a:t>
            </a:r>
            <a:r>
              <a:rPr lang="en-US" sz="1100"/>
              <a:t> </a:t>
            </a:r>
            <a:r>
              <a:rPr lang="en-US" sz="1100" err="1"/>
              <a:t>cầu</a:t>
            </a:r>
            <a:r>
              <a:rPr lang="en-US" sz="1100"/>
              <a:t> </a:t>
            </a:r>
            <a:r>
              <a:rPr lang="en-US" sz="1100" err="1"/>
              <a:t>liền</a:t>
            </a:r>
            <a:r>
              <a:rPr lang="en-US" sz="1100"/>
              <a:t> </a:t>
            </a:r>
            <a:r>
              <a:rPr lang="en-US" sz="1100" err="1"/>
              <a:t>khối</a:t>
            </a:r>
            <a:endParaRPr lang="en-US" sz="1100"/>
          </a:p>
          <a:p>
            <a:r>
              <a:rPr lang="en-US" sz="1100"/>
              <a:t>KT: 690x390x740</a:t>
            </a:r>
          </a:p>
          <a:p>
            <a:r>
              <a:rPr lang="en-US" sz="1100"/>
              <a:t>Cửa xả: 300/400 mm</a:t>
            </a:r>
          </a:p>
          <a:p>
            <a:r>
              <a:rPr lang="en-US" sz="1100"/>
              <a:t>3.850.000 VNĐ</a:t>
            </a:r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xmlns="" id="{50A98DED-0303-4A71-B9BC-D747498C8FE1}"/>
              </a:ext>
            </a:extLst>
          </p:cNvPr>
          <p:cNvSpPr txBox="1"/>
          <p:nvPr/>
        </p:nvSpPr>
        <p:spPr>
          <a:xfrm>
            <a:off x="13117122" y="1676543"/>
            <a:ext cx="144742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M8839</a:t>
            </a:r>
          </a:p>
          <a:p>
            <a:r>
              <a:rPr lang="en-US" sz="1000" err="1"/>
              <a:t>Bồn</a:t>
            </a:r>
            <a:r>
              <a:rPr lang="en-US" sz="1000"/>
              <a:t> </a:t>
            </a:r>
            <a:r>
              <a:rPr lang="en-US" sz="1000" err="1"/>
              <a:t>cầu</a:t>
            </a:r>
            <a:r>
              <a:rPr lang="en-US" sz="1000"/>
              <a:t> </a:t>
            </a:r>
            <a:r>
              <a:rPr lang="en-US" sz="1000" err="1"/>
              <a:t>liền</a:t>
            </a:r>
            <a:r>
              <a:rPr lang="en-US" sz="1000"/>
              <a:t> khối</a:t>
            </a:r>
          </a:p>
          <a:p>
            <a:r>
              <a:rPr lang="en-US" sz="1000"/>
              <a:t>KT:650x360x745</a:t>
            </a:r>
          </a:p>
          <a:p>
            <a:r>
              <a:rPr lang="en-US" sz="1000"/>
              <a:t>Cửa xả: 300/400 mm</a:t>
            </a:r>
          </a:p>
          <a:p>
            <a:r>
              <a:rPr lang="en-US" sz="1000"/>
              <a:t>2.650.000 VNĐ</a:t>
            </a:r>
          </a:p>
        </p:txBody>
      </p:sp>
      <p:pic>
        <p:nvPicPr>
          <p:cNvPr id="162" name="object 162"/>
          <p:cNvPicPr/>
          <p:nvPr/>
        </p:nvPicPr>
        <p:blipFill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477781" y="3151895"/>
            <a:ext cx="1692000" cy="2160000"/>
          </a:xfrm>
          <a:prstGeom prst="rect">
            <a:avLst/>
          </a:prstGeom>
        </p:spPr>
      </p:pic>
      <p:sp>
        <p:nvSpPr>
          <p:cNvPr id="188" name="TextBox 187">
            <a:extLst>
              <a:ext uri="{FF2B5EF4-FFF2-40B4-BE49-F238E27FC236}">
                <a16:creationId xmlns:a16="http://schemas.microsoft.com/office/drawing/2014/main" xmlns="" id="{F8617EB2-5054-47A0-AF80-4495BF238726}"/>
              </a:ext>
            </a:extLst>
          </p:cNvPr>
          <p:cNvSpPr txBox="1"/>
          <p:nvPr/>
        </p:nvSpPr>
        <p:spPr>
          <a:xfrm>
            <a:off x="9466602" y="4209493"/>
            <a:ext cx="144742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M2131</a:t>
            </a:r>
          </a:p>
          <a:p>
            <a:r>
              <a:rPr lang="en-US" sz="1000"/>
              <a:t>Bồn </a:t>
            </a:r>
            <a:r>
              <a:rPr lang="en-US" sz="1000" err="1"/>
              <a:t>cầu</a:t>
            </a:r>
            <a:r>
              <a:rPr lang="en-US" sz="1000"/>
              <a:t> </a:t>
            </a:r>
            <a:r>
              <a:rPr lang="en-US" sz="1000" err="1"/>
              <a:t>liền</a:t>
            </a:r>
            <a:r>
              <a:rPr lang="en-US" sz="1000"/>
              <a:t> khối</a:t>
            </a:r>
          </a:p>
          <a:p>
            <a:r>
              <a:rPr lang="en-US" sz="1000"/>
              <a:t>KT: 720x390x650</a:t>
            </a:r>
          </a:p>
          <a:p>
            <a:r>
              <a:rPr lang="en-US" sz="1000"/>
              <a:t>Cửa xả: 300/400 mm</a:t>
            </a:r>
          </a:p>
          <a:p>
            <a:r>
              <a:rPr lang="en-US" sz="1000"/>
              <a:t>3.150.000 VNĐ</a:t>
            </a: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xmlns="" id="{E35619F1-1C0C-4C35-A3AD-6C40E42965DC}"/>
              </a:ext>
            </a:extLst>
          </p:cNvPr>
          <p:cNvSpPr txBox="1"/>
          <p:nvPr/>
        </p:nvSpPr>
        <p:spPr>
          <a:xfrm>
            <a:off x="9425190" y="6600192"/>
            <a:ext cx="148884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M2094</a:t>
            </a:r>
          </a:p>
          <a:p>
            <a:r>
              <a:rPr lang="en-US" sz="1000"/>
              <a:t>Bồn </a:t>
            </a:r>
            <a:r>
              <a:rPr lang="en-US" sz="1000" err="1"/>
              <a:t>cầu</a:t>
            </a:r>
            <a:r>
              <a:rPr lang="en-US" sz="1000"/>
              <a:t> </a:t>
            </a:r>
            <a:r>
              <a:rPr lang="en-US" sz="1000" err="1"/>
              <a:t>liền</a:t>
            </a:r>
            <a:r>
              <a:rPr lang="en-US" sz="1000"/>
              <a:t> khối</a:t>
            </a:r>
          </a:p>
          <a:p>
            <a:r>
              <a:rPr lang="en-US" sz="1000"/>
              <a:t>KT: 720x390x650</a:t>
            </a:r>
          </a:p>
          <a:p>
            <a:r>
              <a:rPr lang="en-US" sz="1000"/>
              <a:t>Cửa xả: 300/400 mm</a:t>
            </a:r>
          </a:p>
          <a:p>
            <a:r>
              <a:rPr lang="en-US" sz="1000"/>
              <a:t>2.850.000 VNĐ</a:t>
            </a: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xmlns="" id="{BE33D090-6EBE-4FBB-BF17-C4CFDFAC7AD5}"/>
              </a:ext>
            </a:extLst>
          </p:cNvPr>
          <p:cNvSpPr txBox="1"/>
          <p:nvPr/>
        </p:nvSpPr>
        <p:spPr>
          <a:xfrm>
            <a:off x="13194982" y="6588451"/>
            <a:ext cx="148884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M2150</a:t>
            </a:r>
          </a:p>
          <a:p>
            <a:r>
              <a:rPr lang="en-US" sz="1000"/>
              <a:t>Bồn </a:t>
            </a:r>
            <a:r>
              <a:rPr lang="en-US" sz="1000" err="1"/>
              <a:t>cầu</a:t>
            </a:r>
            <a:r>
              <a:rPr lang="en-US" sz="1000"/>
              <a:t> </a:t>
            </a:r>
            <a:r>
              <a:rPr lang="en-US" sz="1000" err="1"/>
              <a:t>liền</a:t>
            </a:r>
            <a:r>
              <a:rPr lang="en-US" sz="1000"/>
              <a:t> khối</a:t>
            </a:r>
          </a:p>
          <a:p>
            <a:r>
              <a:rPr lang="en-US" sz="1000"/>
              <a:t>KT: 720x390x630Cửa xả: 300/400 mm</a:t>
            </a:r>
          </a:p>
          <a:p>
            <a:r>
              <a:rPr lang="en-US" sz="1000"/>
              <a:t>3.150.000 VNĐ</a:t>
            </a: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xmlns="" id="{81854B13-FB4D-48E7-B017-DF89A7B16811}"/>
              </a:ext>
            </a:extLst>
          </p:cNvPr>
          <p:cNvSpPr txBox="1"/>
          <p:nvPr/>
        </p:nvSpPr>
        <p:spPr>
          <a:xfrm>
            <a:off x="9437107" y="8753816"/>
            <a:ext cx="181727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2"/>
                </a:solidFill>
              </a:rPr>
              <a:t>M6619</a:t>
            </a:r>
          </a:p>
          <a:p>
            <a:r>
              <a:rPr lang="en-US" sz="1100" err="1"/>
              <a:t>Bồn</a:t>
            </a:r>
            <a:r>
              <a:rPr lang="en-US" sz="1100"/>
              <a:t> </a:t>
            </a:r>
            <a:r>
              <a:rPr lang="en-US" sz="1100" err="1"/>
              <a:t>cầu</a:t>
            </a:r>
            <a:r>
              <a:rPr lang="en-US" sz="1100"/>
              <a:t> </a:t>
            </a:r>
            <a:r>
              <a:rPr lang="en-US" sz="1100" err="1"/>
              <a:t>Trứng</a:t>
            </a:r>
            <a:r>
              <a:rPr lang="en-US" sz="1100"/>
              <a:t> liền khối</a:t>
            </a:r>
          </a:p>
          <a:p>
            <a:r>
              <a:rPr lang="en-US" sz="1100"/>
              <a:t>KT: 780x740x390</a:t>
            </a:r>
          </a:p>
          <a:p>
            <a:r>
              <a:rPr lang="en-US" sz="1100"/>
              <a:t>Cửa xả: 300/400 mm</a:t>
            </a:r>
          </a:p>
          <a:p>
            <a:r>
              <a:rPr lang="en-US" sz="1100"/>
              <a:t>5.200.000 VNĐ</a:t>
            </a:r>
          </a:p>
          <a:p>
            <a:endParaRPr lang="en-US" sz="1200"/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xmlns="" id="{A4BB7CA7-C7F4-466E-BEA5-3747A94D4E88}"/>
              </a:ext>
            </a:extLst>
          </p:cNvPr>
          <p:cNvSpPr txBox="1"/>
          <p:nvPr/>
        </p:nvSpPr>
        <p:spPr>
          <a:xfrm>
            <a:off x="13172096" y="8779210"/>
            <a:ext cx="148884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M2133</a:t>
            </a:r>
          </a:p>
          <a:p>
            <a:r>
              <a:rPr lang="en-US" sz="1000"/>
              <a:t>Bồn </a:t>
            </a:r>
            <a:r>
              <a:rPr lang="en-US" sz="1000" err="1"/>
              <a:t>cầu</a:t>
            </a:r>
            <a:r>
              <a:rPr lang="en-US" sz="1000"/>
              <a:t> </a:t>
            </a:r>
            <a:r>
              <a:rPr lang="en-US" sz="1000" err="1"/>
              <a:t>liền</a:t>
            </a:r>
            <a:r>
              <a:rPr lang="en-US" sz="1000"/>
              <a:t> khối</a:t>
            </a:r>
          </a:p>
          <a:p>
            <a:r>
              <a:rPr lang="en-US" sz="1000"/>
              <a:t>KT: 720x390x630</a:t>
            </a:r>
          </a:p>
          <a:p>
            <a:r>
              <a:rPr lang="en-US" sz="1000"/>
              <a:t>Cửa xả: 300/400 mm</a:t>
            </a:r>
          </a:p>
          <a:p>
            <a:r>
              <a:rPr lang="en-US" sz="1000"/>
              <a:t>4.550.000 VNĐ</a:t>
            </a:r>
          </a:p>
        </p:txBody>
      </p:sp>
      <p:sp>
        <p:nvSpPr>
          <p:cNvPr id="194" name="object 172">
            <a:extLst>
              <a:ext uri="{FF2B5EF4-FFF2-40B4-BE49-F238E27FC236}">
                <a16:creationId xmlns:a16="http://schemas.microsoft.com/office/drawing/2014/main" xmlns="" id="{37FA1252-3C61-4B27-8CEF-BF4C0F685AD4}"/>
              </a:ext>
            </a:extLst>
          </p:cNvPr>
          <p:cNvSpPr/>
          <p:nvPr/>
        </p:nvSpPr>
        <p:spPr>
          <a:xfrm>
            <a:off x="9502908" y="2578333"/>
            <a:ext cx="910549" cy="180669"/>
          </a:xfrm>
          <a:custGeom>
            <a:avLst/>
            <a:gdLst/>
            <a:ahLst/>
            <a:cxnLst/>
            <a:rect l="l" t="t" r="r" b="b"/>
            <a:pathLst>
              <a:path w="741679" h="233679">
                <a:moveTo>
                  <a:pt x="741470" y="162270"/>
                </a:moveTo>
                <a:lnTo>
                  <a:pt x="736361" y="189965"/>
                </a:lnTo>
                <a:lnTo>
                  <a:pt x="722428" y="212588"/>
                </a:lnTo>
                <a:lnTo>
                  <a:pt x="701762" y="227843"/>
                </a:lnTo>
                <a:lnTo>
                  <a:pt x="676454" y="233438"/>
                </a:lnTo>
                <a:lnTo>
                  <a:pt x="65002" y="233438"/>
                </a:lnTo>
                <a:lnTo>
                  <a:pt x="39692" y="227843"/>
                </a:lnTo>
                <a:lnTo>
                  <a:pt x="19031" y="212588"/>
                </a:lnTo>
                <a:lnTo>
                  <a:pt x="5105" y="189965"/>
                </a:lnTo>
                <a:lnTo>
                  <a:pt x="0" y="162270"/>
                </a:lnTo>
                <a:lnTo>
                  <a:pt x="0" y="71158"/>
                </a:lnTo>
                <a:lnTo>
                  <a:pt x="5105" y="43468"/>
                </a:lnTo>
                <a:lnTo>
                  <a:pt x="19031" y="20849"/>
                </a:lnTo>
                <a:lnTo>
                  <a:pt x="39692" y="5594"/>
                </a:lnTo>
                <a:lnTo>
                  <a:pt x="65002" y="0"/>
                </a:lnTo>
                <a:lnTo>
                  <a:pt x="676454" y="0"/>
                </a:lnTo>
                <a:lnTo>
                  <a:pt x="701762" y="5594"/>
                </a:lnTo>
                <a:lnTo>
                  <a:pt x="722428" y="20849"/>
                </a:lnTo>
                <a:lnTo>
                  <a:pt x="736361" y="43468"/>
                </a:lnTo>
                <a:lnTo>
                  <a:pt x="741470" y="71158"/>
                </a:lnTo>
                <a:lnTo>
                  <a:pt x="741470" y="162270"/>
                </a:lnTo>
                <a:close/>
              </a:path>
            </a:pathLst>
          </a:custGeom>
          <a:ln w="10288">
            <a:solidFill>
              <a:srgbClr val="52B05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172">
            <a:extLst>
              <a:ext uri="{FF2B5EF4-FFF2-40B4-BE49-F238E27FC236}">
                <a16:creationId xmlns:a16="http://schemas.microsoft.com/office/drawing/2014/main" xmlns="" id="{337F6125-2873-4899-A068-11ADD144EDED}"/>
              </a:ext>
            </a:extLst>
          </p:cNvPr>
          <p:cNvSpPr/>
          <p:nvPr/>
        </p:nvSpPr>
        <p:spPr>
          <a:xfrm>
            <a:off x="5901576" y="4566872"/>
            <a:ext cx="971163" cy="177685"/>
          </a:xfrm>
          <a:custGeom>
            <a:avLst/>
            <a:gdLst/>
            <a:ahLst/>
            <a:cxnLst/>
            <a:rect l="l" t="t" r="r" b="b"/>
            <a:pathLst>
              <a:path w="741679" h="233679">
                <a:moveTo>
                  <a:pt x="741470" y="162270"/>
                </a:moveTo>
                <a:lnTo>
                  <a:pt x="736361" y="189965"/>
                </a:lnTo>
                <a:lnTo>
                  <a:pt x="722428" y="212588"/>
                </a:lnTo>
                <a:lnTo>
                  <a:pt x="701762" y="227843"/>
                </a:lnTo>
                <a:lnTo>
                  <a:pt x="676454" y="233438"/>
                </a:lnTo>
                <a:lnTo>
                  <a:pt x="65002" y="233438"/>
                </a:lnTo>
                <a:lnTo>
                  <a:pt x="39692" y="227843"/>
                </a:lnTo>
                <a:lnTo>
                  <a:pt x="19031" y="212588"/>
                </a:lnTo>
                <a:lnTo>
                  <a:pt x="5105" y="189965"/>
                </a:lnTo>
                <a:lnTo>
                  <a:pt x="0" y="162270"/>
                </a:lnTo>
                <a:lnTo>
                  <a:pt x="0" y="71158"/>
                </a:lnTo>
                <a:lnTo>
                  <a:pt x="5105" y="43468"/>
                </a:lnTo>
                <a:lnTo>
                  <a:pt x="19031" y="20849"/>
                </a:lnTo>
                <a:lnTo>
                  <a:pt x="39692" y="5594"/>
                </a:lnTo>
                <a:lnTo>
                  <a:pt x="65002" y="0"/>
                </a:lnTo>
                <a:lnTo>
                  <a:pt x="676454" y="0"/>
                </a:lnTo>
                <a:lnTo>
                  <a:pt x="701762" y="5594"/>
                </a:lnTo>
                <a:lnTo>
                  <a:pt x="722428" y="20849"/>
                </a:lnTo>
                <a:lnTo>
                  <a:pt x="736361" y="43468"/>
                </a:lnTo>
                <a:lnTo>
                  <a:pt x="741470" y="71158"/>
                </a:lnTo>
                <a:lnTo>
                  <a:pt x="741470" y="162270"/>
                </a:lnTo>
                <a:close/>
              </a:path>
            </a:pathLst>
          </a:custGeom>
          <a:ln w="10288">
            <a:solidFill>
              <a:srgbClr val="52B05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object 172">
            <a:extLst>
              <a:ext uri="{FF2B5EF4-FFF2-40B4-BE49-F238E27FC236}">
                <a16:creationId xmlns:a16="http://schemas.microsoft.com/office/drawing/2014/main" xmlns="" id="{7FC302D5-10CD-4CB4-B6D7-5E7397D414C0}"/>
              </a:ext>
            </a:extLst>
          </p:cNvPr>
          <p:cNvSpPr/>
          <p:nvPr/>
        </p:nvSpPr>
        <p:spPr>
          <a:xfrm>
            <a:off x="13134382" y="2450385"/>
            <a:ext cx="949918" cy="167594"/>
          </a:xfrm>
          <a:custGeom>
            <a:avLst/>
            <a:gdLst/>
            <a:ahLst/>
            <a:cxnLst/>
            <a:rect l="l" t="t" r="r" b="b"/>
            <a:pathLst>
              <a:path w="741679" h="233679">
                <a:moveTo>
                  <a:pt x="741470" y="162270"/>
                </a:moveTo>
                <a:lnTo>
                  <a:pt x="736361" y="189965"/>
                </a:lnTo>
                <a:lnTo>
                  <a:pt x="722428" y="212588"/>
                </a:lnTo>
                <a:lnTo>
                  <a:pt x="701762" y="227843"/>
                </a:lnTo>
                <a:lnTo>
                  <a:pt x="676454" y="233438"/>
                </a:lnTo>
                <a:lnTo>
                  <a:pt x="65002" y="233438"/>
                </a:lnTo>
                <a:lnTo>
                  <a:pt x="39692" y="227843"/>
                </a:lnTo>
                <a:lnTo>
                  <a:pt x="19031" y="212588"/>
                </a:lnTo>
                <a:lnTo>
                  <a:pt x="5105" y="189965"/>
                </a:lnTo>
                <a:lnTo>
                  <a:pt x="0" y="162270"/>
                </a:lnTo>
                <a:lnTo>
                  <a:pt x="0" y="71158"/>
                </a:lnTo>
                <a:lnTo>
                  <a:pt x="5105" y="43468"/>
                </a:lnTo>
                <a:lnTo>
                  <a:pt x="19031" y="20849"/>
                </a:lnTo>
                <a:lnTo>
                  <a:pt x="39692" y="5594"/>
                </a:lnTo>
                <a:lnTo>
                  <a:pt x="65002" y="0"/>
                </a:lnTo>
                <a:lnTo>
                  <a:pt x="676454" y="0"/>
                </a:lnTo>
                <a:lnTo>
                  <a:pt x="701762" y="5594"/>
                </a:lnTo>
                <a:lnTo>
                  <a:pt x="722428" y="20849"/>
                </a:lnTo>
                <a:lnTo>
                  <a:pt x="736361" y="43468"/>
                </a:lnTo>
                <a:lnTo>
                  <a:pt x="741470" y="71158"/>
                </a:lnTo>
                <a:lnTo>
                  <a:pt x="741470" y="162270"/>
                </a:lnTo>
                <a:close/>
              </a:path>
            </a:pathLst>
          </a:custGeom>
          <a:ln w="10288">
            <a:solidFill>
              <a:srgbClr val="52B05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72">
            <a:extLst>
              <a:ext uri="{FF2B5EF4-FFF2-40B4-BE49-F238E27FC236}">
                <a16:creationId xmlns:a16="http://schemas.microsoft.com/office/drawing/2014/main" xmlns="" id="{9B8A5E58-9A31-4343-90EE-01EA09624CCC}"/>
              </a:ext>
            </a:extLst>
          </p:cNvPr>
          <p:cNvSpPr/>
          <p:nvPr/>
        </p:nvSpPr>
        <p:spPr>
          <a:xfrm>
            <a:off x="9485045" y="9508941"/>
            <a:ext cx="1001547" cy="255153"/>
          </a:xfrm>
          <a:custGeom>
            <a:avLst/>
            <a:gdLst/>
            <a:ahLst/>
            <a:cxnLst/>
            <a:rect l="l" t="t" r="r" b="b"/>
            <a:pathLst>
              <a:path w="741679" h="233679">
                <a:moveTo>
                  <a:pt x="741470" y="162270"/>
                </a:moveTo>
                <a:lnTo>
                  <a:pt x="736361" y="189965"/>
                </a:lnTo>
                <a:lnTo>
                  <a:pt x="722428" y="212588"/>
                </a:lnTo>
                <a:lnTo>
                  <a:pt x="701762" y="227843"/>
                </a:lnTo>
                <a:lnTo>
                  <a:pt x="676454" y="233438"/>
                </a:lnTo>
                <a:lnTo>
                  <a:pt x="65002" y="233438"/>
                </a:lnTo>
                <a:lnTo>
                  <a:pt x="39692" y="227843"/>
                </a:lnTo>
                <a:lnTo>
                  <a:pt x="19031" y="212588"/>
                </a:lnTo>
                <a:lnTo>
                  <a:pt x="5105" y="189965"/>
                </a:lnTo>
                <a:lnTo>
                  <a:pt x="0" y="162270"/>
                </a:lnTo>
                <a:lnTo>
                  <a:pt x="0" y="71158"/>
                </a:lnTo>
                <a:lnTo>
                  <a:pt x="5105" y="43468"/>
                </a:lnTo>
                <a:lnTo>
                  <a:pt x="19031" y="20849"/>
                </a:lnTo>
                <a:lnTo>
                  <a:pt x="39692" y="5594"/>
                </a:lnTo>
                <a:lnTo>
                  <a:pt x="65002" y="0"/>
                </a:lnTo>
                <a:lnTo>
                  <a:pt x="676454" y="0"/>
                </a:lnTo>
                <a:lnTo>
                  <a:pt x="701762" y="5594"/>
                </a:lnTo>
                <a:lnTo>
                  <a:pt x="722428" y="20849"/>
                </a:lnTo>
                <a:lnTo>
                  <a:pt x="736361" y="43468"/>
                </a:lnTo>
                <a:lnTo>
                  <a:pt x="741470" y="71158"/>
                </a:lnTo>
                <a:lnTo>
                  <a:pt x="741470" y="162270"/>
                </a:lnTo>
                <a:close/>
              </a:path>
            </a:pathLst>
          </a:custGeom>
          <a:ln w="10288">
            <a:solidFill>
              <a:srgbClr val="52B05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72">
            <a:extLst>
              <a:ext uri="{FF2B5EF4-FFF2-40B4-BE49-F238E27FC236}">
                <a16:creationId xmlns:a16="http://schemas.microsoft.com/office/drawing/2014/main" xmlns="" id="{5B1E2260-123F-4D28-9E92-03BA1227D63E}"/>
              </a:ext>
            </a:extLst>
          </p:cNvPr>
          <p:cNvSpPr/>
          <p:nvPr/>
        </p:nvSpPr>
        <p:spPr>
          <a:xfrm>
            <a:off x="13222768" y="9550622"/>
            <a:ext cx="927656" cy="198462"/>
          </a:xfrm>
          <a:custGeom>
            <a:avLst/>
            <a:gdLst/>
            <a:ahLst/>
            <a:cxnLst/>
            <a:rect l="l" t="t" r="r" b="b"/>
            <a:pathLst>
              <a:path w="741679" h="233679">
                <a:moveTo>
                  <a:pt x="741470" y="162270"/>
                </a:moveTo>
                <a:lnTo>
                  <a:pt x="736361" y="189965"/>
                </a:lnTo>
                <a:lnTo>
                  <a:pt x="722428" y="212588"/>
                </a:lnTo>
                <a:lnTo>
                  <a:pt x="701762" y="227843"/>
                </a:lnTo>
                <a:lnTo>
                  <a:pt x="676454" y="233438"/>
                </a:lnTo>
                <a:lnTo>
                  <a:pt x="65002" y="233438"/>
                </a:lnTo>
                <a:lnTo>
                  <a:pt x="39692" y="227843"/>
                </a:lnTo>
                <a:lnTo>
                  <a:pt x="19031" y="212588"/>
                </a:lnTo>
                <a:lnTo>
                  <a:pt x="5105" y="189965"/>
                </a:lnTo>
                <a:lnTo>
                  <a:pt x="0" y="162270"/>
                </a:lnTo>
                <a:lnTo>
                  <a:pt x="0" y="71158"/>
                </a:lnTo>
                <a:lnTo>
                  <a:pt x="5105" y="43468"/>
                </a:lnTo>
                <a:lnTo>
                  <a:pt x="19031" y="20849"/>
                </a:lnTo>
                <a:lnTo>
                  <a:pt x="39692" y="5594"/>
                </a:lnTo>
                <a:lnTo>
                  <a:pt x="65002" y="0"/>
                </a:lnTo>
                <a:lnTo>
                  <a:pt x="676454" y="0"/>
                </a:lnTo>
                <a:lnTo>
                  <a:pt x="701762" y="5594"/>
                </a:lnTo>
                <a:lnTo>
                  <a:pt x="722428" y="20849"/>
                </a:lnTo>
                <a:lnTo>
                  <a:pt x="736361" y="43468"/>
                </a:lnTo>
                <a:lnTo>
                  <a:pt x="741470" y="71158"/>
                </a:lnTo>
                <a:lnTo>
                  <a:pt x="741470" y="162270"/>
                </a:lnTo>
                <a:close/>
              </a:path>
            </a:pathLst>
          </a:custGeom>
          <a:ln w="10288">
            <a:solidFill>
              <a:srgbClr val="52B05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72">
            <a:extLst>
              <a:ext uri="{FF2B5EF4-FFF2-40B4-BE49-F238E27FC236}">
                <a16:creationId xmlns:a16="http://schemas.microsoft.com/office/drawing/2014/main" xmlns="" id="{9294712F-A37F-49D8-AFAA-CEEF901F589D}"/>
              </a:ext>
            </a:extLst>
          </p:cNvPr>
          <p:cNvSpPr/>
          <p:nvPr/>
        </p:nvSpPr>
        <p:spPr>
          <a:xfrm>
            <a:off x="13127646" y="4947965"/>
            <a:ext cx="1032854" cy="187674"/>
          </a:xfrm>
          <a:custGeom>
            <a:avLst/>
            <a:gdLst/>
            <a:ahLst/>
            <a:cxnLst/>
            <a:rect l="l" t="t" r="r" b="b"/>
            <a:pathLst>
              <a:path w="741679" h="233679">
                <a:moveTo>
                  <a:pt x="741470" y="162270"/>
                </a:moveTo>
                <a:lnTo>
                  <a:pt x="736361" y="189965"/>
                </a:lnTo>
                <a:lnTo>
                  <a:pt x="722428" y="212588"/>
                </a:lnTo>
                <a:lnTo>
                  <a:pt x="701762" y="227843"/>
                </a:lnTo>
                <a:lnTo>
                  <a:pt x="676454" y="233438"/>
                </a:lnTo>
                <a:lnTo>
                  <a:pt x="65002" y="233438"/>
                </a:lnTo>
                <a:lnTo>
                  <a:pt x="39692" y="227843"/>
                </a:lnTo>
                <a:lnTo>
                  <a:pt x="19031" y="212588"/>
                </a:lnTo>
                <a:lnTo>
                  <a:pt x="5105" y="189965"/>
                </a:lnTo>
                <a:lnTo>
                  <a:pt x="0" y="162270"/>
                </a:lnTo>
                <a:lnTo>
                  <a:pt x="0" y="71158"/>
                </a:lnTo>
                <a:lnTo>
                  <a:pt x="5105" y="43468"/>
                </a:lnTo>
                <a:lnTo>
                  <a:pt x="19031" y="20849"/>
                </a:lnTo>
                <a:lnTo>
                  <a:pt x="39692" y="5594"/>
                </a:lnTo>
                <a:lnTo>
                  <a:pt x="65002" y="0"/>
                </a:lnTo>
                <a:lnTo>
                  <a:pt x="676454" y="0"/>
                </a:lnTo>
                <a:lnTo>
                  <a:pt x="701762" y="5594"/>
                </a:lnTo>
                <a:lnTo>
                  <a:pt x="722428" y="20849"/>
                </a:lnTo>
                <a:lnTo>
                  <a:pt x="736361" y="43468"/>
                </a:lnTo>
                <a:lnTo>
                  <a:pt x="741470" y="71158"/>
                </a:lnTo>
                <a:lnTo>
                  <a:pt x="741470" y="162270"/>
                </a:lnTo>
                <a:close/>
              </a:path>
            </a:pathLst>
          </a:custGeom>
          <a:ln w="10288">
            <a:solidFill>
              <a:srgbClr val="52B05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object 172">
            <a:extLst>
              <a:ext uri="{FF2B5EF4-FFF2-40B4-BE49-F238E27FC236}">
                <a16:creationId xmlns:a16="http://schemas.microsoft.com/office/drawing/2014/main" xmlns="" id="{316C12F7-C79E-458F-950E-4F0893799024}"/>
              </a:ext>
            </a:extLst>
          </p:cNvPr>
          <p:cNvSpPr/>
          <p:nvPr/>
        </p:nvSpPr>
        <p:spPr>
          <a:xfrm>
            <a:off x="13212692" y="7382181"/>
            <a:ext cx="947808" cy="166988"/>
          </a:xfrm>
          <a:custGeom>
            <a:avLst/>
            <a:gdLst/>
            <a:ahLst/>
            <a:cxnLst/>
            <a:rect l="l" t="t" r="r" b="b"/>
            <a:pathLst>
              <a:path w="741679" h="233679">
                <a:moveTo>
                  <a:pt x="741470" y="162270"/>
                </a:moveTo>
                <a:lnTo>
                  <a:pt x="736361" y="189965"/>
                </a:lnTo>
                <a:lnTo>
                  <a:pt x="722428" y="212588"/>
                </a:lnTo>
                <a:lnTo>
                  <a:pt x="701762" y="227843"/>
                </a:lnTo>
                <a:lnTo>
                  <a:pt x="676454" y="233438"/>
                </a:lnTo>
                <a:lnTo>
                  <a:pt x="65002" y="233438"/>
                </a:lnTo>
                <a:lnTo>
                  <a:pt x="39692" y="227843"/>
                </a:lnTo>
                <a:lnTo>
                  <a:pt x="19031" y="212588"/>
                </a:lnTo>
                <a:lnTo>
                  <a:pt x="5105" y="189965"/>
                </a:lnTo>
                <a:lnTo>
                  <a:pt x="0" y="162270"/>
                </a:lnTo>
                <a:lnTo>
                  <a:pt x="0" y="71158"/>
                </a:lnTo>
                <a:lnTo>
                  <a:pt x="5105" y="43468"/>
                </a:lnTo>
                <a:lnTo>
                  <a:pt x="19031" y="20849"/>
                </a:lnTo>
                <a:lnTo>
                  <a:pt x="39692" y="5594"/>
                </a:lnTo>
                <a:lnTo>
                  <a:pt x="65002" y="0"/>
                </a:lnTo>
                <a:lnTo>
                  <a:pt x="676454" y="0"/>
                </a:lnTo>
                <a:lnTo>
                  <a:pt x="701762" y="5594"/>
                </a:lnTo>
                <a:lnTo>
                  <a:pt x="722428" y="20849"/>
                </a:lnTo>
                <a:lnTo>
                  <a:pt x="736361" y="43468"/>
                </a:lnTo>
                <a:lnTo>
                  <a:pt x="741470" y="71158"/>
                </a:lnTo>
                <a:lnTo>
                  <a:pt x="741470" y="162270"/>
                </a:lnTo>
                <a:close/>
              </a:path>
            </a:pathLst>
          </a:custGeom>
          <a:ln w="10288">
            <a:solidFill>
              <a:srgbClr val="52B05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172">
            <a:extLst>
              <a:ext uri="{FF2B5EF4-FFF2-40B4-BE49-F238E27FC236}">
                <a16:creationId xmlns:a16="http://schemas.microsoft.com/office/drawing/2014/main" xmlns="" id="{91CB2BFF-D71E-4E93-92E9-CE2E95870725}"/>
              </a:ext>
            </a:extLst>
          </p:cNvPr>
          <p:cNvSpPr/>
          <p:nvPr/>
        </p:nvSpPr>
        <p:spPr>
          <a:xfrm>
            <a:off x="9502340" y="4977021"/>
            <a:ext cx="911116" cy="173055"/>
          </a:xfrm>
          <a:custGeom>
            <a:avLst/>
            <a:gdLst/>
            <a:ahLst/>
            <a:cxnLst/>
            <a:rect l="l" t="t" r="r" b="b"/>
            <a:pathLst>
              <a:path w="741679" h="233679">
                <a:moveTo>
                  <a:pt x="741470" y="162270"/>
                </a:moveTo>
                <a:lnTo>
                  <a:pt x="736361" y="189965"/>
                </a:lnTo>
                <a:lnTo>
                  <a:pt x="722428" y="212588"/>
                </a:lnTo>
                <a:lnTo>
                  <a:pt x="701762" y="227843"/>
                </a:lnTo>
                <a:lnTo>
                  <a:pt x="676454" y="233438"/>
                </a:lnTo>
                <a:lnTo>
                  <a:pt x="65002" y="233438"/>
                </a:lnTo>
                <a:lnTo>
                  <a:pt x="39692" y="227843"/>
                </a:lnTo>
                <a:lnTo>
                  <a:pt x="19031" y="212588"/>
                </a:lnTo>
                <a:lnTo>
                  <a:pt x="5105" y="189965"/>
                </a:lnTo>
                <a:lnTo>
                  <a:pt x="0" y="162270"/>
                </a:lnTo>
                <a:lnTo>
                  <a:pt x="0" y="71158"/>
                </a:lnTo>
                <a:lnTo>
                  <a:pt x="5105" y="43468"/>
                </a:lnTo>
                <a:lnTo>
                  <a:pt x="19031" y="20849"/>
                </a:lnTo>
                <a:lnTo>
                  <a:pt x="39692" y="5594"/>
                </a:lnTo>
                <a:lnTo>
                  <a:pt x="65002" y="0"/>
                </a:lnTo>
                <a:lnTo>
                  <a:pt x="676454" y="0"/>
                </a:lnTo>
                <a:lnTo>
                  <a:pt x="701762" y="5594"/>
                </a:lnTo>
                <a:lnTo>
                  <a:pt x="722428" y="20849"/>
                </a:lnTo>
                <a:lnTo>
                  <a:pt x="736361" y="43468"/>
                </a:lnTo>
                <a:lnTo>
                  <a:pt x="741470" y="71158"/>
                </a:lnTo>
                <a:lnTo>
                  <a:pt x="741470" y="162270"/>
                </a:lnTo>
                <a:close/>
              </a:path>
            </a:pathLst>
          </a:custGeom>
          <a:ln w="10288">
            <a:solidFill>
              <a:srgbClr val="52B05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object 172">
            <a:extLst>
              <a:ext uri="{FF2B5EF4-FFF2-40B4-BE49-F238E27FC236}">
                <a16:creationId xmlns:a16="http://schemas.microsoft.com/office/drawing/2014/main" xmlns="" id="{E1A9DDDE-259B-4471-A048-7E0BF7DDFA89}"/>
              </a:ext>
            </a:extLst>
          </p:cNvPr>
          <p:cNvSpPr/>
          <p:nvPr/>
        </p:nvSpPr>
        <p:spPr>
          <a:xfrm>
            <a:off x="2142188" y="9658236"/>
            <a:ext cx="972467" cy="181701"/>
          </a:xfrm>
          <a:custGeom>
            <a:avLst/>
            <a:gdLst/>
            <a:ahLst/>
            <a:cxnLst/>
            <a:rect l="l" t="t" r="r" b="b"/>
            <a:pathLst>
              <a:path w="741679" h="233679">
                <a:moveTo>
                  <a:pt x="741470" y="162270"/>
                </a:moveTo>
                <a:lnTo>
                  <a:pt x="736361" y="189965"/>
                </a:lnTo>
                <a:lnTo>
                  <a:pt x="722428" y="212588"/>
                </a:lnTo>
                <a:lnTo>
                  <a:pt x="701762" y="227843"/>
                </a:lnTo>
                <a:lnTo>
                  <a:pt x="676454" y="233438"/>
                </a:lnTo>
                <a:lnTo>
                  <a:pt x="65002" y="233438"/>
                </a:lnTo>
                <a:lnTo>
                  <a:pt x="39692" y="227843"/>
                </a:lnTo>
                <a:lnTo>
                  <a:pt x="19031" y="212588"/>
                </a:lnTo>
                <a:lnTo>
                  <a:pt x="5105" y="189965"/>
                </a:lnTo>
                <a:lnTo>
                  <a:pt x="0" y="162270"/>
                </a:lnTo>
                <a:lnTo>
                  <a:pt x="0" y="71158"/>
                </a:lnTo>
                <a:lnTo>
                  <a:pt x="5105" y="43468"/>
                </a:lnTo>
                <a:lnTo>
                  <a:pt x="19031" y="20849"/>
                </a:lnTo>
                <a:lnTo>
                  <a:pt x="39692" y="5594"/>
                </a:lnTo>
                <a:lnTo>
                  <a:pt x="65002" y="0"/>
                </a:lnTo>
                <a:lnTo>
                  <a:pt x="676454" y="0"/>
                </a:lnTo>
                <a:lnTo>
                  <a:pt x="701762" y="5594"/>
                </a:lnTo>
                <a:lnTo>
                  <a:pt x="722428" y="20849"/>
                </a:lnTo>
                <a:lnTo>
                  <a:pt x="736361" y="43468"/>
                </a:lnTo>
                <a:lnTo>
                  <a:pt x="741470" y="71158"/>
                </a:lnTo>
                <a:lnTo>
                  <a:pt x="741470" y="162270"/>
                </a:lnTo>
                <a:close/>
              </a:path>
            </a:pathLst>
          </a:custGeom>
          <a:ln w="10288">
            <a:solidFill>
              <a:srgbClr val="52B05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object 172">
            <a:extLst>
              <a:ext uri="{FF2B5EF4-FFF2-40B4-BE49-F238E27FC236}">
                <a16:creationId xmlns:a16="http://schemas.microsoft.com/office/drawing/2014/main" xmlns="" id="{2DAF8F02-FB6D-42C1-A02E-3E0797A7287C}"/>
              </a:ext>
            </a:extLst>
          </p:cNvPr>
          <p:cNvSpPr/>
          <p:nvPr/>
        </p:nvSpPr>
        <p:spPr>
          <a:xfrm>
            <a:off x="5779109" y="9474502"/>
            <a:ext cx="989303" cy="182258"/>
          </a:xfrm>
          <a:custGeom>
            <a:avLst/>
            <a:gdLst/>
            <a:ahLst/>
            <a:cxnLst/>
            <a:rect l="l" t="t" r="r" b="b"/>
            <a:pathLst>
              <a:path w="741679" h="233679">
                <a:moveTo>
                  <a:pt x="741470" y="162270"/>
                </a:moveTo>
                <a:lnTo>
                  <a:pt x="736361" y="189965"/>
                </a:lnTo>
                <a:lnTo>
                  <a:pt x="722428" y="212588"/>
                </a:lnTo>
                <a:lnTo>
                  <a:pt x="701762" y="227843"/>
                </a:lnTo>
                <a:lnTo>
                  <a:pt x="676454" y="233438"/>
                </a:lnTo>
                <a:lnTo>
                  <a:pt x="65002" y="233438"/>
                </a:lnTo>
                <a:lnTo>
                  <a:pt x="39692" y="227843"/>
                </a:lnTo>
                <a:lnTo>
                  <a:pt x="19031" y="212588"/>
                </a:lnTo>
                <a:lnTo>
                  <a:pt x="5105" y="189965"/>
                </a:lnTo>
                <a:lnTo>
                  <a:pt x="0" y="162270"/>
                </a:lnTo>
                <a:lnTo>
                  <a:pt x="0" y="71158"/>
                </a:lnTo>
                <a:lnTo>
                  <a:pt x="5105" y="43468"/>
                </a:lnTo>
                <a:lnTo>
                  <a:pt x="19031" y="20849"/>
                </a:lnTo>
                <a:lnTo>
                  <a:pt x="39692" y="5594"/>
                </a:lnTo>
                <a:lnTo>
                  <a:pt x="65002" y="0"/>
                </a:lnTo>
                <a:lnTo>
                  <a:pt x="676454" y="0"/>
                </a:lnTo>
                <a:lnTo>
                  <a:pt x="701762" y="5594"/>
                </a:lnTo>
                <a:lnTo>
                  <a:pt x="722428" y="20849"/>
                </a:lnTo>
                <a:lnTo>
                  <a:pt x="736361" y="43468"/>
                </a:lnTo>
                <a:lnTo>
                  <a:pt x="741470" y="71158"/>
                </a:lnTo>
                <a:lnTo>
                  <a:pt x="741470" y="162270"/>
                </a:lnTo>
                <a:close/>
              </a:path>
            </a:pathLst>
          </a:custGeom>
          <a:ln w="10288">
            <a:solidFill>
              <a:srgbClr val="52B05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object 172">
            <a:extLst>
              <a:ext uri="{FF2B5EF4-FFF2-40B4-BE49-F238E27FC236}">
                <a16:creationId xmlns:a16="http://schemas.microsoft.com/office/drawing/2014/main" xmlns="" id="{A78ABEDD-4271-419D-9B04-3ACC2A60C7DB}"/>
              </a:ext>
            </a:extLst>
          </p:cNvPr>
          <p:cNvSpPr/>
          <p:nvPr/>
        </p:nvSpPr>
        <p:spPr>
          <a:xfrm>
            <a:off x="9469142" y="7358175"/>
            <a:ext cx="944314" cy="166189"/>
          </a:xfrm>
          <a:custGeom>
            <a:avLst/>
            <a:gdLst/>
            <a:ahLst/>
            <a:cxnLst/>
            <a:rect l="l" t="t" r="r" b="b"/>
            <a:pathLst>
              <a:path w="741679" h="233679">
                <a:moveTo>
                  <a:pt x="741470" y="162270"/>
                </a:moveTo>
                <a:lnTo>
                  <a:pt x="736361" y="189965"/>
                </a:lnTo>
                <a:lnTo>
                  <a:pt x="722428" y="212588"/>
                </a:lnTo>
                <a:lnTo>
                  <a:pt x="701762" y="227843"/>
                </a:lnTo>
                <a:lnTo>
                  <a:pt x="676454" y="233438"/>
                </a:lnTo>
                <a:lnTo>
                  <a:pt x="65002" y="233438"/>
                </a:lnTo>
                <a:lnTo>
                  <a:pt x="39692" y="227843"/>
                </a:lnTo>
                <a:lnTo>
                  <a:pt x="19031" y="212588"/>
                </a:lnTo>
                <a:lnTo>
                  <a:pt x="5105" y="189965"/>
                </a:lnTo>
                <a:lnTo>
                  <a:pt x="0" y="162270"/>
                </a:lnTo>
                <a:lnTo>
                  <a:pt x="0" y="71158"/>
                </a:lnTo>
                <a:lnTo>
                  <a:pt x="5105" y="43468"/>
                </a:lnTo>
                <a:lnTo>
                  <a:pt x="19031" y="20849"/>
                </a:lnTo>
                <a:lnTo>
                  <a:pt x="39692" y="5594"/>
                </a:lnTo>
                <a:lnTo>
                  <a:pt x="65002" y="0"/>
                </a:lnTo>
                <a:lnTo>
                  <a:pt x="676454" y="0"/>
                </a:lnTo>
                <a:lnTo>
                  <a:pt x="701762" y="5594"/>
                </a:lnTo>
                <a:lnTo>
                  <a:pt x="722428" y="20849"/>
                </a:lnTo>
                <a:lnTo>
                  <a:pt x="736361" y="43468"/>
                </a:lnTo>
                <a:lnTo>
                  <a:pt x="741470" y="71158"/>
                </a:lnTo>
                <a:lnTo>
                  <a:pt x="741470" y="162270"/>
                </a:lnTo>
                <a:close/>
              </a:path>
            </a:pathLst>
          </a:custGeom>
          <a:ln w="10288">
            <a:solidFill>
              <a:srgbClr val="52B05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object 172">
            <a:extLst>
              <a:ext uri="{FF2B5EF4-FFF2-40B4-BE49-F238E27FC236}">
                <a16:creationId xmlns:a16="http://schemas.microsoft.com/office/drawing/2014/main" xmlns="" id="{15252C44-B96D-4EFD-95C5-4315CC2E089C}"/>
              </a:ext>
            </a:extLst>
          </p:cNvPr>
          <p:cNvSpPr/>
          <p:nvPr/>
        </p:nvSpPr>
        <p:spPr>
          <a:xfrm>
            <a:off x="5915827" y="7328721"/>
            <a:ext cx="956913" cy="151070"/>
          </a:xfrm>
          <a:custGeom>
            <a:avLst/>
            <a:gdLst/>
            <a:ahLst/>
            <a:cxnLst/>
            <a:rect l="l" t="t" r="r" b="b"/>
            <a:pathLst>
              <a:path w="741679" h="233679">
                <a:moveTo>
                  <a:pt x="741470" y="162270"/>
                </a:moveTo>
                <a:lnTo>
                  <a:pt x="736361" y="189965"/>
                </a:lnTo>
                <a:lnTo>
                  <a:pt x="722428" y="212588"/>
                </a:lnTo>
                <a:lnTo>
                  <a:pt x="701762" y="227843"/>
                </a:lnTo>
                <a:lnTo>
                  <a:pt x="676454" y="233438"/>
                </a:lnTo>
                <a:lnTo>
                  <a:pt x="65002" y="233438"/>
                </a:lnTo>
                <a:lnTo>
                  <a:pt x="39692" y="227843"/>
                </a:lnTo>
                <a:lnTo>
                  <a:pt x="19031" y="212588"/>
                </a:lnTo>
                <a:lnTo>
                  <a:pt x="5105" y="189965"/>
                </a:lnTo>
                <a:lnTo>
                  <a:pt x="0" y="162270"/>
                </a:lnTo>
                <a:lnTo>
                  <a:pt x="0" y="71158"/>
                </a:lnTo>
                <a:lnTo>
                  <a:pt x="5105" y="43468"/>
                </a:lnTo>
                <a:lnTo>
                  <a:pt x="19031" y="20849"/>
                </a:lnTo>
                <a:lnTo>
                  <a:pt x="39692" y="5594"/>
                </a:lnTo>
                <a:lnTo>
                  <a:pt x="65002" y="0"/>
                </a:lnTo>
                <a:lnTo>
                  <a:pt x="676454" y="0"/>
                </a:lnTo>
                <a:lnTo>
                  <a:pt x="701762" y="5594"/>
                </a:lnTo>
                <a:lnTo>
                  <a:pt x="722428" y="20849"/>
                </a:lnTo>
                <a:lnTo>
                  <a:pt x="736361" y="43468"/>
                </a:lnTo>
                <a:lnTo>
                  <a:pt x="741470" y="71158"/>
                </a:lnTo>
                <a:lnTo>
                  <a:pt x="741470" y="162270"/>
                </a:lnTo>
                <a:close/>
              </a:path>
            </a:pathLst>
          </a:custGeom>
          <a:ln w="10288">
            <a:solidFill>
              <a:srgbClr val="52B05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object 172">
            <a:extLst>
              <a:ext uri="{FF2B5EF4-FFF2-40B4-BE49-F238E27FC236}">
                <a16:creationId xmlns:a16="http://schemas.microsoft.com/office/drawing/2014/main" xmlns="" id="{441B71A6-7E99-4B71-A488-4A8A3E5497F4}"/>
              </a:ext>
            </a:extLst>
          </p:cNvPr>
          <p:cNvSpPr/>
          <p:nvPr/>
        </p:nvSpPr>
        <p:spPr>
          <a:xfrm>
            <a:off x="2184531" y="7217713"/>
            <a:ext cx="1029825" cy="190056"/>
          </a:xfrm>
          <a:custGeom>
            <a:avLst/>
            <a:gdLst/>
            <a:ahLst/>
            <a:cxnLst/>
            <a:rect l="l" t="t" r="r" b="b"/>
            <a:pathLst>
              <a:path w="741679" h="233679">
                <a:moveTo>
                  <a:pt x="741470" y="162270"/>
                </a:moveTo>
                <a:lnTo>
                  <a:pt x="736361" y="189965"/>
                </a:lnTo>
                <a:lnTo>
                  <a:pt x="722428" y="212588"/>
                </a:lnTo>
                <a:lnTo>
                  <a:pt x="701762" y="227843"/>
                </a:lnTo>
                <a:lnTo>
                  <a:pt x="676454" y="233438"/>
                </a:lnTo>
                <a:lnTo>
                  <a:pt x="65002" y="233438"/>
                </a:lnTo>
                <a:lnTo>
                  <a:pt x="39692" y="227843"/>
                </a:lnTo>
                <a:lnTo>
                  <a:pt x="19031" y="212588"/>
                </a:lnTo>
                <a:lnTo>
                  <a:pt x="5105" y="189965"/>
                </a:lnTo>
                <a:lnTo>
                  <a:pt x="0" y="162270"/>
                </a:lnTo>
                <a:lnTo>
                  <a:pt x="0" y="71158"/>
                </a:lnTo>
                <a:lnTo>
                  <a:pt x="5105" y="43468"/>
                </a:lnTo>
                <a:lnTo>
                  <a:pt x="19031" y="20849"/>
                </a:lnTo>
                <a:lnTo>
                  <a:pt x="39692" y="5594"/>
                </a:lnTo>
                <a:lnTo>
                  <a:pt x="65002" y="0"/>
                </a:lnTo>
                <a:lnTo>
                  <a:pt x="676454" y="0"/>
                </a:lnTo>
                <a:lnTo>
                  <a:pt x="701762" y="5594"/>
                </a:lnTo>
                <a:lnTo>
                  <a:pt x="722428" y="20849"/>
                </a:lnTo>
                <a:lnTo>
                  <a:pt x="736361" y="43468"/>
                </a:lnTo>
                <a:lnTo>
                  <a:pt x="741470" y="71158"/>
                </a:lnTo>
                <a:lnTo>
                  <a:pt x="741470" y="162270"/>
                </a:lnTo>
                <a:close/>
              </a:path>
            </a:pathLst>
          </a:custGeom>
          <a:ln w="10288">
            <a:solidFill>
              <a:srgbClr val="52B05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1251</Words>
  <Application>Microsoft Office PowerPoint</Application>
  <PresentationFormat>Custom</PresentationFormat>
  <Paragraphs>396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4" baseType="lpstr">
      <vt:lpstr>arial</vt:lpstr>
      <vt:lpstr>arial</vt:lpstr>
      <vt:lpstr>Bahnschrift SemiBold SemiConden</vt:lpstr>
      <vt:lpstr>Baomoi</vt:lpstr>
      <vt:lpstr>Calibri</vt:lpstr>
      <vt:lpstr>Helvetica Neue</vt:lpstr>
      <vt:lpstr>Times New Roman</vt:lpstr>
      <vt:lpstr>Times New Roman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Tuyến Vũ</dc:creator>
  <cp:lastModifiedBy>Microsoft account</cp:lastModifiedBy>
  <cp:revision>8</cp:revision>
  <dcterms:created xsi:type="dcterms:W3CDTF">2023-09-19T08:23:13Z</dcterms:created>
  <dcterms:modified xsi:type="dcterms:W3CDTF">2025-09-19T10:52:41Z</dcterms:modified>
</cp:coreProperties>
</file>