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docProps/app.xml" ContentType="application/vnd.openxmlformats-officedocument.extended-properties+xml"/>
  <Override PartName="/docProps/core.xml" ContentType="application/vnd.openxmlformats-package.core-properties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Default Extension="png" ContentType="image/png"/>
  <Override PartName="/ppt/slides/slide2.xml" ContentType="application/vnd.openxmlformats-officedocument.presentationml.slide+xml"/>
  <Override PartName="/ppt/slides/slide3.xml" ContentType="application/vnd.openxmlformats-officedocument.presentationml.slide+xml"/>
  <Default Extension="jpg" ContentType="image/jpg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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  <p:sldId id="286" r:id="rId36"/>
    <p:sldId id="287" r:id="rId37"/>
    <p:sldId id="288" r:id="rId38"/>
    <p:sldId id="289" r:id="rId39"/>
    <p:sldId id="290" r:id="rId40"/>
    <p:sldId id="291" r:id="rId41"/>
    <p:sldId id="292" r:id="rId42"/>
    <p:sldId id="293" r:id="rId43"/>
    <p:sldId id="294" r:id="rId44"/>
    <p:sldId id="295" r:id="rId45"/>
    <p:sldId id="296" r:id="rId46"/>
    <p:sldId id="297" r:id="rId47"/>
    <p:sldId id="298" r:id="rId48"/>
    <p:sldId id="299" r:id="rId49"/>
    <p:sldId id="300" r:id="rId50"/>
    <p:sldId id="301" r:id="rId51"/>
    <p:sldId id="302" r:id="rId52"/>
    <p:sldId id="303" r:id="rId53"/>
    <p:sldId id="304" r:id="rId54"/>
    <p:sldId id="305" r:id="rId55"/>
    <p:sldId id="306" r:id="rId56"/>
    <p:sldId id="307" r:id="rId57"/>
    <p:sldId id="308" r:id="rId58"/>
    <p:sldId id="309" r:id="rId59"/>
    <p:sldId id="310" r:id="rId60"/>
    <p:sldId id="311" r:id="rId61"/>
    <p:sldId id="312" r:id="rId62"/>
    <p:sldId id="313" r:id="rId63"/>
    <p:sldId id="314" r:id="rId64"/>
    <p:sldId id="315" r:id="rId65"/>
    <p:sldId id="316" r:id="rId66"/>
    <p:sldId id="317" r:id="rId67"/>
    <p:sldId id="318" r:id="rId68"/>
    <p:sldId id="319" r:id="rId69"/>
    <p:sldId id="320" r:id="rId70"/>
    <p:sldId id="321" r:id="rId71"/>
    <p:sldId id="322" r:id="rId72"/>
    <p:sldId id="323" r:id="rId73"/>
    <p:sldId id="324" r:id="rId74"/>
    <p:sldId id="325" r:id="rId75"/>
    <p:sldId id="326" r:id="rId76"/>
    <p:sldId id="327" r:id="rId77"/>
    <p:sldId id="328" r:id="rId78"/>
    <p:sldId id="329" r:id="rId79"/>
    <p:sldId id="330" r:id="rId80"/>
    <p:sldId id="331" r:id="rId81"/>
    <p:sldId id="332" r:id="rId82"/>
    <p:sldId id="333" r:id="rId83"/>
    <p:sldId id="334" r:id="rId84"/>
    <p:sldId id="335" r:id="rId85"/>
    <p:sldId id="336" r:id="rId86"/>
    <p:sldId id="337" r:id="rId87"/>
    <p:sldId id="338" r:id="rId88"/>
    <p:sldId id="339" r:id="rId89"/>
    <p:sldId id="340" r:id="rId90"/>
    <p:sldId id="341" r:id="rId91"/>
    <p:sldId id="342" r:id="rId92"/>
    <p:sldId id="343" r:id="rId93"/>
  </p:sldIdLst>
  <p:sldSz cx="12192000" cy="6858000"/>
  <p:notesSz cx="12192000" cy="6858000"/>
  <p:defaultTextStyle>
    <a:defPPr>
      <a:defRPr kern="0"/>
    </a:def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536" y="-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viewProps" Target="viewProps.xml"/><Relationship Id="rId4" Type="http://schemas.openxmlformats.org/officeDocument/2006/relationships/presProps" Target="presProps.xml"/><Relationship Id="rId5" Type="http://schemas.openxmlformats.org/officeDocument/2006/relationships/tableStyles" Target="tableStyles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9" Type="http://schemas.openxmlformats.org/officeDocument/2006/relationships/slide" Target="slides/slide4.xml"/><Relationship Id="rId10" Type="http://schemas.openxmlformats.org/officeDocument/2006/relationships/slide" Target="slides/slide5.xml"/><Relationship Id="rId11" Type="http://schemas.openxmlformats.org/officeDocument/2006/relationships/slide" Target="slides/slide6.xml"/><Relationship Id="rId12" Type="http://schemas.openxmlformats.org/officeDocument/2006/relationships/slide" Target="slides/slide7.xml"/><Relationship Id="rId13" Type="http://schemas.openxmlformats.org/officeDocument/2006/relationships/slide" Target="slides/slide8.xml"/><Relationship Id="rId14" Type="http://schemas.openxmlformats.org/officeDocument/2006/relationships/slide" Target="slides/slide9.xml"/><Relationship Id="rId15" Type="http://schemas.openxmlformats.org/officeDocument/2006/relationships/slide" Target="slides/slide10.xml"/><Relationship Id="rId16" Type="http://schemas.openxmlformats.org/officeDocument/2006/relationships/slide" Target="slides/slide11.xml"/><Relationship Id="rId17" Type="http://schemas.openxmlformats.org/officeDocument/2006/relationships/slide" Target="slides/slide12.xml"/><Relationship Id="rId18" Type="http://schemas.openxmlformats.org/officeDocument/2006/relationships/slide" Target="slides/slide13.xml"/><Relationship Id="rId19" Type="http://schemas.openxmlformats.org/officeDocument/2006/relationships/slide" Target="slides/slide14.xml"/><Relationship Id="rId20" Type="http://schemas.openxmlformats.org/officeDocument/2006/relationships/slide" Target="slides/slide15.xml"/><Relationship Id="rId21" Type="http://schemas.openxmlformats.org/officeDocument/2006/relationships/slide" Target="slides/slide16.xml"/><Relationship Id="rId22" Type="http://schemas.openxmlformats.org/officeDocument/2006/relationships/slide" Target="slides/slide17.xml"/><Relationship Id="rId23" Type="http://schemas.openxmlformats.org/officeDocument/2006/relationships/slide" Target="slides/slide18.xml"/><Relationship Id="rId24" Type="http://schemas.openxmlformats.org/officeDocument/2006/relationships/slide" Target="slides/slide19.xml"/><Relationship Id="rId25" Type="http://schemas.openxmlformats.org/officeDocument/2006/relationships/slide" Target="slides/slide20.xml"/><Relationship Id="rId26" Type="http://schemas.openxmlformats.org/officeDocument/2006/relationships/slide" Target="slides/slide21.xml"/><Relationship Id="rId27" Type="http://schemas.openxmlformats.org/officeDocument/2006/relationships/slide" Target="slides/slide22.xml"/><Relationship Id="rId28" Type="http://schemas.openxmlformats.org/officeDocument/2006/relationships/slide" Target="slides/slide23.xml"/><Relationship Id="rId29" Type="http://schemas.openxmlformats.org/officeDocument/2006/relationships/slide" Target="slides/slide24.xml"/><Relationship Id="rId30" Type="http://schemas.openxmlformats.org/officeDocument/2006/relationships/slide" Target="slides/slide25.xml"/><Relationship Id="rId31" Type="http://schemas.openxmlformats.org/officeDocument/2006/relationships/slide" Target="slides/slide26.xml"/><Relationship Id="rId32" Type="http://schemas.openxmlformats.org/officeDocument/2006/relationships/slide" Target="slides/slide27.xml"/><Relationship Id="rId33" Type="http://schemas.openxmlformats.org/officeDocument/2006/relationships/slide" Target="slides/slide28.xml"/><Relationship Id="rId34" Type="http://schemas.openxmlformats.org/officeDocument/2006/relationships/slide" Target="slides/slide29.xml"/><Relationship Id="rId35" Type="http://schemas.openxmlformats.org/officeDocument/2006/relationships/slide" Target="slides/slide30.xml"/><Relationship Id="rId36" Type="http://schemas.openxmlformats.org/officeDocument/2006/relationships/slide" Target="slides/slide31.xml"/><Relationship Id="rId37" Type="http://schemas.openxmlformats.org/officeDocument/2006/relationships/slide" Target="slides/slide32.xml"/><Relationship Id="rId38" Type="http://schemas.openxmlformats.org/officeDocument/2006/relationships/slide" Target="slides/slide33.xml"/><Relationship Id="rId39" Type="http://schemas.openxmlformats.org/officeDocument/2006/relationships/slide" Target="slides/slide34.xml"/><Relationship Id="rId40" Type="http://schemas.openxmlformats.org/officeDocument/2006/relationships/slide" Target="slides/slide35.xml"/><Relationship Id="rId41" Type="http://schemas.openxmlformats.org/officeDocument/2006/relationships/slide" Target="slides/slide36.xml"/><Relationship Id="rId42" Type="http://schemas.openxmlformats.org/officeDocument/2006/relationships/slide" Target="slides/slide37.xml"/><Relationship Id="rId43" Type="http://schemas.openxmlformats.org/officeDocument/2006/relationships/slide" Target="slides/slide38.xml"/><Relationship Id="rId44" Type="http://schemas.openxmlformats.org/officeDocument/2006/relationships/slide" Target="slides/slide39.xml"/><Relationship Id="rId45" Type="http://schemas.openxmlformats.org/officeDocument/2006/relationships/slide" Target="slides/slide40.xml"/><Relationship Id="rId46" Type="http://schemas.openxmlformats.org/officeDocument/2006/relationships/slide" Target="slides/slide41.xml"/><Relationship Id="rId47" Type="http://schemas.openxmlformats.org/officeDocument/2006/relationships/slide" Target="slides/slide42.xml"/><Relationship Id="rId48" Type="http://schemas.openxmlformats.org/officeDocument/2006/relationships/slide" Target="slides/slide43.xml"/><Relationship Id="rId49" Type="http://schemas.openxmlformats.org/officeDocument/2006/relationships/slide" Target="slides/slide44.xml"/><Relationship Id="rId50" Type="http://schemas.openxmlformats.org/officeDocument/2006/relationships/slide" Target="slides/slide45.xml"/><Relationship Id="rId51" Type="http://schemas.openxmlformats.org/officeDocument/2006/relationships/slide" Target="slides/slide46.xml"/><Relationship Id="rId52" Type="http://schemas.openxmlformats.org/officeDocument/2006/relationships/slide" Target="slides/slide47.xml"/><Relationship Id="rId53" Type="http://schemas.openxmlformats.org/officeDocument/2006/relationships/slide" Target="slides/slide48.xml"/><Relationship Id="rId54" Type="http://schemas.openxmlformats.org/officeDocument/2006/relationships/slide" Target="slides/slide49.xml"/><Relationship Id="rId55" Type="http://schemas.openxmlformats.org/officeDocument/2006/relationships/slide" Target="slides/slide50.xml"/><Relationship Id="rId56" Type="http://schemas.openxmlformats.org/officeDocument/2006/relationships/slide" Target="slides/slide51.xml"/><Relationship Id="rId57" Type="http://schemas.openxmlformats.org/officeDocument/2006/relationships/slide" Target="slides/slide52.xml"/><Relationship Id="rId58" Type="http://schemas.openxmlformats.org/officeDocument/2006/relationships/slide" Target="slides/slide53.xml"/><Relationship Id="rId59" Type="http://schemas.openxmlformats.org/officeDocument/2006/relationships/slide" Target="slides/slide54.xml"/><Relationship Id="rId60" Type="http://schemas.openxmlformats.org/officeDocument/2006/relationships/slide" Target="slides/slide55.xml"/><Relationship Id="rId61" Type="http://schemas.openxmlformats.org/officeDocument/2006/relationships/slide" Target="slides/slide56.xml"/><Relationship Id="rId62" Type="http://schemas.openxmlformats.org/officeDocument/2006/relationships/slide" Target="slides/slide57.xml"/><Relationship Id="rId63" Type="http://schemas.openxmlformats.org/officeDocument/2006/relationships/slide" Target="slides/slide58.xml"/><Relationship Id="rId64" Type="http://schemas.openxmlformats.org/officeDocument/2006/relationships/slide" Target="slides/slide59.xml"/><Relationship Id="rId65" Type="http://schemas.openxmlformats.org/officeDocument/2006/relationships/slide" Target="slides/slide60.xml"/><Relationship Id="rId66" Type="http://schemas.openxmlformats.org/officeDocument/2006/relationships/slide" Target="slides/slide61.xml"/><Relationship Id="rId67" Type="http://schemas.openxmlformats.org/officeDocument/2006/relationships/slide" Target="slides/slide62.xml"/><Relationship Id="rId68" Type="http://schemas.openxmlformats.org/officeDocument/2006/relationships/slide" Target="slides/slide63.xml"/><Relationship Id="rId69" Type="http://schemas.openxmlformats.org/officeDocument/2006/relationships/slide" Target="slides/slide64.xml"/><Relationship Id="rId70" Type="http://schemas.openxmlformats.org/officeDocument/2006/relationships/slide" Target="slides/slide65.xml"/><Relationship Id="rId71" Type="http://schemas.openxmlformats.org/officeDocument/2006/relationships/slide" Target="slides/slide66.xml"/><Relationship Id="rId72" Type="http://schemas.openxmlformats.org/officeDocument/2006/relationships/slide" Target="slides/slide67.xml"/><Relationship Id="rId73" Type="http://schemas.openxmlformats.org/officeDocument/2006/relationships/slide" Target="slides/slide68.xml"/><Relationship Id="rId74" Type="http://schemas.openxmlformats.org/officeDocument/2006/relationships/slide" Target="slides/slide69.xml"/><Relationship Id="rId75" Type="http://schemas.openxmlformats.org/officeDocument/2006/relationships/slide" Target="slides/slide70.xml"/><Relationship Id="rId76" Type="http://schemas.openxmlformats.org/officeDocument/2006/relationships/slide" Target="slides/slide71.xml"/><Relationship Id="rId77" Type="http://schemas.openxmlformats.org/officeDocument/2006/relationships/slide" Target="slides/slide72.xml"/><Relationship Id="rId78" Type="http://schemas.openxmlformats.org/officeDocument/2006/relationships/slide" Target="slides/slide73.xml"/><Relationship Id="rId79" Type="http://schemas.openxmlformats.org/officeDocument/2006/relationships/slide" Target="slides/slide74.xml"/><Relationship Id="rId80" Type="http://schemas.openxmlformats.org/officeDocument/2006/relationships/slide" Target="slides/slide75.xml"/><Relationship Id="rId81" Type="http://schemas.openxmlformats.org/officeDocument/2006/relationships/slide" Target="slides/slide76.xml"/><Relationship Id="rId82" Type="http://schemas.openxmlformats.org/officeDocument/2006/relationships/slide" Target="slides/slide77.xml"/><Relationship Id="rId83" Type="http://schemas.openxmlformats.org/officeDocument/2006/relationships/slide" Target="slides/slide78.xml"/><Relationship Id="rId84" Type="http://schemas.openxmlformats.org/officeDocument/2006/relationships/slide" Target="slides/slide79.xml"/><Relationship Id="rId85" Type="http://schemas.openxmlformats.org/officeDocument/2006/relationships/slide" Target="slides/slide80.xml"/><Relationship Id="rId86" Type="http://schemas.openxmlformats.org/officeDocument/2006/relationships/slide" Target="slides/slide81.xml"/><Relationship Id="rId87" Type="http://schemas.openxmlformats.org/officeDocument/2006/relationships/slide" Target="slides/slide82.xml"/><Relationship Id="rId88" Type="http://schemas.openxmlformats.org/officeDocument/2006/relationships/slide" Target="slides/slide83.xml"/><Relationship Id="rId89" Type="http://schemas.openxmlformats.org/officeDocument/2006/relationships/slide" Target="slides/slide84.xml"/><Relationship Id="rId90" Type="http://schemas.openxmlformats.org/officeDocument/2006/relationships/slide" Target="slides/slide85.xml"/><Relationship Id="rId91" Type="http://schemas.openxmlformats.org/officeDocument/2006/relationships/slide" Target="slides/slide86.xml"/><Relationship Id="rId92" Type="http://schemas.openxmlformats.org/officeDocument/2006/relationships/slide" Target="slides/slide87.xml"/><Relationship Id="rId93" Type="http://schemas.openxmlformats.org/officeDocument/2006/relationships/slide" Target="slides/slide88.xml"/></Relationships>
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914400" y="2125980"/>
            <a:ext cx="103632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950" b="1" i="1">
                <a:solidFill>
                  <a:srgbClr val="002060"/>
                </a:solidFill>
                <a:latin typeface="Arial"/>
                <a:cs typeface="Arial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1950" b="1" i="1">
                <a:solidFill>
                  <a:srgbClr val="002060"/>
                </a:solidFill>
                <a:latin typeface="Arial"/>
                <a:cs typeface="Arial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1950" b="1" i="1">
                <a:solidFill>
                  <a:srgbClr val="002060"/>
                </a:solidFill>
                <a:latin typeface="Arial"/>
                <a:cs typeface="Arial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idx="2" sz="half"/>
          </p:nvPr>
        </p:nvSpPr>
        <p:spPr>
          <a:xfrm>
            <a:off x="60960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idx="3" sz="half"/>
          </p:nvPr>
        </p:nvSpPr>
        <p:spPr>
          <a:xfrm>
            <a:off x="627888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6" name="Holder 6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7" name="Holder 7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1950" b="1" i="1">
                <a:solidFill>
                  <a:srgbClr val="002060"/>
                </a:solidFill>
                <a:latin typeface="Arial"/>
                <a:cs typeface="Arial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5" name="Holder 5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 showMasterSp="0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4" name="Holder 4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1.xml"/></Relationships>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6857999"/>
                </a:lnTo>
                <a:lnTo>
                  <a:pt x="12192000" y="6857999"/>
                </a:lnTo>
                <a:lnTo>
                  <a:pt x="12192000" y="0"/>
                </a:lnTo>
                <a:close/>
              </a:path>
            </a:pathLst>
          </a:custGeom>
          <a:solidFill>
            <a:srgbClr val="F5EEE7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18700" y="450596"/>
            <a:ext cx="6096786" cy="91653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950" b="1" i="1">
                <a:solidFill>
                  <a:srgbClr val="002060"/>
                </a:solidFill>
                <a:latin typeface="Arial"/>
                <a:cs typeface="Arial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609600" y="1577340"/>
            <a:ext cx="1097280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>
          <a:xfrm>
            <a:off x="4145280" y="6377940"/>
            <a:ext cx="390144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>
          <a:xfrm>
            <a:off x="877824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 folHlink="folHlink" hlink="hlink" accent1="accent1" accent2="accent2" accent3="accent3" accent4="accent4" accent5="accent5" accent6="accent6" tx2="dk2" bg2="lt2" tx1="dk1" bg1="lt1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.png"/></Relationships>
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2.jpg"/><Relationship Id="rId3" Type="http://schemas.openxmlformats.org/officeDocument/2006/relationships/image" Target="../media/image13.jpg"/></Relationships>
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4.jpg"/><Relationship Id="rId3" Type="http://schemas.openxmlformats.org/officeDocument/2006/relationships/image" Target="../media/image15.jpg"/></Relationships>
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6.jpg"/><Relationship Id="rId3" Type="http://schemas.openxmlformats.org/officeDocument/2006/relationships/image" Target="../media/image17.jpg"/></Relationships>
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8.png"/></Relationships>
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9.png"/></Relationships>
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0.jpg"/></Relationships>
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1.png"/></Relationships>
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2.png"/></Relationships>
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3.png"/></Relationships>
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.jpg"/><Relationship Id="rId3" Type="http://schemas.openxmlformats.org/officeDocument/2006/relationships/image" Target="../media/image25.jpg"/><Relationship Id="rId4" Type="http://schemas.openxmlformats.org/officeDocument/2006/relationships/image" Target="../media/image26.jpg"/></Relationships>
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
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7.jpg"/></Relationships>
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8.png"/><Relationship Id="rId3" Type="http://schemas.openxmlformats.org/officeDocument/2006/relationships/image" Target="../media/image29.jpg"/></Relationships>
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0.jpg"/><Relationship Id="rId3" Type="http://schemas.openxmlformats.org/officeDocument/2006/relationships/image" Target="../media/image31.jpg"/></Relationships>
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2.jpg"/></Relationships>
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3.png"/></Relationships>
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4.png"/></Relationships>
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5.png"/></Relationships>
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6.png"/></Relationships>
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7.jpg"/><Relationship Id="rId3" Type="http://schemas.openxmlformats.org/officeDocument/2006/relationships/image" Target="../media/image38.jpg"/></Relationships>
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9.png"/></Relationships>
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.jpg"/></Relationships>
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40.jpg"/><Relationship Id="rId3" Type="http://schemas.openxmlformats.org/officeDocument/2006/relationships/image" Target="../media/image41.jpg"/></Relationships>
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42.jpg"/></Relationships>
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43.jpg"/><Relationship Id="rId3" Type="http://schemas.openxmlformats.org/officeDocument/2006/relationships/image" Target="../media/image44.jpg"/></Relationships>
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45.png"/></Relationships>
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46.jpg"/></Relationships>
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47.png"/></Relationships>
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48.jpg"/></Relationships>
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49.png"/></Relationships>
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50.jpg"/><Relationship Id="rId3" Type="http://schemas.openxmlformats.org/officeDocument/2006/relationships/image" Target="../media/image51.jpg"/></Relationships>
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52.png"/></Relationships>
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.jpg"/></Relationships>
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53.png"/></Relationships>
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54.jpg"/><Relationship Id="rId3" Type="http://schemas.openxmlformats.org/officeDocument/2006/relationships/image" Target="../media/image55.jpg"/><Relationship Id="rId4" Type="http://schemas.openxmlformats.org/officeDocument/2006/relationships/image" Target="../media/image56.jpg"/><Relationship Id="rId5" Type="http://schemas.openxmlformats.org/officeDocument/2006/relationships/image" Target="../media/image57.jpg"/><Relationship Id="rId6" Type="http://schemas.openxmlformats.org/officeDocument/2006/relationships/image" Target="../media/image58.jpg"/></Relationships>
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59.png"/><Relationship Id="rId3" Type="http://schemas.openxmlformats.org/officeDocument/2006/relationships/image" Target="../media/image60.jpg"/></Relationships>
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61.jpg"/><Relationship Id="rId3" Type="http://schemas.openxmlformats.org/officeDocument/2006/relationships/image" Target="../media/image62.jpg"/><Relationship Id="rId4" Type="http://schemas.openxmlformats.org/officeDocument/2006/relationships/image" Target="../media/image63.png"/></Relationships>
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64.jpg"/><Relationship Id="rId3" Type="http://schemas.openxmlformats.org/officeDocument/2006/relationships/image" Target="../media/image65.jpg"/></Relationships>
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6.jpg"/><Relationship Id="rId3" Type="http://schemas.openxmlformats.org/officeDocument/2006/relationships/image" Target="../media/image67.jpg"/></Relationships>
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68.png"/></Relationships>
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69.png"/></Relationships>
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70.png"/></Relationships>
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71.jpg"/><Relationship Id="rId3" Type="http://schemas.openxmlformats.org/officeDocument/2006/relationships/image" Target="../media/image72.jpg"/></Relationships>
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jpg"/><Relationship Id="rId3" Type="http://schemas.openxmlformats.org/officeDocument/2006/relationships/image" Target="../media/image5.jpg"/></Relationships>
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73.png"/></Relationships>
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74.jpg"/><Relationship Id="rId3" Type="http://schemas.openxmlformats.org/officeDocument/2006/relationships/image" Target="../media/image75.jpg"/></Relationships>
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76.png"/></Relationships>
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77.png"/></Relationships>
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78.jpg"/></Relationships>
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79.png"/><Relationship Id="rId3" Type="http://schemas.openxmlformats.org/officeDocument/2006/relationships/image" Target="../media/image80.jpg"/></Relationships>
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81.png"/></Relationships>
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82.png"/></Relationships>
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83.png"/><Relationship Id="rId3" Type="http://schemas.openxmlformats.org/officeDocument/2006/relationships/image" Target="../media/image84.jpg"/></Relationships>
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85.png"/></Relationships>
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6.jpg"/><Relationship Id="rId3" Type="http://schemas.openxmlformats.org/officeDocument/2006/relationships/image" Target="../media/image7.jpg"/></Relationships>
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86.jpg"/></Relationships>
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7.png"/><Relationship Id="rId3" Type="http://schemas.openxmlformats.org/officeDocument/2006/relationships/image" Target="../media/image88.png"/><Relationship Id="rId4" Type="http://schemas.openxmlformats.org/officeDocument/2006/relationships/image" Target="../media/image89.png"/><Relationship Id="rId5" Type="http://schemas.openxmlformats.org/officeDocument/2006/relationships/image" Target="../media/image90.png"/><Relationship Id="rId6" Type="http://schemas.openxmlformats.org/officeDocument/2006/relationships/image" Target="../media/image91.png"/><Relationship Id="rId7" Type="http://schemas.openxmlformats.org/officeDocument/2006/relationships/image" Target="../media/image92.png"/></Relationships>
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3.png"/><Relationship Id="rId3" Type="http://schemas.openxmlformats.org/officeDocument/2006/relationships/image" Target="../media/image94.png"/><Relationship Id="rId4" Type="http://schemas.openxmlformats.org/officeDocument/2006/relationships/image" Target="../media/image95.png"/><Relationship Id="rId5" Type="http://schemas.openxmlformats.org/officeDocument/2006/relationships/image" Target="../media/image96.png"/></Relationships>
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7.png"/><Relationship Id="rId3" Type="http://schemas.openxmlformats.org/officeDocument/2006/relationships/image" Target="../media/image98.png"/><Relationship Id="rId4" Type="http://schemas.openxmlformats.org/officeDocument/2006/relationships/image" Target="../media/image99.png"/><Relationship Id="rId5" Type="http://schemas.openxmlformats.org/officeDocument/2006/relationships/image" Target="../media/image100.png"/><Relationship Id="rId6" Type="http://schemas.openxmlformats.org/officeDocument/2006/relationships/image" Target="../media/image101.png"/></Relationships>
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02.png"/><Relationship Id="rId3" Type="http://schemas.openxmlformats.org/officeDocument/2006/relationships/image" Target="../media/image103.png"/><Relationship Id="rId4" Type="http://schemas.openxmlformats.org/officeDocument/2006/relationships/image" Target="../media/image104.png"/><Relationship Id="rId5" Type="http://schemas.openxmlformats.org/officeDocument/2006/relationships/image" Target="../media/image105.png"/></Relationships>
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06.png"/><Relationship Id="rId3" Type="http://schemas.openxmlformats.org/officeDocument/2006/relationships/image" Target="../media/image107.png"/><Relationship Id="rId4" Type="http://schemas.openxmlformats.org/officeDocument/2006/relationships/image" Target="../media/image108.png"/><Relationship Id="rId5" Type="http://schemas.openxmlformats.org/officeDocument/2006/relationships/image" Target="../media/image109.png"/><Relationship Id="rId6" Type="http://schemas.openxmlformats.org/officeDocument/2006/relationships/image" Target="../media/image104.png"/></Relationships>
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10.png"/><Relationship Id="rId3" Type="http://schemas.openxmlformats.org/officeDocument/2006/relationships/image" Target="../media/image111.png"/><Relationship Id="rId4" Type="http://schemas.openxmlformats.org/officeDocument/2006/relationships/image" Target="../media/image112.png"/><Relationship Id="rId5" Type="http://schemas.openxmlformats.org/officeDocument/2006/relationships/image" Target="../media/image113.png"/><Relationship Id="rId6" Type="http://schemas.openxmlformats.org/officeDocument/2006/relationships/image" Target="../media/image107.png"/></Relationships>
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4.png"/><Relationship Id="rId3" Type="http://schemas.openxmlformats.org/officeDocument/2006/relationships/image" Target="../media/image115.png"/><Relationship Id="rId4" Type="http://schemas.openxmlformats.org/officeDocument/2006/relationships/image" Target="../media/image111.png"/><Relationship Id="rId5" Type="http://schemas.openxmlformats.org/officeDocument/2006/relationships/image" Target="../media/image116.png"/><Relationship Id="rId6" Type="http://schemas.openxmlformats.org/officeDocument/2006/relationships/image" Target="../media/image117.png"/></Relationships>
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8.png"/><Relationship Id="rId3" Type="http://schemas.openxmlformats.org/officeDocument/2006/relationships/image" Target="../media/image119.png"/><Relationship Id="rId4" Type="http://schemas.openxmlformats.org/officeDocument/2006/relationships/image" Target="../media/image120.png"/><Relationship Id="rId5" Type="http://schemas.openxmlformats.org/officeDocument/2006/relationships/image" Target="../media/image121.png"/><Relationship Id="rId6" Type="http://schemas.openxmlformats.org/officeDocument/2006/relationships/image" Target="../media/image122.png"/></Relationships>
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3.png"/><Relationship Id="rId3" Type="http://schemas.openxmlformats.org/officeDocument/2006/relationships/image" Target="../media/image124.png"/><Relationship Id="rId4" Type="http://schemas.openxmlformats.org/officeDocument/2006/relationships/image" Target="../media/image125.png"/><Relationship Id="rId5" Type="http://schemas.openxmlformats.org/officeDocument/2006/relationships/image" Target="../media/image126.png"/><Relationship Id="rId6" Type="http://schemas.openxmlformats.org/officeDocument/2006/relationships/image" Target="../media/image127.png"/></Relationships>
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8.png"/><Relationship Id="rId3" Type="http://schemas.openxmlformats.org/officeDocument/2006/relationships/image" Target="../media/image9.jpg"/></Relationships>
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8.png"/><Relationship Id="rId3" Type="http://schemas.openxmlformats.org/officeDocument/2006/relationships/image" Target="../media/image129.png"/><Relationship Id="rId4" Type="http://schemas.openxmlformats.org/officeDocument/2006/relationships/image" Target="../media/image130.png"/><Relationship Id="rId5" Type="http://schemas.openxmlformats.org/officeDocument/2006/relationships/image" Target="../media/image119.png"/><Relationship Id="rId6" Type="http://schemas.openxmlformats.org/officeDocument/2006/relationships/image" Target="../media/image120.png"/><Relationship Id="rId7" Type="http://schemas.openxmlformats.org/officeDocument/2006/relationships/image" Target="../media/image121.png"/></Relationships>
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1.png"/><Relationship Id="rId3" Type="http://schemas.openxmlformats.org/officeDocument/2006/relationships/image" Target="../media/image132.png"/><Relationship Id="rId4" Type="http://schemas.openxmlformats.org/officeDocument/2006/relationships/image" Target="../media/image133.png"/><Relationship Id="rId5" Type="http://schemas.openxmlformats.org/officeDocument/2006/relationships/image" Target="../media/image117.png"/><Relationship Id="rId6" Type="http://schemas.openxmlformats.org/officeDocument/2006/relationships/image" Target="../media/image127.png"/></Relationships>
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4.png"/><Relationship Id="rId3" Type="http://schemas.openxmlformats.org/officeDocument/2006/relationships/image" Target="../media/image135.png"/><Relationship Id="rId4" Type="http://schemas.openxmlformats.org/officeDocument/2006/relationships/image" Target="../media/image136.png"/></Relationships>
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7.png"/><Relationship Id="rId3" Type="http://schemas.openxmlformats.org/officeDocument/2006/relationships/image" Target="../media/image138.png"/><Relationship Id="rId4" Type="http://schemas.openxmlformats.org/officeDocument/2006/relationships/image" Target="../media/image111.png"/><Relationship Id="rId5" Type="http://schemas.openxmlformats.org/officeDocument/2006/relationships/image" Target="../media/image139.png"/><Relationship Id="rId6" Type="http://schemas.openxmlformats.org/officeDocument/2006/relationships/image" Target="../media/image117.png"/></Relationships>
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0.png"/><Relationship Id="rId3" Type="http://schemas.openxmlformats.org/officeDocument/2006/relationships/image" Target="../media/image141.png"/><Relationship Id="rId4" Type="http://schemas.openxmlformats.org/officeDocument/2006/relationships/image" Target="../media/image142.png"/><Relationship Id="rId5" Type="http://schemas.openxmlformats.org/officeDocument/2006/relationships/image" Target="../media/image143.png"/></Relationships>
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4.png"/><Relationship Id="rId3" Type="http://schemas.openxmlformats.org/officeDocument/2006/relationships/image" Target="../media/image145.png"/><Relationship Id="rId4" Type="http://schemas.openxmlformats.org/officeDocument/2006/relationships/image" Target="../media/image111.png"/><Relationship Id="rId5" Type="http://schemas.openxmlformats.org/officeDocument/2006/relationships/image" Target="../media/image116.png"/><Relationship Id="rId6" Type="http://schemas.openxmlformats.org/officeDocument/2006/relationships/image" Target="../media/image117.png"/></Relationships>
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0.png"/><Relationship Id="rId3" Type="http://schemas.openxmlformats.org/officeDocument/2006/relationships/image" Target="../media/image146.png"/><Relationship Id="rId4" Type="http://schemas.openxmlformats.org/officeDocument/2006/relationships/image" Target="../media/image141.png"/><Relationship Id="rId5" Type="http://schemas.openxmlformats.org/officeDocument/2006/relationships/image" Target="../media/image142.png"/></Relationships>
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7.png"/><Relationship Id="rId3" Type="http://schemas.openxmlformats.org/officeDocument/2006/relationships/image" Target="../media/image148.png"/><Relationship Id="rId4" Type="http://schemas.openxmlformats.org/officeDocument/2006/relationships/image" Target="../media/image111.png"/><Relationship Id="rId5" Type="http://schemas.openxmlformats.org/officeDocument/2006/relationships/image" Target="../media/image149.png"/><Relationship Id="rId6" Type="http://schemas.openxmlformats.org/officeDocument/2006/relationships/image" Target="../media/image117.png"/></Relationships>
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0.png"/><Relationship Id="rId3" Type="http://schemas.openxmlformats.org/officeDocument/2006/relationships/image" Target="../media/image151.png"/><Relationship Id="rId4" Type="http://schemas.openxmlformats.org/officeDocument/2006/relationships/image" Target="../media/image152.png"/><Relationship Id="rId5" Type="http://schemas.openxmlformats.org/officeDocument/2006/relationships/image" Target="../media/image153.png"/></Relationships>
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54.jpg"/><Relationship Id="rId3" Type="http://schemas.openxmlformats.org/officeDocument/2006/relationships/image" Target="../media/image155.jpg"/></Relationships>
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0.png"/></Relationships>
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56.jpg"/><Relationship Id="rId3" Type="http://schemas.openxmlformats.org/officeDocument/2006/relationships/image" Target="../media/image157.jpg"/><Relationship Id="rId4" Type="http://schemas.openxmlformats.org/officeDocument/2006/relationships/image" Target="../media/image158.png"/><Relationship Id="rId5" Type="http://schemas.openxmlformats.org/officeDocument/2006/relationships/image" Target="../media/image159.png"/><Relationship Id="rId6" Type="http://schemas.openxmlformats.org/officeDocument/2006/relationships/image" Target="../media/image160.png"/><Relationship Id="rId7" Type="http://schemas.openxmlformats.org/officeDocument/2006/relationships/image" Target="../media/image161.png"/><Relationship Id="rId8" Type="http://schemas.openxmlformats.org/officeDocument/2006/relationships/image" Target="../media/image162.png"/></Relationships>
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63.png"/><Relationship Id="rId3" Type="http://schemas.openxmlformats.org/officeDocument/2006/relationships/image" Target="../media/image164.png"/><Relationship Id="rId4" Type="http://schemas.openxmlformats.org/officeDocument/2006/relationships/image" Target="../media/image165.jpg"/><Relationship Id="rId5" Type="http://schemas.openxmlformats.org/officeDocument/2006/relationships/image" Target="../media/image166.jpg"/><Relationship Id="rId6" Type="http://schemas.openxmlformats.org/officeDocument/2006/relationships/image" Target="../media/image167.jpg"/><Relationship Id="rId7" Type="http://schemas.openxmlformats.org/officeDocument/2006/relationships/image" Target="../media/image168.jpg"/><Relationship Id="rId8" Type="http://schemas.openxmlformats.org/officeDocument/2006/relationships/image" Target="../media/image169.png"/><Relationship Id="rId9" Type="http://schemas.openxmlformats.org/officeDocument/2006/relationships/image" Target="../media/image170.png"/><Relationship Id="rId10" Type="http://schemas.openxmlformats.org/officeDocument/2006/relationships/image" Target="../media/image171.png"/><Relationship Id="rId11" Type="http://schemas.openxmlformats.org/officeDocument/2006/relationships/image" Target="../media/image172.png"/></Relationships>
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3.jpg"/><Relationship Id="rId3" Type="http://schemas.openxmlformats.org/officeDocument/2006/relationships/image" Target="../media/image174.png"/><Relationship Id="rId4" Type="http://schemas.openxmlformats.org/officeDocument/2006/relationships/image" Target="../media/image175.png"/><Relationship Id="rId5" Type="http://schemas.openxmlformats.org/officeDocument/2006/relationships/image" Target="../media/image176.png"/><Relationship Id="rId6" Type="http://schemas.openxmlformats.org/officeDocument/2006/relationships/image" Target="../media/image177.png"/><Relationship Id="rId7" Type="http://schemas.openxmlformats.org/officeDocument/2006/relationships/image" Target="../media/image178.png"/><Relationship Id="rId8" Type="http://schemas.openxmlformats.org/officeDocument/2006/relationships/image" Target="../media/image179.jpg"/><Relationship Id="rId9" Type="http://schemas.openxmlformats.org/officeDocument/2006/relationships/image" Target="../media/image180.jpg"/><Relationship Id="rId10" Type="http://schemas.openxmlformats.org/officeDocument/2006/relationships/image" Target="../media/image181.jpg"/><Relationship Id="rId11" Type="http://schemas.openxmlformats.org/officeDocument/2006/relationships/image" Target="../media/image182.jpg"/><Relationship Id="rId12" Type="http://schemas.openxmlformats.org/officeDocument/2006/relationships/image" Target="../media/image183.jpg"/><Relationship Id="rId13" Type="http://schemas.openxmlformats.org/officeDocument/2006/relationships/image" Target="../media/image184.jpg"/><Relationship Id="rId14" Type="http://schemas.openxmlformats.org/officeDocument/2006/relationships/image" Target="../media/image185.jpg"/><Relationship Id="rId15" Type="http://schemas.openxmlformats.org/officeDocument/2006/relationships/image" Target="../media/image186.jpg"/><Relationship Id="rId16" Type="http://schemas.openxmlformats.org/officeDocument/2006/relationships/image" Target="../media/image187.png"/><Relationship Id="rId17" Type="http://schemas.openxmlformats.org/officeDocument/2006/relationships/image" Target="../media/image188.png"/><Relationship Id="rId18" Type="http://schemas.openxmlformats.org/officeDocument/2006/relationships/image" Target="../media/image189.png"/><Relationship Id="rId19" Type="http://schemas.openxmlformats.org/officeDocument/2006/relationships/image" Target="../media/image190.png"/><Relationship Id="rId20" Type="http://schemas.openxmlformats.org/officeDocument/2006/relationships/image" Target="../media/image191.png"/><Relationship Id="rId21" Type="http://schemas.openxmlformats.org/officeDocument/2006/relationships/image" Target="../media/image192.png"/><Relationship Id="rId22" Type="http://schemas.openxmlformats.org/officeDocument/2006/relationships/image" Target="../media/image193.png"/><Relationship Id="rId23" Type="http://schemas.openxmlformats.org/officeDocument/2006/relationships/image" Target="../media/image194.png"/><Relationship Id="rId24" Type="http://schemas.openxmlformats.org/officeDocument/2006/relationships/image" Target="../media/image195.png"/><Relationship Id="rId25" Type="http://schemas.openxmlformats.org/officeDocument/2006/relationships/image" Target="../media/image196.png"/><Relationship Id="rId26" Type="http://schemas.openxmlformats.org/officeDocument/2006/relationships/image" Target="../media/image197.png"/><Relationship Id="rId27" Type="http://schemas.openxmlformats.org/officeDocument/2006/relationships/image" Target="../media/image198.png"/><Relationship Id="rId28" Type="http://schemas.openxmlformats.org/officeDocument/2006/relationships/image" Target="../media/image199.png"/><Relationship Id="rId29" Type="http://schemas.openxmlformats.org/officeDocument/2006/relationships/image" Target="../media/image200.png"/><Relationship Id="rId30" Type="http://schemas.openxmlformats.org/officeDocument/2006/relationships/image" Target="../media/image201.jpg"/><Relationship Id="rId31" Type="http://schemas.openxmlformats.org/officeDocument/2006/relationships/image" Target="../media/image202.jpg"/><Relationship Id="rId32" Type="http://schemas.openxmlformats.org/officeDocument/2006/relationships/image" Target="../media/image203.jpg"/><Relationship Id="rId33" Type="http://schemas.openxmlformats.org/officeDocument/2006/relationships/image" Target="../media/image204.jpg"/><Relationship Id="rId34" Type="http://schemas.openxmlformats.org/officeDocument/2006/relationships/image" Target="../media/image205.jpg"/><Relationship Id="rId35" Type="http://schemas.openxmlformats.org/officeDocument/2006/relationships/image" Target="../media/image206.jpg"/><Relationship Id="rId36" Type="http://schemas.openxmlformats.org/officeDocument/2006/relationships/image" Target="../media/image207.jpg"/><Relationship Id="rId37" Type="http://schemas.openxmlformats.org/officeDocument/2006/relationships/image" Target="../media/image208.jpg"/><Relationship Id="rId38" Type="http://schemas.openxmlformats.org/officeDocument/2006/relationships/image" Target="../media/image209.jpg"/><Relationship Id="rId39" Type="http://schemas.openxmlformats.org/officeDocument/2006/relationships/image" Target="../media/image210.jpg"/><Relationship Id="rId40" Type="http://schemas.openxmlformats.org/officeDocument/2006/relationships/image" Target="../media/image211.jpg"/><Relationship Id="rId41" Type="http://schemas.openxmlformats.org/officeDocument/2006/relationships/image" Target="../media/image212.jpg"/><Relationship Id="rId42" Type="http://schemas.openxmlformats.org/officeDocument/2006/relationships/image" Target="../media/image213.jpg"/><Relationship Id="rId43" Type="http://schemas.openxmlformats.org/officeDocument/2006/relationships/image" Target="../media/image214.jpg"/></Relationships>
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15.png"/><Relationship Id="rId3" Type="http://schemas.openxmlformats.org/officeDocument/2006/relationships/image" Target="../media/image216.png"/><Relationship Id="rId4" Type="http://schemas.openxmlformats.org/officeDocument/2006/relationships/image" Target="../media/image217.png"/><Relationship Id="rId5" Type="http://schemas.openxmlformats.org/officeDocument/2006/relationships/image" Target="../media/image218.png"/><Relationship Id="rId6" Type="http://schemas.openxmlformats.org/officeDocument/2006/relationships/image" Target="../media/image219.png"/><Relationship Id="rId7" Type="http://schemas.openxmlformats.org/officeDocument/2006/relationships/image" Target="../media/image220.png"/><Relationship Id="rId8" Type="http://schemas.openxmlformats.org/officeDocument/2006/relationships/image" Target="../media/image221.jpg"/><Relationship Id="rId9" Type="http://schemas.openxmlformats.org/officeDocument/2006/relationships/image" Target="../media/image222.jpg"/><Relationship Id="rId10" Type="http://schemas.openxmlformats.org/officeDocument/2006/relationships/image" Target="../media/image223.jpg"/><Relationship Id="rId11" Type="http://schemas.openxmlformats.org/officeDocument/2006/relationships/image" Target="../media/image224.jpg"/><Relationship Id="rId12" Type="http://schemas.openxmlformats.org/officeDocument/2006/relationships/image" Target="../media/image225.jpg"/><Relationship Id="rId13" Type="http://schemas.openxmlformats.org/officeDocument/2006/relationships/image" Target="../media/image226.png"/><Relationship Id="rId14" Type="http://schemas.openxmlformats.org/officeDocument/2006/relationships/image" Target="../media/image227.jpg"/><Relationship Id="rId15" Type="http://schemas.openxmlformats.org/officeDocument/2006/relationships/image" Target="../media/image228.png"/><Relationship Id="rId16" Type="http://schemas.openxmlformats.org/officeDocument/2006/relationships/image" Target="../media/image229.png"/><Relationship Id="rId17" Type="http://schemas.openxmlformats.org/officeDocument/2006/relationships/image" Target="../media/image230.jpg"/><Relationship Id="rId18" Type="http://schemas.openxmlformats.org/officeDocument/2006/relationships/image" Target="../media/image231.jpg"/><Relationship Id="rId19" Type="http://schemas.openxmlformats.org/officeDocument/2006/relationships/image" Target="../media/image232.jpg"/><Relationship Id="rId20" Type="http://schemas.openxmlformats.org/officeDocument/2006/relationships/image" Target="../media/image233.jpg"/><Relationship Id="rId21" Type="http://schemas.openxmlformats.org/officeDocument/2006/relationships/image" Target="../media/image234.jpg"/></Relationships>
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35.jpg"/><Relationship Id="rId3" Type="http://schemas.openxmlformats.org/officeDocument/2006/relationships/image" Target="../media/image236.jpg"/><Relationship Id="rId4" Type="http://schemas.openxmlformats.org/officeDocument/2006/relationships/image" Target="../media/image237.jpg"/><Relationship Id="rId5" Type="http://schemas.openxmlformats.org/officeDocument/2006/relationships/image" Target="../media/image238.jpg"/><Relationship Id="rId6" Type="http://schemas.openxmlformats.org/officeDocument/2006/relationships/image" Target="../media/image239.jpg"/></Relationships>
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40.png"/></Relationships>
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41.jpg"/><Relationship Id="rId3" Type="http://schemas.openxmlformats.org/officeDocument/2006/relationships/image" Target="../media/image242.jpg"/><Relationship Id="rId4" Type="http://schemas.openxmlformats.org/officeDocument/2006/relationships/image" Target="../media/image243.jpg"/><Relationship Id="rId5" Type="http://schemas.openxmlformats.org/officeDocument/2006/relationships/image" Target="../media/image244.jpg"/><Relationship Id="rId6" Type="http://schemas.openxmlformats.org/officeDocument/2006/relationships/image" Target="../media/image245.png"/><Relationship Id="rId7" Type="http://schemas.openxmlformats.org/officeDocument/2006/relationships/image" Target="../media/image246.png"/><Relationship Id="rId8" Type="http://schemas.openxmlformats.org/officeDocument/2006/relationships/image" Target="../media/image247.png"/><Relationship Id="rId9" Type="http://schemas.openxmlformats.org/officeDocument/2006/relationships/image" Target="../media/image248.png"/><Relationship Id="rId10" Type="http://schemas.openxmlformats.org/officeDocument/2006/relationships/image" Target="../media/image249.png"/><Relationship Id="rId11" Type="http://schemas.openxmlformats.org/officeDocument/2006/relationships/image" Target="../media/image250.png"/><Relationship Id="rId12" Type="http://schemas.openxmlformats.org/officeDocument/2006/relationships/image" Target="../media/image251.png"/></Relationships>
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52.jpg"/><Relationship Id="rId3" Type="http://schemas.openxmlformats.org/officeDocument/2006/relationships/image" Target="../media/image253.jpg"/><Relationship Id="rId4" Type="http://schemas.openxmlformats.org/officeDocument/2006/relationships/image" Target="../media/image254.jpg"/></Relationships>
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mailto:thuthiem.store@totstories.vn" TargetMode="External"/><Relationship Id="rId3" Type="http://schemas.openxmlformats.org/officeDocument/2006/relationships/hyperlink" Target="mailto:diamond.store@totstories.vn" TargetMode="External"/></Relationships>
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1.png"/></Relationships>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6857999"/>
                </a:lnTo>
                <a:lnTo>
                  <a:pt x="12192000" y="6857999"/>
                </a:lnTo>
                <a:lnTo>
                  <a:pt x="12192000" y="0"/>
                </a:lnTo>
                <a:close/>
              </a:path>
            </a:pathLst>
          </a:custGeom>
          <a:solidFill>
            <a:srgbClr val="F5EEE7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 descr=""/>
          <p:cNvSpPr/>
          <p:nvPr/>
        </p:nvSpPr>
        <p:spPr>
          <a:xfrm>
            <a:off x="9209138" y="0"/>
            <a:ext cx="2641600" cy="4433570"/>
          </a:xfrm>
          <a:custGeom>
            <a:avLst/>
            <a:gdLst/>
            <a:ahLst/>
            <a:cxnLst/>
            <a:rect l="l" t="t" r="r" b="b"/>
            <a:pathLst>
              <a:path w="2641600" h="4433570">
                <a:moveTo>
                  <a:pt x="2641600" y="0"/>
                </a:moveTo>
                <a:lnTo>
                  <a:pt x="0" y="0"/>
                </a:lnTo>
                <a:lnTo>
                  <a:pt x="0" y="4433455"/>
                </a:lnTo>
                <a:lnTo>
                  <a:pt x="2641600" y="4433455"/>
                </a:lnTo>
                <a:lnTo>
                  <a:pt x="2641600" y="0"/>
                </a:lnTo>
                <a:close/>
              </a:path>
            </a:pathLst>
          </a:custGeom>
          <a:solidFill>
            <a:srgbClr val="8A573C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" name="object 4" descr=""/>
          <p:cNvSpPr txBox="1"/>
          <p:nvPr/>
        </p:nvSpPr>
        <p:spPr>
          <a:xfrm>
            <a:off x="9209138" y="0"/>
            <a:ext cx="2641600" cy="443357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ct val="100000"/>
              </a:lnSpc>
            </a:pPr>
            <a:endParaRPr sz="14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4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4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4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4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4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4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4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4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4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4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4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4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4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4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4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725"/>
              </a:spcBef>
            </a:pPr>
            <a:endParaRPr sz="1400">
              <a:latin typeface="Times New Roman"/>
              <a:cs typeface="Times New Roman"/>
            </a:endParaRPr>
          </a:p>
          <a:p>
            <a:pPr algn="ctr" marR="108585">
              <a:lnSpc>
                <a:spcPct val="100000"/>
              </a:lnSpc>
            </a:pPr>
            <a:r>
              <a:rPr dirty="0" sz="1400" spc="-80">
                <a:solidFill>
                  <a:srgbClr val="EEE2D6"/>
                </a:solidFill>
                <a:latin typeface="Arial"/>
                <a:cs typeface="Arial"/>
              </a:rPr>
              <a:t>KITCHEN</a:t>
            </a:r>
            <a:r>
              <a:rPr dirty="0" sz="1400" spc="-30">
                <a:solidFill>
                  <a:srgbClr val="EEE2D6"/>
                </a:solidFill>
                <a:latin typeface="Arial"/>
                <a:cs typeface="Arial"/>
              </a:rPr>
              <a:t> </a:t>
            </a:r>
            <a:r>
              <a:rPr dirty="0" sz="1400" spc="-10">
                <a:solidFill>
                  <a:srgbClr val="EEE2D6"/>
                </a:solidFill>
                <a:latin typeface="Arial"/>
                <a:cs typeface="Arial"/>
              </a:rPr>
              <a:t>CATALOGUE</a:t>
            </a:r>
            <a:endParaRPr sz="1400">
              <a:latin typeface="Arial"/>
              <a:cs typeface="Arial"/>
            </a:endParaRPr>
          </a:p>
          <a:p>
            <a:pPr algn="ctr" marR="74295">
              <a:lnSpc>
                <a:spcPct val="100000"/>
              </a:lnSpc>
              <a:spcBef>
                <a:spcPts val="635"/>
              </a:spcBef>
            </a:pPr>
            <a:r>
              <a:rPr dirty="0" sz="2400" spc="-20">
                <a:solidFill>
                  <a:srgbClr val="EEE2D6"/>
                </a:solidFill>
                <a:latin typeface="Arial"/>
                <a:cs typeface="Arial"/>
              </a:rPr>
              <a:t>2021</a:t>
            </a:r>
            <a:endParaRPr sz="2400">
              <a:latin typeface="Arial"/>
              <a:cs typeface="Arial"/>
            </a:endParaRPr>
          </a:p>
        </p:txBody>
      </p:sp>
      <p:pic>
        <p:nvPicPr>
          <p:cNvPr id="5" name="object 5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9686543" y="2231135"/>
            <a:ext cx="1685544" cy="84429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0" y="0"/>
            <a:ext cx="12192000" cy="6815455"/>
            <a:chOff x="0" y="0"/>
            <a:chExt cx="12192000" cy="6815455"/>
          </a:xfrm>
        </p:grpSpPr>
        <p:pic>
          <p:nvPicPr>
            <p:cNvPr id="3" name="object 3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12191951" cy="3805280"/>
            </a:xfrm>
            <a:prstGeom prst="rect">
              <a:avLst/>
            </a:prstGeom>
          </p:spPr>
        </p:pic>
        <p:pic>
          <p:nvPicPr>
            <p:cNvPr id="4" name="object 4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0" y="3829751"/>
              <a:ext cx="12191951" cy="2985425"/>
            </a:xfrm>
            <a:prstGeom prst="rect">
              <a:avLst/>
            </a:prstGeom>
          </p:spPr>
        </p:pic>
      </p:grpSp>
      <p:sp>
        <p:nvSpPr>
          <p:cNvPr id="5" name="object 5" descr=""/>
          <p:cNvSpPr txBox="1"/>
          <p:nvPr/>
        </p:nvSpPr>
        <p:spPr>
          <a:xfrm>
            <a:off x="7246949" y="3566225"/>
            <a:ext cx="552450" cy="112712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25"/>
              </a:spcBef>
            </a:pPr>
            <a:r>
              <a:rPr dirty="0" baseline="-13532" sz="5850" spc="-127">
                <a:solidFill>
                  <a:srgbClr val="B39E89"/>
                </a:solidFill>
                <a:latin typeface="Times New Roman"/>
                <a:cs typeface="Times New Roman"/>
              </a:rPr>
              <a:t>-</a:t>
            </a:r>
            <a:r>
              <a:rPr dirty="0" sz="7200" spc="-50">
                <a:solidFill>
                  <a:srgbClr val="423126"/>
                </a:solidFill>
                <a:latin typeface="Arial"/>
                <a:cs typeface="Arial"/>
              </a:rPr>
              <a:t>•</a:t>
            </a:r>
            <a:endParaRPr sz="72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6857999"/>
                </a:lnTo>
                <a:lnTo>
                  <a:pt x="12192000" y="6857999"/>
                </a:lnTo>
                <a:lnTo>
                  <a:pt x="12192000" y="0"/>
                </a:lnTo>
                <a:close/>
              </a:path>
            </a:pathLst>
          </a:custGeom>
          <a:solidFill>
            <a:srgbClr val="F5EEE7"/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3" name="object 3" descr=""/>
          <p:cNvGrpSpPr/>
          <p:nvPr/>
        </p:nvGrpSpPr>
        <p:grpSpPr>
          <a:xfrm>
            <a:off x="2296160" y="0"/>
            <a:ext cx="9895840" cy="6858000"/>
            <a:chOff x="2296160" y="0"/>
            <a:chExt cx="9895840" cy="6858000"/>
          </a:xfrm>
        </p:grpSpPr>
        <p:pic>
          <p:nvPicPr>
            <p:cNvPr id="4" name="object 4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620000" y="0"/>
              <a:ext cx="4572000" cy="6857999"/>
            </a:xfrm>
            <a:prstGeom prst="rect">
              <a:avLst/>
            </a:prstGeom>
          </p:spPr>
        </p:pic>
        <p:sp>
          <p:nvSpPr>
            <p:cNvPr id="5" name="object 5" descr=""/>
            <p:cNvSpPr/>
            <p:nvPr/>
          </p:nvSpPr>
          <p:spPr>
            <a:xfrm>
              <a:off x="2296160" y="1475511"/>
              <a:ext cx="5323840" cy="3907154"/>
            </a:xfrm>
            <a:custGeom>
              <a:avLst/>
              <a:gdLst/>
              <a:ahLst/>
              <a:cxnLst/>
              <a:rect l="l" t="t" r="r" b="b"/>
              <a:pathLst>
                <a:path w="5323840" h="3907154">
                  <a:moveTo>
                    <a:pt x="5323840" y="0"/>
                  </a:moveTo>
                  <a:lnTo>
                    <a:pt x="0" y="0"/>
                  </a:lnTo>
                  <a:lnTo>
                    <a:pt x="0" y="3906977"/>
                  </a:lnTo>
                  <a:lnTo>
                    <a:pt x="5323840" y="3906977"/>
                  </a:lnTo>
                  <a:lnTo>
                    <a:pt x="5323840" y="0"/>
                  </a:lnTo>
                  <a:close/>
                </a:path>
              </a:pathLst>
            </a:custGeom>
            <a:solidFill>
              <a:srgbClr val="A2A089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6" name="object 6" descr=""/>
          <p:cNvSpPr txBox="1"/>
          <p:nvPr/>
        </p:nvSpPr>
        <p:spPr>
          <a:xfrm>
            <a:off x="2570226" y="1667256"/>
            <a:ext cx="1821180" cy="154051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70">
                <a:solidFill>
                  <a:srgbClr val="EEE2D6"/>
                </a:solidFill>
                <a:latin typeface="Arial"/>
                <a:cs typeface="Arial"/>
              </a:rPr>
              <a:t>Nước</a:t>
            </a:r>
            <a:r>
              <a:rPr dirty="0" sz="1100" spc="-5">
                <a:solidFill>
                  <a:srgbClr val="EEE2D6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EEE2D6"/>
                </a:solidFill>
                <a:latin typeface="Arial"/>
                <a:cs typeface="Arial"/>
              </a:rPr>
              <a:t>ép</a:t>
            </a:r>
            <a:r>
              <a:rPr dirty="0" sz="1100" spc="5">
                <a:solidFill>
                  <a:srgbClr val="EEE2D6"/>
                </a:solidFill>
                <a:latin typeface="Arial"/>
                <a:cs typeface="Arial"/>
              </a:rPr>
              <a:t> </a:t>
            </a:r>
            <a:r>
              <a:rPr dirty="0" sz="1100" spc="-10" b="1">
                <a:solidFill>
                  <a:srgbClr val="EEE2D6"/>
                </a:solidFill>
                <a:latin typeface="Arial"/>
                <a:cs typeface="Arial"/>
              </a:rPr>
              <a:t>C</a:t>
            </a:r>
            <a:r>
              <a:rPr dirty="0" sz="1100" spc="-10" b="1" i="1">
                <a:solidFill>
                  <a:srgbClr val="EEE2D6"/>
                </a:solidFill>
                <a:latin typeface="Arial"/>
                <a:cs typeface="Arial"/>
              </a:rPr>
              <a:t>ầ</a:t>
            </a:r>
            <a:r>
              <a:rPr dirty="0" sz="1100" spc="-10" b="1">
                <a:solidFill>
                  <a:srgbClr val="EEE2D6"/>
                </a:solidFill>
                <a:latin typeface="Arial"/>
                <a:cs typeface="Arial"/>
              </a:rPr>
              <a:t>n</a:t>
            </a:r>
            <a:r>
              <a:rPr dirty="0" sz="1100" spc="-20" b="1">
                <a:solidFill>
                  <a:srgbClr val="EEE2D6"/>
                </a:solidFill>
                <a:latin typeface="Arial"/>
                <a:cs typeface="Arial"/>
              </a:rPr>
              <a:t> tây?</a:t>
            </a:r>
            <a:endParaRPr sz="1100">
              <a:latin typeface="Arial"/>
              <a:cs typeface="Arial"/>
            </a:endParaRPr>
          </a:p>
          <a:p>
            <a:pPr marL="12700" marR="868680">
              <a:lnSpc>
                <a:spcPct val="105500"/>
              </a:lnSpc>
              <a:spcBef>
                <a:spcPts val="1220"/>
              </a:spcBef>
            </a:pPr>
            <a:r>
              <a:rPr dirty="0" sz="1100" b="1">
                <a:solidFill>
                  <a:srgbClr val="EEE2D6"/>
                </a:solidFill>
                <a:latin typeface="Arial"/>
                <a:cs typeface="Arial"/>
              </a:rPr>
              <a:t>500gr</a:t>
            </a:r>
            <a:r>
              <a:rPr dirty="0" sz="1100" spc="-20" b="1">
                <a:solidFill>
                  <a:srgbClr val="EEE2D6"/>
                </a:solidFill>
                <a:latin typeface="Arial"/>
                <a:cs typeface="Arial"/>
              </a:rPr>
              <a:t> </a:t>
            </a:r>
            <a:r>
              <a:rPr dirty="0" sz="1100" spc="-10" b="1">
                <a:solidFill>
                  <a:srgbClr val="EEE2D6"/>
                </a:solidFill>
                <a:latin typeface="Arial"/>
                <a:cs typeface="Arial"/>
              </a:rPr>
              <a:t>c</a:t>
            </a:r>
            <a:r>
              <a:rPr dirty="0" sz="1100" spc="-10" b="1" i="1">
                <a:solidFill>
                  <a:srgbClr val="EEE2D6"/>
                </a:solidFill>
                <a:latin typeface="Arial"/>
                <a:cs typeface="Arial"/>
              </a:rPr>
              <a:t>ầ</a:t>
            </a:r>
            <a:r>
              <a:rPr dirty="0" sz="1100" spc="-10" b="1">
                <a:solidFill>
                  <a:srgbClr val="EEE2D6"/>
                </a:solidFill>
                <a:latin typeface="Arial"/>
                <a:cs typeface="Arial"/>
              </a:rPr>
              <a:t>n</a:t>
            </a:r>
            <a:r>
              <a:rPr dirty="0" sz="1100" spc="-5" b="1">
                <a:solidFill>
                  <a:srgbClr val="EEE2D6"/>
                </a:solidFill>
                <a:latin typeface="Arial"/>
                <a:cs typeface="Arial"/>
              </a:rPr>
              <a:t> </a:t>
            </a:r>
            <a:r>
              <a:rPr dirty="0" sz="1100" spc="-20" b="1">
                <a:solidFill>
                  <a:srgbClr val="EEE2D6"/>
                </a:solidFill>
                <a:latin typeface="Arial"/>
                <a:cs typeface="Arial"/>
              </a:rPr>
              <a:t>tây. </a:t>
            </a:r>
            <a:r>
              <a:rPr dirty="0" sz="1100" spc="-210" b="1">
                <a:solidFill>
                  <a:srgbClr val="EEE2D6"/>
                </a:solidFill>
                <a:latin typeface="Arial"/>
                <a:cs typeface="Arial"/>
              </a:rPr>
              <a:t>1</a:t>
            </a:r>
            <a:r>
              <a:rPr dirty="0" sz="1100" spc="-45" b="1">
                <a:solidFill>
                  <a:srgbClr val="EEE2D6"/>
                </a:solidFill>
                <a:latin typeface="Arial"/>
                <a:cs typeface="Arial"/>
              </a:rPr>
              <a:t> </a:t>
            </a:r>
            <a:r>
              <a:rPr dirty="0" sz="1100" b="1">
                <a:solidFill>
                  <a:srgbClr val="EEE2D6"/>
                </a:solidFill>
                <a:latin typeface="Arial"/>
                <a:cs typeface="Arial"/>
              </a:rPr>
              <a:t>qu</a:t>
            </a:r>
            <a:r>
              <a:rPr dirty="0" sz="1100" b="1" i="1">
                <a:solidFill>
                  <a:srgbClr val="EEE2D6"/>
                </a:solidFill>
                <a:latin typeface="Arial"/>
                <a:cs typeface="Arial"/>
              </a:rPr>
              <a:t>ả</a:t>
            </a:r>
            <a:r>
              <a:rPr dirty="0" sz="1100" spc="-35" b="1" i="1">
                <a:solidFill>
                  <a:srgbClr val="EEE2D6"/>
                </a:solidFill>
                <a:latin typeface="Arial"/>
                <a:cs typeface="Arial"/>
              </a:rPr>
              <a:t> </a:t>
            </a:r>
            <a:r>
              <a:rPr dirty="0" sz="1100" spc="-10" b="1">
                <a:solidFill>
                  <a:srgbClr val="EEE2D6"/>
                </a:solidFill>
                <a:latin typeface="Arial"/>
                <a:cs typeface="Arial"/>
              </a:rPr>
              <a:t>chanh.</a:t>
            </a:r>
            <a:endParaRPr sz="1100">
              <a:latin typeface="Arial"/>
              <a:cs typeface="Arial"/>
            </a:endParaRPr>
          </a:p>
          <a:p>
            <a:pPr marL="12700">
              <a:lnSpc>
                <a:spcPts val="1295"/>
              </a:lnSpc>
            </a:pPr>
            <a:r>
              <a:rPr dirty="0" sz="1100" spc="-210" b="1">
                <a:solidFill>
                  <a:srgbClr val="EEE2D6"/>
                </a:solidFill>
                <a:latin typeface="Arial"/>
                <a:cs typeface="Arial"/>
              </a:rPr>
              <a:t>1</a:t>
            </a:r>
            <a:r>
              <a:rPr dirty="0" sz="1100" spc="-35" b="1">
                <a:solidFill>
                  <a:srgbClr val="EEE2D6"/>
                </a:solidFill>
                <a:latin typeface="Arial"/>
                <a:cs typeface="Arial"/>
              </a:rPr>
              <a:t> </a:t>
            </a:r>
            <a:r>
              <a:rPr dirty="0" sz="1100" spc="-30" b="1">
                <a:solidFill>
                  <a:srgbClr val="EEE2D6"/>
                </a:solidFill>
                <a:latin typeface="Arial"/>
                <a:cs typeface="Arial"/>
              </a:rPr>
              <a:t>mu</a:t>
            </a:r>
            <a:r>
              <a:rPr dirty="0" sz="1100" spc="-30" b="1" i="1">
                <a:solidFill>
                  <a:srgbClr val="EEE2D6"/>
                </a:solidFill>
                <a:latin typeface="Arial"/>
                <a:cs typeface="Arial"/>
              </a:rPr>
              <a:t>ỗ</a:t>
            </a:r>
            <a:r>
              <a:rPr dirty="0" sz="1100" spc="-30" b="1">
                <a:solidFill>
                  <a:srgbClr val="EEE2D6"/>
                </a:solidFill>
                <a:latin typeface="Arial"/>
                <a:cs typeface="Arial"/>
              </a:rPr>
              <a:t>ng </a:t>
            </a:r>
            <a:r>
              <a:rPr dirty="0" sz="1100" spc="-20" b="1">
                <a:solidFill>
                  <a:srgbClr val="EEE2D6"/>
                </a:solidFill>
                <a:latin typeface="Arial"/>
                <a:cs typeface="Arial"/>
              </a:rPr>
              <a:t>canh</a:t>
            </a:r>
            <a:r>
              <a:rPr dirty="0" sz="1100" spc="-30" b="1">
                <a:solidFill>
                  <a:srgbClr val="EEE2D6"/>
                </a:solidFill>
                <a:latin typeface="Arial"/>
                <a:cs typeface="Arial"/>
              </a:rPr>
              <a:t> </a:t>
            </a:r>
            <a:r>
              <a:rPr dirty="0" sz="1100" b="1">
                <a:solidFill>
                  <a:srgbClr val="EEE2D6"/>
                </a:solidFill>
                <a:latin typeface="Arial"/>
                <a:cs typeface="Arial"/>
              </a:rPr>
              <a:t>m</a:t>
            </a:r>
            <a:r>
              <a:rPr dirty="0" sz="1100" b="1" i="1">
                <a:solidFill>
                  <a:srgbClr val="EEE2D6"/>
                </a:solidFill>
                <a:latin typeface="Arial"/>
                <a:cs typeface="Arial"/>
              </a:rPr>
              <a:t>ậ</a:t>
            </a:r>
            <a:r>
              <a:rPr dirty="0" sz="1100" b="1">
                <a:solidFill>
                  <a:srgbClr val="EEE2D6"/>
                </a:solidFill>
                <a:latin typeface="Arial"/>
                <a:cs typeface="Arial"/>
              </a:rPr>
              <a:t>t</a:t>
            </a:r>
            <a:r>
              <a:rPr dirty="0" sz="1100" spc="-35" b="1">
                <a:solidFill>
                  <a:srgbClr val="EEE2D6"/>
                </a:solidFill>
                <a:latin typeface="Arial"/>
                <a:cs typeface="Arial"/>
              </a:rPr>
              <a:t> </a:t>
            </a:r>
            <a:r>
              <a:rPr dirty="0" sz="1100" spc="-20" b="1">
                <a:solidFill>
                  <a:srgbClr val="EEE2D6"/>
                </a:solidFill>
                <a:latin typeface="Arial"/>
                <a:cs typeface="Arial"/>
              </a:rPr>
              <a:t>ong.</a:t>
            </a:r>
            <a:endParaRPr sz="11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00">
              <a:latin typeface="Arial"/>
              <a:cs typeface="Arial"/>
            </a:endParaRPr>
          </a:p>
          <a:p>
            <a:pPr algn="just" marL="12700" marR="5080">
              <a:lnSpc>
                <a:spcPct val="101800"/>
              </a:lnSpc>
            </a:pPr>
            <a:r>
              <a:rPr dirty="0" sz="1100">
                <a:solidFill>
                  <a:srgbClr val="EEE2D6"/>
                </a:solidFill>
                <a:latin typeface="Arial"/>
                <a:cs typeface="Arial"/>
              </a:rPr>
              <a:t>Uống</a:t>
            </a:r>
            <a:r>
              <a:rPr dirty="0" sz="1100" spc="175">
                <a:solidFill>
                  <a:srgbClr val="EEE2D6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EEE2D6"/>
                </a:solidFill>
                <a:latin typeface="Arial"/>
                <a:cs typeface="Arial"/>
              </a:rPr>
              <a:t>1</a:t>
            </a:r>
            <a:r>
              <a:rPr dirty="0" sz="1100" spc="175">
                <a:solidFill>
                  <a:srgbClr val="EEE2D6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EEE2D6"/>
                </a:solidFill>
                <a:latin typeface="Arial"/>
                <a:cs typeface="Arial"/>
              </a:rPr>
              <a:t>–</a:t>
            </a:r>
            <a:r>
              <a:rPr dirty="0" sz="1100" spc="175">
                <a:solidFill>
                  <a:srgbClr val="EEE2D6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EEE2D6"/>
                </a:solidFill>
                <a:latin typeface="Arial"/>
                <a:cs typeface="Arial"/>
              </a:rPr>
              <a:t>2</a:t>
            </a:r>
            <a:r>
              <a:rPr dirty="0" sz="1100" spc="165">
                <a:solidFill>
                  <a:srgbClr val="EEE2D6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EEE2D6"/>
                </a:solidFill>
                <a:latin typeface="Arial"/>
                <a:cs typeface="Arial"/>
              </a:rPr>
              <a:t>ly</a:t>
            </a:r>
            <a:r>
              <a:rPr dirty="0" sz="1100" spc="175">
                <a:solidFill>
                  <a:srgbClr val="EEE2D6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EEE2D6"/>
                </a:solidFill>
                <a:latin typeface="Arial"/>
                <a:cs typeface="Arial"/>
              </a:rPr>
              <a:t>mỗi</a:t>
            </a:r>
            <a:r>
              <a:rPr dirty="0" sz="1100" spc="175">
                <a:solidFill>
                  <a:srgbClr val="EEE2D6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EEE2D6"/>
                </a:solidFill>
                <a:latin typeface="Arial"/>
                <a:cs typeface="Arial"/>
              </a:rPr>
              <a:t>ngày</a:t>
            </a:r>
            <a:r>
              <a:rPr dirty="0" sz="1100" spc="175">
                <a:solidFill>
                  <a:srgbClr val="EEE2D6"/>
                </a:solidFill>
                <a:latin typeface="Arial"/>
                <a:cs typeface="Arial"/>
              </a:rPr>
              <a:t> </a:t>
            </a:r>
            <a:r>
              <a:rPr dirty="0" sz="1100" spc="-25">
                <a:solidFill>
                  <a:srgbClr val="EEE2D6"/>
                </a:solidFill>
                <a:latin typeface="Arial"/>
                <a:cs typeface="Arial"/>
              </a:rPr>
              <a:t>và </a:t>
            </a:r>
            <a:r>
              <a:rPr dirty="0" sz="1100">
                <a:solidFill>
                  <a:srgbClr val="EEE2D6"/>
                </a:solidFill>
                <a:latin typeface="Arial"/>
                <a:cs typeface="Arial"/>
              </a:rPr>
              <a:t>cảm</a:t>
            </a:r>
            <a:r>
              <a:rPr dirty="0" sz="1100" spc="350">
                <a:solidFill>
                  <a:srgbClr val="EEE2D6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EEE2D6"/>
                </a:solidFill>
                <a:latin typeface="Arial"/>
                <a:cs typeface="Arial"/>
              </a:rPr>
              <a:t>nhận</a:t>
            </a:r>
            <a:r>
              <a:rPr dirty="0" sz="1100" spc="370">
                <a:solidFill>
                  <a:srgbClr val="EEE2D6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EEE2D6"/>
                </a:solidFill>
                <a:latin typeface="Arial"/>
                <a:cs typeface="Arial"/>
              </a:rPr>
              <a:t>những</a:t>
            </a:r>
            <a:r>
              <a:rPr dirty="0" sz="1100" spc="365">
                <a:solidFill>
                  <a:srgbClr val="EEE2D6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EEE2D6"/>
                </a:solidFill>
                <a:latin typeface="Arial"/>
                <a:cs typeface="Arial"/>
              </a:rPr>
              <a:t>thay</a:t>
            </a:r>
            <a:r>
              <a:rPr dirty="0" sz="1100" spc="360">
                <a:solidFill>
                  <a:srgbClr val="EEE2D6"/>
                </a:solidFill>
                <a:latin typeface="Arial"/>
                <a:cs typeface="Arial"/>
              </a:rPr>
              <a:t> </a:t>
            </a:r>
            <a:r>
              <a:rPr dirty="0" sz="1100" spc="-25">
                <a:solidFill>
                  <a:srgbClr val="EEE2D6"/>
                </a:solidFill>
                <a:latin typeface="Arial"/>
                <a:cs typeface="Arial"/>
              </a:rPr>
              <a:t>đổi </a:t>
            </a:r>
            <a:r>
              <a:rPr dirty="0" sz="1100">
                <a:solidFill>
                  <a:srgbClr val="EEE2D6"/>
                </a:solidFill>
                <a:latin typeface="Arial"/>
                <a:cs typeface="Arial"/>
              </a:rPr>
              <a:t>tích</a:t>
            </a:r>
            <a:r>
              <a:rPr dirty="0" sz="1100" spc="5">
                <a:solidFill>
                  <a:srgbClr val="EEE2D6"/>
                </a:solidFill>
                <a:latin typeface="Arial"/>
                <a:cs typeface="Arial"/>
              </a:rPr>
              <a:t> </a:t>
            </a:r>
            <a:r>
              <a:rPr dirty="0" sz="1100" spc="-35">
                <a:solidFill>
                  <a:srgbClr val="EEE2D6"/>
                </a:solidFill>
                <a:latin typeface="Arial"/>
                <a:cs typeface="Arial"/>
              </a:rPr>
              <a:t>cực</a:t>
            </a:r>
            <a:r>
              <a:rPr dirty="0" sz="1100">
                <a:solidFill>
                  <a:srgbClr val="EEE2D6"/>
                </a:solidFill>
                <a:latin typeface="Arial"/>
                <a:cs typeface="Arial"/>
              </a:rPr>
              <a:t> của</a:t>
            </a:r>
            <a:r>
              <a:rPr dirty="0" sz="1100" spc="10">
                <a:solidFill>
                  <a:srgbClr val="EEE2D6"/>
                </a:solidFill>
                <a:latin typeface="Arial"/>
                <a:cs typeface="Arial"/>
              </a:rPr>
              <a:t> </a:t>
            </a:r>
            <a:r>
              <a:rPr dirty="0" sz="1100" spc="-50">
                <a:solidFill>
                  <a:srgbClr val="EEE2D6"/>
                </a:solidFill>
                <a:latin typeface="Arial"/>
                <a:cs typeface="Arial"/>
              </a:rPr>
              <a:t>cơ</a:t>
            </a:r>
            <a:r>
              <a:rPr dirty="0" sz="1100">
                <a:solidFill>
                  <a:srgbClr val="EEE2D6"/>
                </a:solidFill>
                <a:latin typeface="Arial"/>
                <a:cs typeface="Arial"/>
              </a:rPr>
              <a:t> </a:t>
            </a:r>
            <a:r>
              <a:rPr dirty="0" sz="1100" spc="-20">
                <a:solidFill>
                  <a:srgbClr val="EEE2D6"/>
                </a:solidFill>
                <a:latin typeface="Arial"/>
                <a:cs typeface="Arial"/>
              </a:rPr>
              <a:t>thể.</a:t>
            </a:r>
            <a:endParaRPr sz="1100">
              <a:latin typeface="Arial"/>
              <a:cs typeface="Arial"/>
            </a:endParaRPr>
          </a:p>
        </p:txBody>
      </p:sp>
      <p:pic>
        <p:nvPicPr>
          <p:cNvPr id="7" name="object 7" descr="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612640" y="1648028"/>
            <a:ext cx="2865818" cy="3561943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6857999"/>
                </a:lnTo>
                <a:lnTo>
                  <a:pt x="12192000" y="6857999"/>
                </a:lnTo>
                <a:lnTo>
                  <a:pt x="12192000" y="0"/>
                </a:lnTo>
                <a:close/>
              </a:path>
            </a:pathLst>
          </a:custGeom>
          <a:solidFill>
            <a:srgbClr val="F5EEE7"/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3" name="object 3" descr=""/>
          <p:cNvGrpSpPr/>
          <p:nvPr/>
        </p:nvGrpSpPr>
        <p:grpSpPr>
          <a:xfrm>
            <a:off x="-1" y="0"/>
            <a:ext cx="12192000" cy="6858000"/>
            <a:chOff x="-1" y="0"/>
            <a:chExt cx="12192000" cy="6858000"/>
          </a:xfrm>
        </p:grpSpPr>
        <p:pic>
          <p:nvPicPr>
            <p:cNvPr id="4" name="object 4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950688" y="1002050"/>
              <a:ext cx="7241311" cy="4960023"/>
            </a:xfrm>
            <a:prstGeom prst="rect">
              <a:avLst/>
            </a:prstGeom>
          </p:spPr>
        </p:pic>
        <p:sp>
          <p:nvSpPr>
            <p:cNvPr id="5" name="object 5" descr=""/>
            <p:cNvSpPr/>
            <p:nvPr/>
          </p:nvSpPr>
          <p:spPr>
            <a:xfrm>
              <a:off x="-1" y="0"/>
              <a:ext cx="4951095" cy="6858000"/>
            </a:xfrm>
            <a:custGeom>
              <a:avLst/>
              <a:gdLst/>
              <a:ahLst/>
              <a:cxnLst/>
              <a:rect l="l" t="t" r="r" b="b"/>
              <a:pathLst>
                <a:path w="4951095" h="6858000">
                  <a:moveTo>
                    <a:pt x="4950689" y="0"/>
                  </a:moveTo>
                  <a:lnTo>
                    <a:pt x="0" y="0"/>
                  </a:lnTo>
                  <a:lnTo>
                    <a:pt x="0" y="6857999"/>
                  </a:lnTo>
                  <a:lnTo>
                    <a:pt x="4950689" y="6857999"/>
                  </a:lnTo>
                  <a:lnTo>
                    <a:pt x="4950689" y="0"/>
                  </a:lnTo>
                  <a:close/>
                </a:path>
              </a:pathLst>
            </a:custGeom>
            <a:solidFill>
              <a:srgbClr val="716D53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6" name="object 6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644002" y="1002050"/>
              <a:ext cx="3306686" cy="4960023"/>
            </a:xfrm>
            <a:prstGeom prst="rect">
              <a:avLst/>
            </a:prstGeom>
          </p:spPr>
        </p:pic>
      </p:grpSp>
      <p:sp>
        <p:nvSpPr>
          <p:cNvPr id="7" name="object 7" descr=""/>
          <p:cNvSpPr txBox="1"/>
          <p:nvPr/>
        </p:nvSpPr>
        <p:spPr>
          <a:xfrm>
            <a:off x="1722742" y="894634"/>
            <a:ext cx="1931035" cy="2154555"/>
          </a:xfrm>
          <a:prstGeom prst="rect">
            <a:avLst/>
          </a:prstGeom>
        </p:spPr>
        <p:txBody>
          <a:bodyPr wrap="square" lIns="0" tIns="139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0"/>
              </a:spcBef>
            </a:pPr>
            <a:r>
              <a:rPr dirty="0" sz="1500" i="1">
                <a:solidFill>
                  <a:srgbClr val="E5D7C6"/>
                </a:solidFill>
                <a:latin typeface="Arial"/>
                <a:cs typeface="Arial"/>
              </a:rPr>
              <a:t>Bếp</a:t>
            </a:r>
            <a:r>
              <a:rPr dirty="0" sz="1500" spc="-15" i="1">
                <a:solidFill>
                  <a:srgbClr val="E5D7C6"/>
                </a:solidFill>
                <a:latin typeface="Arial"/>
                <a:cs typeface="Arial"/>
              </a:rPr>
              <a:t> </a:t>
            </a:r>
            <a:r>
              <a:rPr dirty="0" sz="1500" spc="-60" i="1">
                <a:solidFill>
                  <a:srgbClr val="E5D7C6"/>
                </a:solidFill>
                <a:latin typeface="Arial"/>
                <a:cs typeface="Arial"/>
              </a:rPr>
              <a:t>HOLIDAY</a:t>
            </a:r>
            <a:r>
              <a:rPr dirty="0" sz="1500" spc="-80" i="1">
                <a:solidFill>
                  <a:srgbClr val="E5D7C6"/>
                </a:solidFill>
                <a:latin typeface="Arial"/>
                <a:cs typeface="Arial"/>
              </a:rPr>
              <a:t> </a:t>
            </a:r>
            <a:r>
              <a:rPr dirty="0" sz="1500" spc="-10" i="1">
                <a:solidFill>
                  <a:srgbClr val="E5D7C6"/>
                </a:solidFill>
                <a:latin typeface="Arial"/>
                <a:cs typeface="Arial"/>
              </a:rPr>
              <a:t>BOUGH</a:t>
            </a:r>
            <a:endParaRPr sz="1500">
              <a:latin typeface="Arial"/>
              <a:cs typeface="Arial"/>
            </a:endParaRPr>
          </a:p>
          <a:p>
            <a:pPr marL="21590">
              <a:lnSpc>
                <a:spcPct val="100000"/>
              </a:lnSpc>
              <a:spcBef>
                <a:spcPts val="740"/>
              </a:spcBef>
            </a:pPr>
            <a:r>
              <a:rPr dirty="0" sz="1100">
                <a:solidFill>
                  <a:srgbClr val="EEE2D6"/>
                </a:solidFill>
                <a:latin typeface="Arial"/>
                <a:cs typeface="Arial"/>
              </a:rPr>
              <a:t>Niềm</a:t>
            </a:r>
            <a:r>
              <a:rPr dirty="0" sz="1100" spc="5">
                <a:solidFill>
                  <a:srgbClr val="EEE2D6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EEE2D6"/>
                </a:solidFill>
                <a:latin typeface="Arial"/>
                <a:cs typeface="Arial"/>
              </a:rPr>
              <a:t>sống</a:t>
            </a:r>
            <a:r>
              <a:rPr dirty="0" sz="1100" spc="25">
                <a:solidFill>
                  <a:srgbClr val="EEE2D6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EEE2D6"/>
                </a:solidFill>
                <a:latin typeface="Arial"/>
                <a:cs typeface="Arial"/>
              </a:rPr>
              <a:t>lành</a:t>
            </a:r>
            <a:r>
              <a:rPr dirty="0" sz="1100" spc="20">
                <a:solidFill>
                  <a:srgbClr val="EEE2D6"/>
                </a:solidFill>
                <a:latin typeface="Arial"/>
                <a:cs typeface="Arial"/>
              </a:rPr>
              <a:t> </a:t>
            </a:r>
            <a:r>
              <a:rPr dirty="0" sz="1100" spc="-20">
                <a:solidFill>
                  <a:srgbClr val="EEE2D6"/>
                </a:solidFill>
                <a:latin typeface="Arial"/>
                <a:cs typeface="Arial"/>
              </a:rPr>
              <a:t>mạnh.</a:t>
            </a:r>
            <a:endParaRPr sz="11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00">
              <a:latin typeface="Arial"/>
              <a:cs typeface="Arial"/>
            </a:endParaRPr>
          </a:p>
          <a:p>
            <a:pPr marL="21590" marR="367665">
              <a:lnSpc>
                <a:spcPct val="100499"/>
              </a:lnSpc>
              <a:spcBef>
                <a:spcPts val="5"/>
              </a:spcBef>
            </a:pPr>
            <a:r>
              <a:rPr dirty="0" sz="1100">
                <a:solidFill>
                  <a:srgbClr val="EEE2D6"/>
                </a:solidFill>
                <a:latin typeface="Arial"/>
                <a:cs typeface="Arial"/>
              </a:rPr>
              <a:t>Đầy</a:t>
            </a:r>
            <a:r>
              <a:rPr dirty="0" sz="1100" spc="20">
                <a:solidFill>
                  <a:srgbClr val="EEE2D6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EEE2D6"/>
                </a:solidFill>
                <a:latin typeface="Arial"/>
                <a:cs typeface="Arial"/>
              </a:rPr>
              <a:t>mạnh</a:t>
            </a:r>
            <a:r>
              <a:rPr dirty="0" sz="1100" spc="25">
                <a:solidFill>
                  <a:srgbClr val="EEE2D6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EEE2D6"/>
                </a:solidFill>
                <a:latin typeface="Arial"/>
                <a:cs typeface="Arial"/>
              </a:rPr>
              <a:t>mẽ</a:t>
            </a:r>
            <a:r>
              <a:rPr dirty="0" sz="1100" spc="25">
                <a:solidFill>
                  <a:srgbClr val="EEE2D6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EEE2D6"/>
                </a:solidFill>
                <a:latin typeface="Arial"/>
                <a:cs typeface="Arial"/>
              </a:rPr>
              <a:t>nhưng</a:t>
            </a:r>
            <a:r>
              <a:rPr dirty="0" sz="1100" spc="15">
                <a:solidFill>
                  <a:srgbClr val="EEE2D6"/>
                </a:solidFill>
                <a:latin typeface="Arial"/>
                <a:cs typeface="Arial"/>
              </a:rPr>
              <a:t> </a:t>
            </a:r>
            <a:r>
              <a:rPr dirty="0" sz="1100" spc="-25">
                <a:solidFill>
                  <a:srgbClr val="EEE2D6"/>
                </a:solidFill>
                <a:latin typeface="Arial"/>
                <a:cs typeface="Arial"/>
              </a:rPr>
              <a:t>tự </a:t>
            </a:r>
            <a:r>
              <a:rPr dirty="0" sz="1100">
                <a:solidFill>
                  <a:srgbClr val="EEE2D6"/>
                </a:solidFill>
                <a:latin typeface="Arial"/>
                <a:cs typeface="Arial"/>
              </a:rPr>
              <a:t>nhiên</a:t>
            </a:r>
            <a:r>
              <a:rPr dirty="0" sz="1100" spc="35">
                <a:solidFill>
                  <a:srgbClr val="EEE2D6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EEE2D6"/>
                </a:solidFill>
                <a:latin typeface="Arial"/>
                <a:cs typeface="Arial"/>
              </a:rPr>
              <a:t>và</a:t>
            </a:r>
            <a:r>
              <a:rPr dirty="0" sz="1100" spc="35">
                <a:solidFill>
                  <a:srgbClr val="EEE2D6"/>
                </a:solidFill>
                <a:latin typeface="Arial"/>
                <a:cs typeface="Arial"/>
              </a:rPr>
              <a:t> </a:t>
            </a:r>
            <a:r>
              <a:rPr dirty="0" sz="1100" spc="55">
                <a:solidFill>
                  <a:srgbClr val="EEE2D6"/>
                </a:solidFill>
                <a:latin typeface="Arial"/>
                <a:cs typeface="Arial"/>
              </a:rPr>
              <a:t>âm</a:t>
            </a:r>
            <a:r>
              <a:rPr dirty="0" sz="1100" spc="25">
                <a:solidFill>
                  <a:srgbClr val="EEE2D6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EEE2D6"/>
                </a:solidFill>
                <a:latin typeface="Arial"/>
                <a:cs typeface="Arial"/>
              </a:rPr>
              <a:t>thầm</a:t>
            </a:r>
            <a:r>
              <a:rPr dirty="0" sz="1100" spc="25">
                <a:solidFill>
                  <a:srgbClr val="EEE2D6"/>
                </a:solidFill>
                <a:latin typeface="Arial"/>
                <a:cs typeface="Arial"/>
              </a:rPr>
              <a:t> </a:t>
            </a:r>
            <a:r>
              <a:rPr dirty="0" sz="1100" spc="-25">
                <a:solidFill>
                  <a:srgbClr val="EEE2D6"/>
                </a:solidFill>
                <a:latin typeface="Arial"/>
                <a:cs typeface="Arial"/>
              </a:rPr>
              <a:t>như </a:t>
            </a:r>
            <a:r>
              <a:rPr dirty="0" sz="1100">
                <a:solidFill>
                  <a:srgbClr val="EEE2D6"/>
                </a:solidFill>
                <a:latin typeface="Arial"/>
                <a:cs typeface="Arial"/>
              </a:rPr>
              <a:t>cây</a:t>
            </a:r>
            <a:r>
              <a:rPr dirty="0" sz="1100" spc="25">
                <a:solidFill>
                  <a:srgbClr val="EEE2D6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EEE2D6"/>
                </a:solidFill>
                <a:latin typeface="Arial"/>
                <a:cs typeface="Arial"/>
              </a:rPr>
              <a:t>cỏ.</a:t>
            </a:r>
            <a:r>
              <a:rPr dirty="0" sz="1100" spc="25">
                <a:solidFill>
                  <a:srgbClr val="EEE2D6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EEE2D6"/>
                </a:solidFill>
                <a:latin typeface="Arial"/>
                <a:cs typeface="Arial"/>
              </a:rPr>
              <a:t>Hoạt</a:t>
            </a:r>
            <a:r>
              <a:rPr dirty="0" sz="1100" spc="30">
                <a:solidFill>
                  <a:srgbClr val="EEE2D6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EEE2D6"/>
                </a:solidFill>
                <a:latin typeface="Arial"/>
                <a:cs typeface="Arial"/>
              </a:rPr>
              <a:t>động</a:t>
            </a:r>
            <a:r>
              <a:rPr dirty="0" sz="1100" spc="40">
                <a:solidFill>
                  <a:srgbClr val="EEE2D6"/>
                </a:solidFill>
                <a:latin typeface="Arial"/>
                <a:cs typeface="Arial"/>
              </a:rPr>
              <a:t> </a:t>
            </a:r>
            <a:r>
              <a:rPr dirty="0" sz="1100" spc="-20">
                <a:solidFill>
                  <a:srgbClr val="EEE2D6"/>
                </a:solidFill>
                <a:latin typeface="Arial"/>
                <a:cs typeface="Arial"/>
              </a:rPr>
              <a:t>trong </a:t>
            </a:r>
            <a:r>
              <a:rPr dirty="0" sz="1100">
                <a:solidFill>
                  <a:srgbClr val="EEE2D6"/>
                </a:solidFill>
                <a:latin typeface="Arial"/>
                <a:cs typeface="Arial"/>
              </a:rPr>
              <a:t>không</a:t>
            </a:r>
            <a:r>
              <a:rPr dirty="0" sz="1100" spc="95">
                <a:solidFill>
                  <a:srgbClr val="EEE2D6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EEE2D6"/>
                </a:solidFill>
                <a:latin typeface="Arial"/>
                <a:cs typeface="Arial"/>
              </a:rPr>
              <a:t>gian</a:t>
            </a:r>
            <a:r>
              <a:rPr dirty="0" sz="1100" spc="110">
                <a:solidFill>
                  <a:srgbClr val="EEE2D6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EEE2D6"/>
                </a:solidFill>
                <a:latin typeface="Arial"/>
                <a:cs typeface="Arial"/>
              </a:rPr>
              <a:t>tràn</a:t>
            </a:r>
            <a:r>
              <a:rPr dirty="0" sz="1100" spc="114">
                <a:solidFill>
                  <a:srgbClr val="EEE2D6"/>
                </a:solidFill>
                <a:latin typeface="Arial"/>
                <a:cs typeface="Arial"/>
              </a:rPr>
              <a:t> </a:t>
            </a:r>
            <a:r>
              <a:rPr dirty="0" sz="1100" spc="-20">
                <a:solidFill>
                  <a:srgbClr val="EEE2D6"/>
                </a:solidFill>
                <a:latin typeface="Arial"/>
                <a:cs typeface="Arial"/>
              </a:rPr>
              <a:t>ngập </a:t>
            </a:r>
            <a:r>
              <a:rPr dirty="0" sz="1100">
                <a:solidFill>
                  <a:srgbClr val="EEE2D6"/>
                </a:solidFill>
                <a:latin typeface="Arial"/>
                <a:cs typeface="Arial"/>
              </a:rPr>
              <a:t>sắc</a:t>
            </a:r>
            <a:r>
              <a:rPr dirty="0" sz="1100" spc="35">
                <a:solidFill>
                  <a:srgbClr val="EEE2D6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EEE2D6"/>
                </a:solidFill>
                <a:latin typeface="Arial"/>
                <a:cs typeface="Arial"/>
              </a:rPr>
              <a:t>xanh</a:t>
            </a:r>
            <a:r>
              <a:rPr dirty="0" sz="1100" spc="40">
                <a:solidFill>
                  <a:srgbClr val="EEE2D6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EEE2D6"/>
                </a:solidFill>
                <a:latin typeface="Arial"/>
                <a:cs typeface="Arial"/>
              </a:rPr>
              <a:t>trầm</a:t>
            </a:r>
            <a:r>
              <a:rPr dirty="0" sz="1100" spc="30">
                <a:solidFill>
                  <a:srgbClr val="EEE2D6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EEE2D6"/>
                </a:solidFill>
                <a:latin typeface="Arial"/>
                <a:cs typeface="Arial"/>
              </a:rPr>
              <a:t>tĩnh</a:t>
            </a:r>
            <a:r>
              <a:rPr dirty="0" sz="1100" spc="40">
                <a:solidFill>
                  <a:srgbClr val="EEE2D6"/>
                </a:solidFill>
                <a:latin typeface="Arial"/>
                <a:cs typeface="Arial"/>
              </a:rPr>
              <a:t> </a:t>
            </a:r>
            <a:r>
              <a:rPr dirty="0" sz="1100" spc="-25">
                <a:solidFill>
                  <a:srgbClr val="EEE2D6"/>
                </a:solidFill>
                <a:latin typeface="Arial"/>
                <a:cs typeface="Arial"/>
              </a:rPr>
              <a:t>để </a:t>
            </a:r>
            <a:r>
              <a:rPr dirty="0" sz="1100" spc="-20">
                <a:solidFill>
                  <a:srgbClr val="EEE2D6"/>
                </a:solidFill>
                <a:latin typeface="Arial"/>
                <a:cs typeface="Arial"/>
              </a:rPr>
              <a:t>khơi</a:t>
            </a:r>
            <a:r>
              <a:rPr dirty="0" sz="1100" spc="45">
                <a:solidFill>
                  <a:srgbClr val="EEE2D6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EEE2D6"/>
                </a:solidFill>
                <a:latin typeface="Arial"/>
                <a:cs typeface="Arial"/>
              </a:rPr>
              <a:t>dậy</a:t>
            </a:r>
            <a:r>
              <a:rPr dirty="0" sz="1100" spc="50">
                <a:solidFill>
                  <a:srgbClr val="EEE2D6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EEE2D6"/>
                </a:solidFill>
                <a:latin typeface="Arial"/>
                <a:cs typeface="Arial"/>
              </a:rPr>
              <a:t>nguồn</a:t>
            </a:r>
            <a:r>
              <a:rPr dirty="0" sz="1100" spc="50">
                <a:solidFill>
                  <a:srgbClr val="EEE2D6"/>
                </a:solidFill>
                <a:latin typeface="Arial"/>
                <a:cs typeface="Arial"/>
              </a:rPr>
              <a:t> </a:t>
            </a:r>
            <a:r>
              <a:rPr dirty="0" sz="1100" spc="-20">
                <a:solidFill>
                  <a:srgbClr val="EEE2D6"/>
                </a:solidFill>
                <a:latin typeface="Arial"/>
                <a:cs typeface="Arial"/>
              </a:rPr>
              <a:t>năng lượng</a:t>
            </a:r>
            <a:r>
              <a:rPr dirty="0" sz="1100" spc="-10">
                <a:solidFill>
                  <a:srgbClr val="EEE2D6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EEE2D6"/>
                </a:solidFill>
                <a:latin typeface="Arial"/>
                <a:cs typeface="Arial"/>
              </a:rPr>
              <a:t>tích</a:t>
            </a:r>
            <a:r>
              <a:rPr dirty="0" sz="1100" spc="-20">
                <a:solidFill>
                  <a:srgbClr val="EEE2D6"/>
                </a:solidFill>
                <a:latin typeface="Arial"/>
                <a:cs typeface="Arial"/>
              </a:rPr>
              <a:t> </a:t>
            </a:r>
            <a:r>
              <a:rPr dirty="0" sz="1100" spc="-30">
                <a:solidFill>
                  <a:srgbClr val="EEE2D6"/>
                </a:solidFill>
                <a:latin typeface="Arial"/>
                <a:cs typeface="Arial"/>
              </a:rPr>
              <a:t>cực</a:t>
            </a:r>
            <a:r>
              <a:rPr dirty="0" sz="1100" spc="-15">
                <a:solidFill>
                  <a:srgbClr val="EEE2D6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EEE2D6"/>
                </a:solidFill>
                <a:latin typeface="Arial"/>
                <a:cs typeface="Arial"/>
              </a:rPr>
              <a:t>và</a:t>
            </a:r>
            <a:r>
              <a:rPr dirty="0" sz="1100" spc="-10">
                <a:solidFill>
                  <a:srgbClr val="EEE2D6"/>
                </a:solidFill>
                <a:latin typeface="Arial"/>
                <a:cs typeface="Arial"/>
              </a:rPr>
              <a:t> </a:t>
            </a:r>
            <a:r>
              <a:rPr dirty="0" sz="1100" spc="-20">
                <a:solidFill>
                  <a:srgbClr val="EEE2D6"/>
                </a:solidFill>
                <a:latin typeface="Arial"/>
                <a:cs typeface="Arial"/>
              </a:rPr>
              <a:t>niềm </a:t>
            </a:r>
            <a:r>
              <a:rPr dirty="0" sz="1100">
                <a:solidFill>
                  <a:srgbClr val="EEE2D6"/>
                </a:solidFill>
                <a:latin typeface="Arial"/>
                <a:cs typeface="Arial"/>
              </a:rPr>
              <a:t>khao</a:t>
            </a:r>
            <a:r>
              <a:rPr dirty="0" sz="1100" spc="60">
                <a:solidFill>
                  <a:srgbClr val="EEE2D6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EEE2D6"/>
                </a:solidFill>
                <a:latin typeface="Arial"/>
                <a:cs typeface="Arial"/>
              </a:rPr>
              <a:t>khát</a:t>
            </a:r>
            <a:r>
              <a:rPr dirty="0" sz="1100" spc="50">
                <a:solidFill>
                  <a:srgbClr val="EEE2D6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EEE2D6"/>
                </a:solidFill>
                <a:latin typeface="Arial"/>
                <a:cs typeface="Arial"/>
              </a:rPr>
              <a:t>độc</a:t>
            </a:r>
            <a:r>
              <a:rPr dirty="0" sz="1100" spc="60">
                <a:solidFill>
                  <a:srgbClr val="EEE2D6"/>
                </a:solidFill>
                <a:latin typeface="Arial"/>
                <a:cs typeface="Arial"/>
              </a:rPr>
              <a:t> </a:t>
            </a:r>
            <a:r>
              <a:rPr dirty="0" sz="1100" spc="-20">
                <a:solidFill>
                  <a:srgbClr val="EEE2D6"/>
                </a:solidFill>
                <a:latin typeface="Arial"/>
                <a:cs typeface="Arial"/>
              </a:rPr>
              <a:t>bản.</a:t>
            </a:r>
            <a:endParaRPr sz="11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3" name="object 3" descr=""/>
          <p:cNvSpPr txBox="1"/>
          <p:nvPr/>
        </p:nvSpPr>
        <p:spPr>
          <a:xfrm>
            <a:off x="8985770" y="6176771"/>
            <a:ext cx="2980055" cy="522605"/>
          </a:xfrm>
          <a:prstGeom prst="rect">
            <a:avLst/>
          </a:prstGeom>
        </p:spPr>
        <p:txBody>
          <a:bodyPr wrap="square" lIns="0" tIns="18415" rIns="0" bIns="0" rtlCol="0" vert="horz">
            <a:spAutoFit/>
          </a:bodyPr>
          <a:lstStyle/>
          <a:p>
            <a:pPr marL="1722120">
              <a:lnSpc>
                <a:spcPct val="100000"/>
              </a:lnSpc>
              <a:spcBef>
                <a:spcPts val="145"/>
              </a:spcBef>
            </a:pPr>
            <a:r>
              <a:rPr dirty="0" sz="800" spc="-35" i="1">
                <a:solidFill>
                  <a:srgbClr val="E5D7C6"/>
                </a:solidFill>
                <a:latin typeface="Arial"/>
                <a:cs typeface="Arial"/>
              </a:rPr>
              <a:t>HOLIDAY</a:t>
            </a:r>
            <a:r>
              <a:rPr dirty="0" sz="800" spc="-25" i="1">
                <a:solidFill>
                  <a:srgbClr val="E5D7C6"/>
                </a:solidFill>
                <a:latin typeface="Arial"/>
                <a:cs typeface="Arial"/>
              </a:rPr>
              <a:t> BOUGH</a:t>
            </a:r>
            <a:r>
              <a:rPr dirty="0" sz="800" spc="5" i="1">
                <a:solidFill>
                  <a:srgbClr val="E5D7C6"/>
                </a:solidFill>
                <a:latin typeface="Arial"/>
                <a:cs typeface="Arial"/>
              </a:rPr>
              <a:t> </a:t>
            </a:r>
            <a:r>
              <a:rPr dirty="0" sz="800" spc="-35" i="1">
                <a:solidFill>
                  <a:srgbClr val="E5D7C6"/>
                </a:solidFill>
                <a:latin typeface="Arial"/>
                <a:cs typeface="Arial"/>
              </a:rPr>
              <a:t>KITCHEN</a:t>
            </a:r>
            <a:endParaRPr sz="8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50"/>
              </a:spcBef>
            </a:pPr>
            <a:r>
              <a:rPr dirty="0" sz="800">
                <a:solidFill>
                  <a:srgbClr val="3E3C2B"/>
                </a:solidFill>
                <a:latin typeface="Arial"/>
                <a:cs typeface="Arial"/>
              </a:rPr>
              <a:t>Màu</a:t>
            </a:r>
            <a:r>
              <a:rPr dirty="0" sz="800" spc="10">
                <a:solidFill>
                  <a:srgbClr val="3E3C2B"/>
                </a:solidFill>
                <a:latin typeface="Arial"/>
                <a:cs typeface="Arial"/>
              </a:rPr>
              <a:t> </a:t>
            </a:r>
            <a:r>
              <a:rPr dirty="0" sz="800">
                <a:solidFill>
                  <a:srgbClr val="3E3C2B"/>
                </a:solidFill>
                <a:latin typeface="Arial"/>
                <a:cs typeface="Arial"/>
              </a:rPr>
              <a:t>cánh:</a:t>
            </a:r>
            <a:r>
              <a:rPr dirty="0" sz="800" spc="5">
                <a:solidFill>
                  <a:srgbClr val="3E3C2B"/>
                </a:solidFill>
                <a:latin typeface="Arial"/>
                <a:cs typeface="Arial"/>
              </a:rPr>
              <a:t> </a:t>
            </a:r>
            <a:r>
              <a:rPr dirty="0" sz="800">
                <a:solidFill>
                  <a:srgbClr val="E5D7C6"/>
                </a:solidFill>
                <a:latin typeface="Arial"/>
                <a:cs typeface="Arial"/>
              </a:rPr>
              <a:t>Gorgeous Olive</a:t>
            </a:r>
            <a:r>
              <a:rPr dirty="0" sz="800" spc="15">
                <a:solidFill>
                  <a:srgbClr val="E5D7C6"/>
                </a:solidFill>
                <a:latin typeface="Arial"/>
                <a:cs typeface="Arial"/>
              </a:rPr>
              <a:t> </a:t>
            </a:r>
            <a:r>
              <a:rPr dirty="0" sz="800" spc="-30">
                <a:solidFill>
                  <a:srgbClr val="E5D7C6"/>
                </a:solidFill>
                <a:latin typeface="Arial"/>
                <a:cs typeface="Arial"/>
              </a:rPr>
              <a:t>|</a:t>
            </a:r>
            <a:r>
              <a:rPr dirty="0" sz="800" spc="-15">
                <a:solidFill>
                  <a:srgbClr val="E5D7C6"/>
                </a:solidFill>
                <a:latin typeface="Arial"/>
                <a:cs typeface="Arial"/>
              </a:rPr>
              <a:t> </a:t>
            </a:r>
            <a:r>
              <a:rPr dirty="0" sz="800" spc="-20">
                <a:solidFill>
                  <a:srgbClr val="3E3C2B"/>
                </a:solidFill>
                <a:latin typeface="Arial"/>
                <a:cs typeface="Arial"/>
              </a:rPr>
              <a:t>Vách</a:t>
            </a:r>
            <a:r>
              <a:rPr dirty="0" sz="800" spc="10">
                <a:solidFill>
                  <a:srgbClr val="3E3C2B"/>
                </a:solidFill>
                <a:latin typeface="Arial"/>
                <a:cs typeface="Arial"/>
              </a:rPr>
              <a:t> </a:t>
            </a:r>
            <a:r>
              <a:rPr dirty="0" sz="800">
                <a:solidFill>
                  <a:srgbClr val="3E3C2B"/>
                </a:solidFill>
                <a:latin typeface="Arial"/>
                <a:cs typeface="Arial"/>
              </a:rPr>
              <a:t>&amp;</a:t>
            </a:r>
            <a:r>
              <a:rPr dirty="0" sz="800" spc="5">
                <a:solidFill>
                  <a:srgbClr val="3E3C2B"/>
                </a:solidFill>
                <a:latin typeface="Arial"/>
                <a:cs typeface="Arial"/>
              </a:rPr>
              <a:t> </a:t>
            </a:r>
            <a:r>
              <a:rPr dirty="0" sz="800">
                <a:solidFill>
                  <a:srgbClr val="3E3C2B"/>
                </a:solidFill>
                <a:latin typeface="Arial"/>
                <a:cs typeface="Arial"/>
              </a:rPr>
              <a:t>ốp</a:t>
            </a:r>
            <a:r>
              <a:rPr dirty="0" sz="800" spc="5">
                <a:solidFill>
                  <a:srgbClr val="3E3C2B"/>
                </a:solidFill>
                <a:latin typeface="Arial"/>
                <a:cs typeface="Arial"/>
              </a:rPr>
              <a:t> </a:t>
            </a:r>
            <a:r>
              <a:rPr dirty="0" sz="800">
                <a:solidFill>
                  <a:srgbClr val="3E3C2B"/>
                </a:solidFill>
                <a:latin typeface="Arial"/>
                <a:cs typeface="Arial"/>
              </a:rPr>
              <a:t>đá:</a:t>
            </a:r>
            <a:r>
              <a:rPr dirty="0" sz="800" spc="-25">
                <a:solidFill>
                  <a:srgbClr val="3E3C2B"/>
                </a:solidFill>
                <a:latin typeface="Arial"/>
                <a:cs typeface="Arial"/>
              </a:rPr>
              <a:t> </a:t>
            </a:r>
            <a:r>
              <a:rPr dirty="0" sz="800">
                <a:solidFill>
                  <a:srgbClr val="DCCFC1"/>
                </a:solidFill>
                <a:latin typeface="Arial"/>
                <a:cs typeface="Arial"/>
              </a:rPr>
              <a:t>Twilight</a:t>
            </a:r>
            <a:r>
              <a:rPr dirty="0" sz="800" spc="10">
                <a:solidFill>
                  <a:srgbClr val="DCCFC1"/>
                </a:solidFill>
                <a:latin typeface="Arial"/>
                <a:cs typeface="Arial"/>
              </a:rPr>
              <a:t> </a:t>
            </a:r>
            <a:r>
              <a:rPr dirty="0" sz="800">
                <a:solidFill>
                  <a:srgbClr val="DCCFC1"/>
                </a:solidFill>
                <a:latin typeface="Arial"/>
                <a:cs typeface="Arial"/>
              </a:rPr>
              <a:t>grey</a:t>
            </a:r>
            <a:r>
              <a:rPr dirty="0" sz="800" spc="5">
                <a:solidFill>
                  <a:srgbClr val="DCCFC1"/>
                </a:solidFill>
                <a:latin typeface="Arial"/>
                <a:cs typeface="Arial"/>
              </a:rPr>
              <a:t> </a:t>
            </a:r>
            <a:r>
              <a:rPr dirty="0" sz="800">
                <a:solidFill>
                  <a:srgbClr val="DCCFC1"/>
                </a:solidFill>
                <a:latin typeface="Arial"/>
                <a:cs typeface="Arial"/>
              </a:rPr>
              <a:t>–</a:t>
            </a:r>
            <a:r>
              <a:rPr dirty="0" sz="800" spc="5">
                <a:solidFill>
                  <a:srgbClr val="DCCFC1"/>
                </a:solidFill>
                <a:latin typeface="Arial"/>
                <a:cs typeface="Arial"/>
              </a:rPr>
              <a:t> </a:t>
            </a:r>
            <a:r>
              <a:rPr dirty="0" sz="800" spc="-20">
                <a:solidFill>
                  <a:srgbClr val="DCCFC1"/>
                </a:solidFill>
                <a:latin typeface="Arial"/>
                <a:cs typeface="Arial"/>
              </a:rPr>
              <a:t>BS250</a:t>
            </a:r>
            <a:endParaRPr sz="800">
              <a:latin typeface="Arial"/>
              <a:cs typeface="Arial"/>
            </a:endParaRPr>
          </a:p>
          <a:p>
            <a:pPr algn="r" marL="2112645" marR="5080" indent="-300355">
              <a:lnSpc>
                <a:spcPts val="890"/>
              </a:lnSpc>
              <a:spcBef>
                <a:spcPts val="135"/>
              </a:spcBef>
            </a:pPr>
            <a:r>
              <a:rPr dirty="0" sz="800" spc="-30">
                <a:solidFill>
                  <a:srgbClr val="3E3C2B"/>
                </a:solidFill>
                <a:latin typeface="Arial"/>
                <a:cs typeface="Arial"/>
              </a:rPr>
              <a:t>Kích</a:t>
            </a:r>
            <a:r>
              <a:rPr dirty="0" sz="800" spc="-20">
                <a:solidFill>
                  <a:srgbClr val="3E3C2B"/>
                </a:solidFill>
                <a:latin typeface="Arial"/>
                <a:cs typeface="Arial"/>
              </a:rPr>
              <a:t> thước: </a:t>
            </a:r>
            <a:r>
              <a:rPr dirty="0" sz="800">
                <a:solidFill>
                  <a:srgbClr val="E5D7C6"/>
                </a:solidFill>
                <a:latin typeface="Arial"/>
                <a:cs typeface="Arial"/>
              </a:rPr>
              <a:t>I</a:t>
            </a:r>
            <a:r>
              <a:rPr dirty="0" sz="800" spc="-20">
                <a:solidFill>
                  <a:srgbClr val="E5D7C6"/>
                </a:solidFill>
                <a:latin typeface="Arial"/>
                <a:cs typeface="Arial"/>
              </a:rPr>
              <a:t> </a:t>
            </a:r>
            <a:r>
              <a:rPr dirty="0" sz="800" spc="-65">
                <a:solidFill>
                  <a:srgbClr val="E5D7C6"/>
                </a:solidFill>
                <a:latin typeface="Arial"/>
                <a:cs typeface="Arial"/>
              </a:rPr>
              <a:t>SHAPE</a:t>
            </a:r>
            <a:r>
              <a:rPr dirty="0" sz="800" spc="-20">
                <a:solidFill>
                  <a:srgbClr val="E5D7C6"/>
                </a:solidFill>
                <a:latin typeface="Arial"/>
                <a:cs typeface="Arial"/>
              </a:rPr>
              <a:t> 3000 </a:t>
            </a:r>
            <a:r>
              <a:rPr dirty="0" sz="800">
                <a:solidFill>
                  <a:srgbClr val="3E3C2B"/>
                </a:solidFill>
                <a:latin typeface="Arial"/>
                <a:cs typeface="Arial"/>
              </a:rPr>
              <a:t>Giá</a:t>
            </a:r>
            <a:r>
              <a:rPr dirty="0" sz="800" spc="-20">
                <a:solidFill>
                  <a:srgbClr val="3E3C2B"/>
                </a:solidFill>
                <a:latin typeface="Arial"/>
                <a:cs typeface="Arial"/>
              </a:rPr>
              <a:t> từ:</a:t>
            </a:r>
            <a:r>
              <a:rPr dirty="0" sz="800" spc="-10">
                <a:solidFill>
                  <a:srgbClr val="3E3C2B"/>
                </a:solidFill>
                <a:latin typeface="Arial"/>
                <a:cs typeface="Arial"/>
              </a:rPr>
              <a:t> </a:t>
            </a:r>
            <a:r>
              <a:rPr dirty="0" sz="800" spc="-10">
                <a:solidFill>
                  <a:srgbClr val="E5D7C6"/>
                </a:solidFill>
                <a:latin typeface="Arial"/>
                <a:cs typeface="Arial"/>
              </a:rPr>
              <a:t>58.000.000</a:t>
            </a:r>
            <a:endParaRPr sz="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6857999"/>
                </a:lnTo>
                <a:lnTo>
                  <a:pt x="12192000" y="6857999"/>
                </a:lnTo>
                <a:lnTo>
                  <a:pt x="12192000" y="0"/>
                </a:lnTo>
                <a:close/>
              </a:path>
            </a:pathLst>
          </a:custGeom>
          <a:solidFill>
            <a:srgbClr val="F5EEE7"/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3" name="object 3" descr=""/>
          <p:cNvGrpSpPr/>
          <p:nvPr/>
        </p:nvGrpSpPr>
        <p:grpSpPr>
          <a:xfrm>
            <a:off x="678873" y="0"/>
            <a:ext cx="5121910" cy="6858000"/>
            <a:chOff x="678873" y="0"/>
            <a:chExt cx="5121910" cy="6858000"/>
          </a:xfrm>
        </p:grpSpPr>
        <p:sp>
          <p:nvSpPr>
            <p:cNvPr id="4" name="object 4" descr=""/>
            <p:cNvSpPr/>
            <p:nvPr/>
          </p:nvSpPr>
          <p:spPr>
            <a:xfrm>
              <a:off x="678873" y="0"/>
              <a:ext cx="3930650" cy="6858000"/>
            </a:xfrm>
            <a:custGeom>
              <a:avLst/>
              <a:gdLst/>
              <a:ahLst/>
              <a:cxnLst/>
              <a:rect l="l" t="t" r="r" b="b"/>
              <a:pathLst>
                <a:path w="3930650" h="6858000">
                  <a:moveTo>
                    <a:pt x="3930070" y="0"/>
                  </a:moveTo>
                  <a:lnTo>
                    <a:pt x="0" y="0"/>
                  </a:lnTo>
                  <a:lnTo>
                    <a:pt x="0" y="6857999"/>
                  </a:lnTo>
                  <a:lnTo>
                    <a:pt x="3930070" y="6857999"/>
                  </a:lnTo>
                  <a:lnTo>
                    <a:pt x="3930070" y="0"/>
                  </a:lnTo>
                  <a:close/>
                </a:path>
              </a:pathLst>
            </a:custGeom>
            <a:solidFill>
              <a:srgbClr val="BFBE91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5" name="object 5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696847" y="1430261"/>
              <a:ext cx="4103585" cy="4125404"/>
            </a:xfrm>
            <a:prstGeom prst="rect">
              <a:avLst/>
            </a:prstGeom>
          </p:spPr>
        </p:pic>
      </p:grpSp>
      <p:sp>
        <p:nvSpPr>
          <p:cNvPr id="6" name="object 6" descr=""/>
          <p:cNvSpPr/>
          <p:nvPr/>
        </p:nvSpPr>
        <p:spPr>
          <a:xfrm>
            <a:off x="6105232" y="1430261"/>
            <a:ext cx="4119879" cy="4147185"/>
          </a:xfrm>
          <a:custGeom>
            <a:avLst/>
            <a:gdLst/>
            <a:ahLst/>
            <a:cxnLst/>
            <a:rect l="l" t="t" r="r" b="b"/>
            <a:pathLst>
              <a:path w="4119879" h="4147185">
                <a:moveTo>
                  <a:pt x="4119422" y="0"/>
                </a:moveTo>
                <a:lnTo>
                  <a:pt x="0" y="0"/>
                </a:lnTo>
                <a:lnTo>
                  <a:pt x="0" y="4147121"/>
                </a:lnTo>
                <a:lnTo>
                  <a:pt x="4119422" y="4147121"/>
                </a:lnTo>
                <a:lnTo>
                  <a:pt x="4119422" y="0"/>
                </a:lnTo>
                <a:close/>
              </a:path>
            </a:pathLst>
          </a:custGeom>
          <a:solidFill>
            <a:srgbClr val="828A57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" name="object 7" descr=""/>
          <p:cNvSpPr txBox="1"/>
          <p:nvPr/>
        </p:nvSpPr>
        <p:spPr>
          <a:xfrm>
            <a:off x="7154709" y="2762124"/>
            <a:ext cx="2022475" cy="119570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1050" spc="-10" b="1" i="1">
                <a:solidFill>
                  <a:srgbClr val="EEE2D6"/>
                </a:solidFill>
                <a:latin typeface="Arial"/>
                <a:cs typeface="Arial"/>
              </a:rPr>
              <a:t>Vitamin.</a:t>
            </a:r>
            <a:endParaRPr sz="105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1050">
              <a:latin typeface="Arial"/>
              <a:cs typeface="Arial"/>
            </a:endParaRPr>
          </a:p>
          <a:p>
            <a:pPr algn="just" marL="12700" marR="9525">
              <a:lnSpc>
                <a:spcPct val="105500"/>
              </a:lnSpc>
            </a:pPr>
            <a:r>
              <a:rPr dirty="0" sz="1100">
                <a:solidFill>
                  <a:srgbClr val="EEE2D6"/>
                </a:solidFill>
                <a:latin typeface="Arial"/>
                <a:cs typeface="Arial"/>
              </a:rPr>
              <a:t>Hàm</a:t>
            </a:r>
            <a:r>
              <a:rPr dirty="0" sz="1100" spc="105">
                <a:solidFill>
                  <a:srgbClr val="EEE2D6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EEE2D6"/>
                </a:solidFill>
                <a:latin typeface="Arial"/>
                <a:cs typeface="Arial"/>
              </a:rPr>
              <a:t>lượng</a:t>
            </a:r>
            <a:r>
              <a:rPr dirty="0" sz="1100" spc="125">
                <a:solidFill>
                  <a:srgbClr val="EEE2D6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EEE2D6"/>
                </a:solidFill>
                <a:latin typeface="Arial"/>
                <a:cs typeface="Arial"/>
              </a:rPr>
              <a:t>vitamin</a:t>
            </a:r>
            <a:r>
              <a:rPr dirty="0" sz="1100" spc="120">
                <a:solidFill>
                  <a:srgbClr val="EEE2D6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EEE2D6"/>
                </a:solidFill>
                <a:latin typeface="Arial"/>
                <a:cs typeface="Arial"/>
              </a:rPr>
              <a:t>C</a:t>
            </a:r>
            <a:r>
              <a:rPr dirty="0" sz="1100" spc="120">
                <a:solidFill>
                  <a:srgbClr val="EEE2D6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EEE2D6"/>
                </a:solidFill>
                <a:latin typeface="Arial"/>
                <a:cs typeface="Arial"/>
              </a:rPr>
              <a:t>trong</a:t>
            </a:r>
            <a:r>
              <a:rPr dirty="0" sz="1100" spc="110">
                <a:solidFill>
                  <a:srgbClr val="EEE2D6"/>
                </a:solidFill>
                <a:latin typeface="Arial"/>
                <a:cs typeface="Arial"/>
              </a:rPr>
              <a:t> </a:t>
            </a:r>
            <a:r>
              <a:rPr dirty="0" sz="1050" spc="-25" b="1" i="1">
                <a:solidFill>
                  <a:srgbClr val="EEE2D6"/>
                </a:solidFill>
                <a:latin typeface="Arial"/>
                <a:cs typeface="Arial"/>
              </a:rPr>
              <a:t>Đu</a:t>
            </a:r>
            <a:r>
              <a:rPr dirty="0" sz="1050" spc="-25" b="1" i="1">
                <a:solidFill>
                  <a:srgbClr val="EEE2D6"/>
                </a:solidFill>
                <a:latin typeface="Arial"/>
                <a:cs typeface="Arial"/>
              </a:rPr>
              <a:t> </a:t>
            </a:r>
            <a:r>
              <a:rPr dirty="0" sz="1050" b="1" i="1">
                <a:solidFill>
                  <a:srgbClr val="EEE2D6"/>
                </a:solidFill>
                <a:latin typeface="Arial"/>
                <a:cs typeface="Arial"/>
              </a:rPr>
              <a:t>đủ</a:t>
            </a:r>
            <a:r>
              <a:rPr dirty="0" sz="1050" spc="15" b="1" i="1">
                <a:solidFill>
                  <a:srgbClr val="EEE2D6"/>
                </a:solidFill>
                <a:latin typeface="Arial"/>
                <a:cs typeface="Arial"/>
              </a:rPr>
              <a:t> </a:t>
            </a:r>
            <a:r>
              <a:rPr dirty="0" sz="1100" spc="-10">
                <a:solidFill>
                  <a:srgbClr val="EEE2D6"/>
                </a:solidFill>
                <a:latin typeface="Arial"/>
                <a:cs typeface="Arial"/>
              </a:rPr>
              <a:t>hơn</a:t>
            </a:r>
            <a:r>
              <a:rPr dirty="0" sz="1100" spc="5">
                <a:solidFill>
                  <a:srgbClr val="EEE2D6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EEE2D6"/>
                </a:solidFill>
                <a:latin typeface="Arial"/>
                <a:cs typeface="Arial"/>
              </a:rPr>
              <a:t>táo</a:t>
            </a:r>
            <a:r>
              <a:rPr dirty="0" sz="1100" spc="5">
                <a:solidFill>
                  <a:srgbClr val="EEE2D6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EEE2D6"/>
                </a:solidFill>
                <a:latin typeface="Arial"/>
                <a:cs typeface="Arial"/>
              </a:rPr>
              <a:t>48</a:t>
            </a:r>
            <a:r>
              <a:rPr dirty="0" sz="1100" spc="5">
                <a:solidFill>
                  <a:srgbClr val="EEE2D6"/>
                </a:solidFill>
                <a:latin typeface="Arial"/>
                <a:cs typeface="Arial"/>
              </a:rPr>
              <a:t> </a:t>
            </a:r>
            <a:r>
              <a:rPr dirty="0" sz="1100" spc="-20">
                <a:solidFill>
                  <a:srgbClr val="EEE2D6"/>
                </a:solidFill>
                <a:latin typeface="Arial"/>
                <a:cs typeface="Arial"/>
              </a:rPr>
              <a:t>lần.</a:t>
            </a:r>
            <a:endParaRPr sz="1100">
              <a:latin typeface="Arial"/>
              <a:cs typeface="Arial"/>
            </a:endParaRPr>
          </a:p>
          <a:p>
            <a:pPr algn="just" marL="12700" marR="5080">
              <a:lnSpc>
                <a:spcPts val="1300"/>
              </a:lnSpc>
              <a:spcBef>
                <a:spcPts val="35"/>
              </a:spcBef>
            </a:pPr>
            <a:r>
              <a:rPr dirty="0" sz="1100" spc="-30">
                <a:solidFill>
                  <a:srgbClr val="EEE2D6"/>
                </a:solidFill>
                <a:latin typeface="Arial"/>
                <a:cs typeface="Arial"/>
              </a:rPr>
              <a:t>Cứ</a:t>
            </a:r>
            <a:r>
              <a:rPr dirty="0" sz="1100" spc="15">
                <a:solidFill>
                  <a:srgbClr val="EEE2D6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EEE2D6"/>
                </a:solidFill>
                <a:latin typeface="Arial"/>
                <a:cs typeface="Arial"/>
              </a:rPr>
              <a:t>250g</a:t>
            </a:r>
            <a:r>
              <a:rPr dirty="0" sz="1100" spc="20">
                <a:solidFill>
                  <a:srgbClr val="EEE2D6"/>
                </a:solidFill>
                <a:latin typeface="Arial"/>
                <a:cs typeface="Arial"/>
              </a:rPr>
              <a:t> </a:t>
            </a:r>
            <a:r>
              <a:rPr dirty="0" sz="1050" b="1" i="1">
                <a:solidFill>
                  <a:srgbClr val="EEE2D6"/>
                </a:solidFill>
                <a:latin typeface="Arial"/>
                <a:cs typeface="Arial"/>
              </a:rPr>
              <a:t>Dưa</a:t>
            </a:r>
            <a:r>
              <a:rPr dirty="0" sz="1050" spc="35" b="1" i="1">
                <a:solidFill>
                  <a:srgbClr val="EEE2D6"/>
                </a:solidFill>
                <a:latin typeface="Arial"/>
                <a:cs typeface="Arial"/>
              </a:rPr>
              <a:t> </a:t>
            </a:r>
            <a:r>
              <a:rPr dirty="0" sz="1050" spc="-40" b="1" i="1">
                <a:solidFill>
                  <a:srgbClr val="EEE2D6"/>
                </a:solidFill>
                <a:latin typeface="Arial"/>
                <a:cs typeface="Arial"/>
              </a:rPr>
              <a:t>lưới</a:t>
            </a:r>
            <a:r>
              <a:rPr dirty="0" sz="1050" spc="30" b="1" i="1">
                <a:solidFill>
                  <a:srgbClr val="EEE2D6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EEE2D6"/>
                </a:solidFill>
                <a:latin typeface="Arial"/>
                <a:cs typeface="Arial"/>
              </a:rPr>
              <a:t>chứa</a:t>
            </a:r>
            <a:r>
              <a:rPr dirty="0" sz="1100" spc="15">
                <a:solidFill>
                  <a:srgbClr val="EEE2D6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EEE2D6"/>
                </a:solidFill>
                <a:latin typeface="Arial"/>
                <a:cs typeface="Arial"/>
              </a:rPr>
              <a:t>tới</a:t>
            </a:r>
            <a:r>
              <a:rPr dirty="0" sz="1100" spc="15">
                <a:solidFill>
                  <a:srgbClr val="EEE2D6"/>
                </a:solidFill>
                <a:latin typeface="Arial"/>
                <a:cs typeface="Arial"/>
              </a:rPr>
              <a:t> </a:t>
            </a:r>
            <a:r>
              <a:rPr dirty="0" sz="1100" spc="-40">
                <a:solidFill>
                  <a:srgbClr val="EEE2D6"/>
                </a:solidFill>
                <a:latin typeface="Arial"/>
                <a:cs typeface="Arial"/>
              </a:rPr>
              <a:t>40% </a:t>
            </a:r>
            <a:r>
              <a:rPr dirty="0" sz="1100">
                <a:solidFill>
                  <a:srgbClr val="EEE2D6"/>
                </a:solidFill>
                <a:latin typeface="Arial"/>
                <a:cs typeface="Arial"/>
              </a:rPr>
              <a:t>nhu</a:t>
            </a:r>
            <a:r>
              <a:rPr dirty="0" sz="1100" spc="240">
                <a:solidFill>
                  <a:srgbClr val="EEE2D6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EEE2D6"/>
                </a:solidFill>
                <a:latin typeface="Arial"/>
                <a:cs typeface="Arial"/>
              </a:rPr>
              <a:t>cầu</a:t>
            </a:r>
            <a:r>
              <a:rPr dirty="0" sz="1100" spc="245">
                <a:solidFill>
                  <a:srgbClr val="EEE2D6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EEE2D6"/>
                </a:solidFill>
                <a:latin typeface="Arial"/>
                <a:cs typeface="Arial"/>
              </a:rPr>
              <a:t>hàm</a:t>
            </a:r>
            <a:r>
              <a:rPr dirty="0" sz="1100" spc="235">
                <a:solidFill>
                  <a:srgbClr val="EEE2D6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EEE2D6"/>
                </a:solidFill>
                <a:latin typeface="Arial"/>
                <a:cs typeface="Arial"/>
              </a:rPr>
              <a:t>lượng</a:t>
            </a:r>
            <a:r>
              <a:rPr dirty="0" sz="1100" spc="245">
                <a:solidFill>
                  <a:srgbClr val="EEE2D6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EEE2D6"/>
                </a:solidFill>
                <a:latin typeface="Arial"/>
                <a:cs typeface="Arial"/>
              </a:rPr>
              <a:t>vitamin</a:t>
            </a:r>
            <a:r>
              <a:rPr dirty="0" sz="1100" spc="245">
                <a:solidFill>
                  <a:srgbClr val="EEE2D6"/>
                </a:solidFill>
                <a:latin typeface="Arial"/>
                <a:cs typeface="Arial"/>
              </a:rPr>
              <a:t> </a:t>
            </a:r>
            <a:r>
              <a:rPr dirty="0" sz="1100" spc="-50">
                <a:solidFill>
                  <a:srgbClr val="EEE2D6"/>
                </a:solidFill>
                <a:latin typeface="Arial"/>
                <a:cs typeface="Arial"/>
              </a:rPr>
              <a:t>A </a:t>
            </a:r>
            <a:r>
              <a:rPr dirty="0" sz="1100">
                <a:solidFill>
                  <a:srgbClr val="EEE2D6"/>
                </a:solidFill>
                <a:latin typeface="Arial"/>
                <a:cs typeface="Arial"/>
              </a:rPr>
              <a:t>hằng</a:t>
            </a:r>
            <a:r>
              <a:rPr dirty="0" sz="1100" spc="45">
                <a:solidFill>
                  <a:srgbClr val="EEE2D6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EEE2D6"/>
                </a:solidFill>
                <a:latin typeface="Arial"/>
                <a:cs typeface="Arial"/>
              </a:rPr>
              <a:t>ngày</a:t>
            </a:r>
            <a:r>
              <a:rPr dirty="0" sz="1100" spc="55">
                <a:solidFill>
                  <a:srgbClr val="EEE2D6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EEE2D6"/>
                </a:solidFill>
                <a:latin typeface="Arial"/>
                <a:cs typeface="Arial"/>
              </a:rPr>
              <a:t>của</a:t>
            </a:r>
            <a:r>
              <a:rPr dirty="0" sz="1100" spc="70">
                <a:solidFill>
                  <a:srgbClr val="EEE2D6"/>
                </a:solidFill>
                <a:latin typeface="Arial"/>
                <a:cs typeface="Arial"/>
              </a:rPr>
              <a:t> </a:t>
            </a:r>
            <a:r>
              <a:rPr dirty="0" sz="1100" spc="-55">
                <a:solidFill>
                  <a:srgbClr val="EEE2D6"/>
                </a:solidFill>
                <a:latin typeface="Arial"/>
                <a:cs typeface="Arial"/>
              </a:rPr>
              <a:t>cơ</a:t>
            </a:r>
            <a:r>
              <a:rPr dirty="0" sz="1100" spc="65">
                <a:solidFill>
                  <a:srgbClr val="EEE2D6"/>
                </a:solidFill>
                <a:latin typeface="Arial"/>
                <a:cs typeface="Arial"/>
              </a:rPr>
              <a:t> </a:t>
            </a:r>
            <a:r>
              <a:rPr dirty="0" sz="1100" spc="-20">
                <a:solidFill>
                  <a:srgbClr val="EEE2D6"/>
                </a:solidFill>
                <a:latin typeface="Arial"/>
                <a:cs typeface="Arial"/>
              </a:rPr>
              <a:t>thể.</a:t>
            </a:r>
            <a:endParaRPr sz="11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6857999"/>
                </a:lnTo>
                <a:lnTo>
                  <a:pt x="12192000" y="6857999"/>
                </a:lnTo>
                <a:lnTo>
                  <a:pt x="12192000" y="0"/>
                </a:lnTo>
                <a:close/>
              </a:path>
            </a:pathLst>
          </a:custGeom>
          <a:solidFill>
            <a:srgbClr val="F5EEE7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3" name="object 3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object 4" descr=""/>
          <p:cNvSpPr txBox="1"/>
          <p:nvPr/>
        </p:nvSpPr>
        <p:spPr>
          <a:xfrm>
            <a:off x="8857678" y="2378938"/>
            <a:ext cx="3334385" cy="2100580"/>
          </a:xfrm>
          <a:prstGeom prst="rect">
            <a:avLst/>
          </a:prstGeom>
          <a:solidFill>
            <a:srgbClr val="184152"/>
          </a:solidFill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ct val="100000"/>
              </a:lnSpc>
            </a:pP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4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620395">
              <a:lnSpc>
                <a:spcPct val="100000"/>
              </a:lnSpc>
            </a:pPr>
            <a:r>
              <a:rPr dirty="0" sz="1100" spc="-120">
                <a:solidFill>
                  <a:srgbClr val="EEE2D6"/>
                </a:solidFill>
                <a:latin typeface="Arial"/>
                <a:cs typeface="Arial"/>
              </a:rPr>
              <a:t>Sự</a:t>
            </a:r>
            <a:r>
              <a:rPr dirty="0" sz="1100" spc="5">
                <a:solidFill>
                  <a:srgbClr val="EEE2D6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EEE2D6"/>
                </a:solidFill>
                <a:latin typeface="Arial"/>
                <a:cs typeface="Arial"/>
              </a:rPr>
              <a:t>trở</a:t>
            </a:r>
            <a:r>
              <a:rPr dirty="0" sz="1100" spc="10">
                <a:solidFill>
                  <a:srgbClr val="EEE2D6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EEE2D6"/>
                </a:solidFill>
                <a:latin typeface="Arial"/>
                <a:cs typeface="Arial"/>
              </a:rPr>
              <a:t>lại</a:t>
            </a:r>
            <a:r>
              <a:rPr dirty="0" sz="1100" spc="5">
                <a:solidFill>
                  <a:srgbClr val="EEE2D6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EEE2D6"/>
                </a:solidFill>
                <a:latin typeface="Arial"/>
                <a:cs typeface="Arial"/>
              </a:rPr>
              <a:t>của</a:t>
            </a:r>
            <a:r>
              <a:rPr dirty="0" sz="1100" spc="15">
                <a:solidFill>
                  <a:srgbClr val="EEE2D6"/>
                </a:solidFill>
                <a:latin typeface="Arial"/>
                <a:cs typeface="Arial"/>
              </a:rPr>
              <a:t> </a:t>
            </a:r>
            <a:r>
              <a:rPr dirty="0" sz="1100" spc="-70">
                <a:solidFill>
                  <a:srgbClr val="EEE2D6"/>
                </a:solidFill>
                <a:latin typeface="Arial"/>
                <a:cs typeface="Arial"/>
              </a:rPr>
              <a:t>CLASSIC</a:t>
            </a:r>
            <a:r>
              <a:rPr dirty="0" sz="1100" spc="10">
                <a:solidFill>
                  <a:srgbClr val="EEE2D6"/>
                </a:solidFill>
                <a:latin typeface="Arial"/>
                <a:cs typeface="Arial"/>
              </a:rPr>
              <a:t> </a:t>
            </a:r>
            <a:r>
              <a:rPr dirty="0" sz="1100" spc="-10">
                <a:solidFill>
                  <a:srgbClr val="EEE2D6"/>
                </a:solidFill>
                <a:latin typeface="Arial"/>
                <a:cs typeface="Arial"/>
              </a:rPr>
              <a:t>BLUE.</a:t>
            </a:r>
            <a:endParaRPr sz="1100">
              <a:latin typeface="Arial"/>
              <a:cs typeface="Arial"/>
            </a:endParaRPr>
          </a:p>
          <a:p>
            <a:pPr algn="just" marL="620395" marR="613410">
              <a:lnSpc>
                <a:spcPct val="102699"/>
              </a:lnSpc>
              <a:spcBef>
                <a:spcPts val="1235"/>
              </a:spcBef>
            </a:pPr>
            <a:r>
              <a:rPr dirty="0" sz="1100">
                <a:solidFill>
                  <a:srgbClr val="EEE2D6"/>
                </a:solidFill>
                <a:latin typeface="Arial"/>
                <a:cs typeface="Arial"/>
              </a:rPr>
              <a:t>Giá</a:t>
            </a:r>
            <a:r>
              <a:rPr dirty="0" sz="1100" spc="75">
                <a:solidFill>
                  <a:srgbClr val="EEE2D6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EEE2D6"/>
                </a:solidFill>
                <a:latin typeface="Arial"/>
                <a:cs typeface="Arial"/>
              </a:rPr>
              <a:t>trị</a:t>
            </a:r>
            <a:r>
              <a:rPr dirty="0" sz="1100" spc="75">
                <a:solidFill>
                  <a:srgbClr val="EEE2D6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EEE2D6"/>
                </a:solidFill>
                <a:latin typeface="Arial"/>
                <a:cs typeface="Arial"/>
              </a:rPr>
              <a:t>cổ</a:t>
            </a:r>
            <a:r>
              <a:rPr dirty="0" sz="1100" spc="75">
                <a:solidFill>
                  <a:srgbClr val="EEE2D6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EEE2D6"/>
                </a:solidFill>
                <a:latin typeface="Arial"/>
                <a:cs typeface="Arial"/>
              </a:rPr>
              <a:t>điển</a:t>
            </a:r>
            <a:r>
              <a:rPr dirty="0" sz="1100" spc="75">
                <a:solidFill>
                  <a:srgbClr val="EEE2D6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EEE2D6"/>
                </a:solidFill>
                <a:latin typeface="Arial"/>
                <a:cs typeface="Arial"/>
              </a:rPr>
              <a:t>trở</a:t>
            </a:r>
            <a:r>
              <a:rPr dirty="0" sz="1100" spc="75">
                <a:solidFill>
                  <a:srgbClr val="EEE2D6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EEE2D6"/>
                </a:solidFill>
                <a:latin typeface="Arial"/>
                <a:cs typeface="Arial"/>
              </a:rPr>
              <a:t>nên</a:t>
            </a:r>
            <a:r>
              <a:rPr dirty="0" sz="1100" spc="80">
                <a:solidFill>
                  <a:srgbClr val="EEE2D6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EEE2D6"/>
                </a:solidFill>
                <a:latin typeface="Arial"/>
                <a:cs typeface="Arial"/>
              </a:rPr>
              <a:t>cá</a:t>
            </a:r>
            <a:r>
              <a:rPr dirty="0" sz="1100" spc="80">
                <a:solidFill>
                  <a:srgbClr val="EEE2D6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EEE2D6"/>
                </a:solidFill>
                <a:latin typeface="Arial"/>
                <a:cs typeface="Arial"/>
              </a:rPr>
              <a:t>tính</a:t>
            </a:r>
            <a:r>
              <a:rPr dirty="0" sz="1100" spc="80">
                <a:solidFill>
                  <a:srgbClr val="EEE2D6"/>
                </a:solidFill>
                <a:latin typeface="Arial"/>
                <a:cs typeface="Arial"/>
              </a:rPr>
              <a:t> </a:t>
            </a:r>
            <a:r>
              <a:rPr dirty="0" sz="1100" spc="-25">
                <a:solidFill>
                  <a:srgbClr val="EEE2D6"/>
                </a:solidFill>
                <a:latin typeface="Arial"/>
                <a:cs typeface="Arial"/>
              </a:rPr>
              <a:t>và </a:t>
            </a:r>
            <a:r>
              <a:rPr dirty="0" sz="1100">
                <a:solidFill>
                  <a:srgbClr val="EEE2D6"/>
                </a:solidFill>
                <a:latin typeface="Arial"/>
                <a:cs typeface="Arial"/>
              </a:rPr>
              <a:t>trendy</a:t>
            </a:r>
            <a:r>
              <a:rPr dirty="0" sz="1100" spc="355">
                <a:solidFill>
                  <a:srgbClr val="EEE2D6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EEE2D6"/>
                </a:solidFill>
                <a:latin typeface="Arial"/>
                <a:cs typeface="Arial"/>
              </a:rPr>
              <a:t>khi</a:t>
            </a:r>
            <a:r>
              <a:rPr dirty="0" sz="1100" spc="360">
                <a:solidFill>
                  <a:srgbClr val="EEE2D6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EEE2D6"/>
                </a:solidFill>
                <a:latin typeface="Arial"/>
                <a:cs typeface="Arial"/>
              </a:rPr>
              <a:t>xuất</a:t>
            </a:r>
            <a:r>
              <a:rPr dirty="0" sz="1100" spc="355">
                <a:solidFill>
                  <a:srgbClr val="EEE2D6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EEE2D6"/>
                </a:solidFill>
                <a:latin typeface="Arial"/>
                <a:cs typeface="Arial"/>
              </a:rPr>
              <a:t>hiện</a:t>
            </a:r>
            <a:r>
              <a:rPr dirty="0" sz="1100" spc="365">
                <a:solidFill>
                  <a:srgbClr val="EEE2D6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EEE2D6"/>
                </a:solidFill>
                <a:latin typeface="Arial"/>
                <a:cs typeface="Arial"/>
              </a:rPr>
              <a:t>trong</a:t>
            </a:r>
            <a:r>
              <a:rPr dirty="0" sz="1100" spc="370">
                <a:solidFill>
                  <a:srgbClr val="EEE2D6"/>
                </a:solidFill>
                <a:latin typeface="Arial"/>
                <a:cs typeface="Arial"/>
              </a:rPr>
              <a:t> </a:t>
            </a:r>
            <a:r>
              <a:rPr dirty="0" sz="1100" spc="-20">
                <a:solidFill>
                  <a:srgbClr val="EEE2D6"/>
                </a:solidFill>
                <a:latin typeface="Arial"/>
                <a:cs typeface="Arial"/>
              </a:rPr>
              <a:t>thời </a:t>
            </a:r>
            <a:r>
              <a:rPr dirty="0" sz="1100">
                <a:solidFill>
                  <a:srgbClr val="EEE2D6"/>
                </a:solidFill>
                <a:latin typeface="Arial"/>
                <a:cs typeface="Arial"/>
              </a:rPr>
              <a:t>trang</a:t>
            </a:r>
            <a:r>
              <a:rPr dirty="0" sz="1100" spc="55">
                <a:solidFill>
                  <a:srgbClr val="EEE2D6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EEE2D6"/>
                </a:solidFill>
                <a:latin typeface="Arial"/>
                <a:cs typeface="Arial"/>
              </a:rPr>
              <a:t>và</a:t>
            </a:r>
            <a:r>
              <a:rPr dirty="0" sz="1100" spc="55">
                <a:solidFill>
                  <a:srgbClr val="EEE2D6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EEE2D6"/>
                </a:solidFill>
                <a:latin typeface="Arial"/>
                <a:cs typeface="Arial"/>
              </a:rPr>
              <a:t>thiết</a:t>
            </a:r>
            <a:r>
              <a:rPr dirty="0" sz="1100" spc="45">
                <a:solidFill>
                  <a:srgbClr val="EEE2D6"/>
                </a:solidFill>
                <a:latin typeface="Arial"/>
                <a:cs typeface="Arial"/>
              </a:rPr>
              <a:t> </a:t>
            </a:r>
            <a:r>
              <a:rPr dirty="0" sz="1100" spc="-20">
                <a:solidFill>
                  <a:srgbClr val="EEE2D6"/>
                </a:solidFill>
                <a:latin typeface="Arial"/>
                <a:cs typeface="Arial"/>
              </a:rPr>
              <a:t>kế</a:t>
            </a:r>
            <a:r>
              <a:rPr dirty="0" sz="1100" spc="40">
                <a:solidFill>
                  <a:srgbClr val="EEE2D6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EEE2D6"/>
                </a:solidFill>
                <a:latin typeface="Arial"/>
                <a:cs typeface="Arial"/>
              </a:rPr>
              <a:t>nội</a:t>
            </a:r>
            <a:r>
              <a:rPr dirty="0" sz="1100" spc="50">
                <a:solidFill>
                  <a:srgbClr val="EEE2D6"/>
                </a:solidFill>
                <a:latin typeface="Arial"/>
                <a:cs typeface="Arial"/>
              </a:rPr>
              <a:t> </a:t>
            </a:r>
            <a:r>
              <a:rPr dirty="0" sz="1100" spc="-20">
                <a:solidFill>
                  <a:srgbClr val="EEE2D6"/>
                </a:solidFill>
                <a:latin typeface="Arial"/>
                <a:cs typeface="Arial"/>
              </a:rPr>
              <a:t>thất.</a:t>
            </a:r>
            <a:endParaRPr sz="11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3" name="object 3" descr=""/>
          <p:cNvSpPr txBox="1"/>
          <p:nvPr/>
        </p:nvSpPr>
        <p:spPr>
          <a:xfrm>
            <a:off x="10256888" y="1597831"/>
            <a:ext cx="1607820" cy="2320290"/>
          </a:xfrm>
          <a:prstGeom prst="rect">
            <a:avLst/>
          </a:prstGeom>
        </p:spPr>
        <p:txBody>
          <a:bodyPr wrap="square" lIns="0" tIns="144780" rIns="0" bIns="0" rtlCol="0" vert="horz">
            <a:spAutoFit/>
          </a:bodyPr>
          <a:lstStyle/>
          <a:p>
            <a:pPr algn="just" marL="12700">
              <a:lnSpc>
                <a:spcPct val="100000"/>
              </a:lnSpc>
              <a:spcBef>
                <a:spcPts val="1140"/>
              </a:spcBef>
            </a:pPr>
            <a:r>
              <a:rPr dirty="0" sz="1450" b="1" i="1">
                <a:solidFill>
                  <a:srgbClr val="B6533C"/>
                </a:solidFill>
                <a:latin typeface="Arial"/>
                <a:cs typeface="Arial"/>
              </a:rPr>
              <a:t>Bếp</a:t>
            </a:r>
            <a:r>
              <a:rPr dirty="0" sz="1450" spc="-65" b="1" i="1">
                <a:solidFill>
                  <a:srgbClr val="B6533C"/>
                </a:solidFill>
                <a:latin typeface="Arial"/>
                <a:cs typeface="Arial"/>
              </a:rPr>
              <a:t> </a:t>
            </a:r>
            <a:r>
              <a:rPr dirty="0" sz="1450" spc="-100" b="1" i="1">
                <a:solidFill>
                  <a:srgbClr val="B6533C"/>
                </a:solidFill>
                <a:latin typeface="Arial"/>
                <a:cs typeface="Arial"/>
              </a:rPr>
              <a:t>SAIL</a:t>
            </a:r>
            <a:r>
              <a:rPr dirty="0" sz="1450" spc="-30" b="1" i="1">
                <a:solidFill>
                  <a:srgbClr val="B6533C"/>
                </a:solidFill>
                <a:latin typeface="Arial"/>
                <a:cs typeface="Arial"/>
              </a:rPr>
              <a:t> </a:t>
            </a:r>
            <a:r>
              <a:rPr dirty="0" sz="1450" spc="-20" b="1" i="1">
                <a:solidFill>
                  <a:srgbClr val="B6533C"/>
                </a:solidFill>
                <a:latin typeface="Arial"/>
                <a:cs typeface="Arial"/>
              </a:rPr>
              <a:t>AWAY</a:t>
            </a:r>
            <a:endParaRPr sz="1450">
              <a:latin typeface="Arial"/>
              <a:cs typeface="Arial"/>
            </a:endParaRPr>
          </a:p>
          <a:p>
            <a:pPr algn="just" marL="12700" marR="5715">
              <a:lnSpc>
                <a:spcPts val="1300"/>
              </a:lnSpc>
              <a:spcBef>
                <a:spcPts val="825"/>
              </a:spcBef>
            </a:pPr>
            <a:r>
              <a:rPr dirty="0" sz="1100">
                <a:solidFill>
                  <a:srgbClr val="B6533C"/>
                </a:solidFill>
                <a:latin typeface="Arial"/>
                <a:cs typeface="Arial"/>
              </a:rPr>
              <a:t>Sắc</a:t>
            </a:r>
            <a:r>
              <a:rPr dirty="0" sz="1100" spc="95">
                <a:solidFill>
                  <a:srgbClr val="B6533C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B6533C"/>
                </a:solidFill>
                <a:latin typeface="Arial"/>
                <a:cs typeface="Arial"/>
              </a:rPr>
              <a:t>trời</a:t>
            </a:r>
            <a:r>
              <a:rPr dirty="0" sz="1100" spc="90">
                <a:solidFill>
                  <a:srgbClr val="B6533C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B6533C"/>
                </a:solidFill>
                <a:latin typeface="Arial"/>
                <a:cs typeface="Arial"/>
              </a:rPr>
              <a:t>chạng</a:t>
            </a:r>
            <a:r>
              <a:rPr dirty="0" sz="1100" spc="95">
                <a:solidFill>
                  <a:srgbClr val="B6533C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B6533C"/>
                </a:solidFill>
                <a:latin typeface="Arial"/>
                <a:cs typeface="Arial"/>
              </a:rPr>
              <a:t>vạng</a:t>
            </a:r>
            <a:r>
              <a:rPr dirty="0" sz="1100" spc="95">
                <a:solidFill>
                  <a:srgbClr val="B6533C"/>
                </a:solidFill>
                <a:latin typeface="Arial"/>
                <a:cs typeface="Arial"/>
              </a:rPr>
              <a:t> </a:t>
            </a:r>
            <a:r>
              <a:rPr dirty="0" sz="1100" spc="-25">
                <a:solidFill>
                  <a:srgbClr val="B6533C"/>
                </a:solidFill>
                <a:latin typeface="Arial"/>
                <a:cs typeface="Arial"/>
              </a:rPr>
              <a:t>hay </a:t>
            </a:r>
            <a:r>
              <a:rPr dirty="0" sz="1100">
                <a:solidFill>
                  <a:srgbClr val="B6533C"/>
                </a:solidFill>
                <a:latin typeface="Arial"/>
                <a:cs typeface="Arial"/>
              </a:rPr>
              <a:t>biển sâu</a:t>
            </a:r>
            <a:r>
              <a:rPr dirty="0" sz="1100" spc="5">
                <a:solidFill>
                  <a:srgbClr val="B6533C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B6533C"/>
                </a:solidFill>
                <a:latin typeface="Arial"/>
                <a:cs typeface="Arial"/>
              </a:rPr>
              <a:t>tĩnh</a:t>
            </a:r>
            <a:r>
              <a:rPr dirty="0" sz="1100" spc="10">
                <a:solidFill>
                  <a:srgbClr val="B6533C"/>
                </a:solidFill>
                <a:latin typeface="Arial"/>
                <a:cs typeface="Arial"/>
              </a:rPr>
              <a:t> </a:t>
            </a:r>
            <a:r>
              <a:rPr dirty="0" sz="1100" spc="-20">
                <a:solidFill>
                  <a:srgbClr val="B6533C"/>
                </a:solidFill>
                <a:latin typeface="Arial"/>
                <a:cs typeface="Arial"/>
              </a:rPr>
              <a:t>lặng.</a:t>
            </a:r>
            <a:endParaRPr sz="11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90"/>
              </a:spcBef>
            </a:pPr>
            <a:endParaRPr sz="1100">
              <a:latin typeface="Arial"/>
              <a:cs typeface="Arial"/>
            </a:endParaRPr>
          </a:p>
          <a:p>
            <a:pPr algn="just" marL="12700" marR="5080">
              <a:lnSpc>
                <a:spcPct val="99500"/>
              </a:lnSpc>
            </a:pPr>
            <a:r>
              <a:rPr dirty="0" sz="1100">
                <a:solidFill>
                  <a:srgbClr val="B6533C"/>
                </a:solidFill>
                <a:latin typeface="Arial"/>
                <a:cs typeface="Arial"/>
              </a:rPr>
              <a:t>Gam</a:t>
            </a:r>
            <a:r>
              <a:rPr dirty="0" sz="1100" spc="340">
                <a:solidFill>
                  <a:srgbClr val="B6533C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B6533C"/>
                </a:solidFill>
                <a:latin typeface="Arial"/>
                <a:cs typeface="Arial"/>
              </a:rPr>
              <a:t>màu</a:t>
            </a:r>
            <a:r>
              <a:rPr dirty="0" sz="1100" spc="350">
                <a:solidFill>
                  <a:srgbClr val="B6533C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B6533C"/>
                </a:solidFill>
                <a:latin typeface="Arial"/>
                <a:cs typeface="Arial"/>
              </a:rPr>
              <a:t>xanh</a:t>
            </a:r>
            <a:r>
              <a:rPr dirty="0" sz="1100" spc="350">
                <a:solidFill>
                  <a:srgbClr val="B6533C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B6533C"/>
                </a:solidFill>
                <a:latin typeface="Arial"/>
                <a:cs typeface="Arial"/>
              </a:rPr>
              <a:t>lạ</a:t>
            </a:r>
            <a:r>
              <a:rPr dirty="0" sz="1100" spc="355">
                <a:solidFill>
                  <a:srgbClr val="B6533C"/>
                </a:solidFill>
                <a:latin typeface="Arial"/>
                <a:cs typeface="Arial"/>
              </a:rPr>
              <a:t> </a:t>
            </a:r>
            <a:r>
              <a:rPr dirty="0" sz="1100" spc="25">
                <a:solidFill>
                  <a:srgbClr val="B6533C"/>
                </a:solidFill>
                <a:latin typeface="Arial"/>
                <a:cs typeface="Arial"/>
              </a:rPr>
              <a:t>mắt </a:t>
            </a:r>
            <a:r>
              <a:rPr dirty="0" sz="1100">
                <a:solidFill>
                  <a:srgbClr val="B6533C"/>
                </a:solidFill>
                <a:latin typeface="Arial"/>
                <a:cs typeface="Arial"/>
              </a:rPr>
              <a:t>mang</a:t>
            </a:r>
            <a:r>
              <a:rPr dirty="0" sz="1100" spc="425">
                <a:solidFill>
                  <a:srgbClr val="B6533C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B6533C"/>
                </a:solidFill>
                <a:latin typeface="Arial"/>
                <a:cs typeface="Arial"/>
              </a:rPr>
              <a:t>đến</a:t>
            </a:r>
            <a:r>
              <a:rPr dirty="0" sz="1100" spc="440">
                <a:solidFill>
                  <a:srgbClr val="B6533C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B6533C"/>
                </a:solidFill>
                <a:latin typeface="Arial"/>
                <a:cs typeface="Arial"/>
              </a:rPr>
              <a:t>những</a:t>
            </a:r>
            <a:r>
              <a:rPr dirty="0" sz="1100" spc="425">
                <a:solidFill>
                  <a:srgbClr val="B6533C"/>
                </a:solidFill>
                <a:latin typeface="Arial"/>
                <a:cs typeface="Arial"/>
              </a:rPr>
              <a:t> </a:t>
            </a:r>
            <a:r>
              <a:rPr dirty="0" sz="1100" spc="-20">
                <a:solidFill>
                  <a:srgbClr val="B6533C"/>
                </a:solidFill>
                <a:latin typeface="Arial"/>
                <a:cs typeface="Arial"/>
              </a:rPr>
              <a:t>rung </a:t>
            </a:r>
            <a:r>
              <a:rPr dirty="0" sz="1100">
                <a:solidFill>
                  <a:srgbClr val="B6533C"/>
                </a:solidFill>
                <a:latin typeface="Arial"/>
                <a:cs typeface="Arial"/>
              </a:rPr>
              <a:t>động</a:t>
            </a:r>
            <a:r>
              <a:rPr dirty="0" sz="1100" spc="375">
                <a:solidFill>
                  <a:srgbClr val="B6533C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B6533C"/>
                </a:solidFill>
                <a:latin typeface="Arial"/>
                <a:cs typeface="Arial"/>
              </a:rPr>
              <a:t>tự</a:t>
            </a:r>
            <a:r>
              <a:rPr dirty="0" sz="1100" spc="380">
                <a:solidFill>
                  <a:srgbClr val="B6533C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B6533C"/>
                </a:solidFill>
                <a:latin typeface="Arial"/>
                <a:cs typeface="Arial"/>
              </a:rPr>
              <a:t>nhiên,</a:t>
            </a:r>
            <a:r>
              <a:rPr dirty="0" sz="1100" spc="375">
                <a:solidFill>
                  <a:srgbClr val="B6533C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B6533C"/>
                </a:solidFill>
                <a:latin typeface="Arial"/>
                <a:cs typeface="Arial"/>
              </a:rPr>
              <a:t>có</a:t>
            </a:r>
            <a:r>
              <a:rPr dirty="0" sz="1100" spc="375">
                <a:solidFill>
                  <a:srgbClr val="B6533C"/>
                </a:solidFill>
                <a:latin typeface="Arial"/>
                <a:cs typeface="Arial"/>
              </a:rPr>
              <a:t> </a:t>
            </a:r>
            <a:r>
              <a:rPr dirty="0" sz="1100" spc="-25">
                <a:solidFill>
                  <a:srgbClr val="B6533C"/>
                </a:solidFill>
                <a:latin typeface="Arial"/>
                <a:cs typeface="Arial"/>
              </a:rPr>
              <a:t>mặt </a:t>
            </a:r>
            <a:r>
              <a:rPr dirty="0" sz="1100">
                <a:solidFill>
                  <a:srgbClr val="B6533C"/>
                </a:solidFill>
                <a:latin typeface="Arial"/>
                <a:cs typeface="Arial"/>
              </a:rPr>
              <a:t>trong</a:t>
            </a:r>
            <a:r>
              <a:rPr dirty="0" sz="1100" spc="480">
                <a:solidFill>
                  <a:srgbClr val="B6533C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B6533C"/>
                </a:solidFill>
                <a:latin typeface="Arial"/>
                <a:cs typeface="Arial"/>
              </a:rPr>
              <a:t>không</a:t>
            </a:r>
            <a:r>
              <a:rPr dirty="0" sz="1100" spc="484">
                <a:solidFill>
                  <a:srgbClr val="B6533C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B6533C"/>
                </a:solidFill>
                <a:latin typeface="Arial"/>
                <a:cs typeface="Arial"/>
              </a:rPr>
              <a:t>gian</a:t>
            </a:r>
            <a:r>
              <a:rPr dirty="0" sz="1100" spc="484">
                <a:solidFill>
                  <a:srgbClr val="B6533C"/>
                </a:solidFill>
                <a:latin typeface="Arial"/>
                <a:cs typeface="Arial"/>
              </a:rPr>
              <a:t> </a:t>
            </a:r>
            <a:r>
              <a:rPr dirty="0" sz="1100" spc="-20">
                <a:solidFill>
                  <a:srgbClr val="B6533C"/>
                </a:solidFill>
                <a:latin typeface="Arial"/>
                <a:cs typeface="Arial"/>
              </a:rPr>
              <a:t>sống </a:t>
            </a:r>
            <a:r>
              <a:rPr dirty="0" sz="1100">
                <a:solidFill>
                  <a:srgbClr val="B6533C"/>
                </a:solidFill>
                <a:latin typeface="Arial"/>
                <a:cs typeface="Arial"/>
              </a:rPr>
              <a:t>như</a:t>
            </a:r>
            <a:r>
              <a:rPr dirty="0" sz="1100" spc="470">
                <a:solidFill>
                  <a:srgbClr val="B6533C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B6533C"/>
                </a:solidFill>
                <a:latin typeface="Arial"/>
                <a:cs typeface="Arial"/>
              </a:rPr>
              <a:t>một</a:t>
            </a:r>
            <a:r>
              <a:rPr dirty="0" sz="1100" spc="470">
                <a:solidFill>
                  <a:srgbClr val="B6533C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B6533C"/>
                </a:solidFill>
                <a:latin typeface="Arial"/>
                <a:cs typeface="Arial"/>
              </a:rPr>
              <a:t>liệu</a:t>
            </a:r>
            <a:r>
              <a:rPr dirty="0" sz="1100" spc="475">
                <a:solidFill>
                  <a:srgbClr val="B6533C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B6533C"/>
                </a:solidFill>
                <a:latin typeface="Arial"/>
                <a:cs typeface="Arial"/>
              </a:rPr>
              <a:t>pháp</a:t>
            </a:r>
            <a:r>
              <a:rPr dirty="0" sz="1100" spc="465">
                <a:solidFill>
                  <a:srgbClr val="B6533C"/>
                </a:solidFill>
                <a:latin typeface="Arial"/>
                <a:cs typeface="Arial"/>
              </a:rPr>
              <a:t> </a:t>
            </a:r>
            <a:r>
              <a:rPr dirty="0" sz="1100" spc="-25">
                <a:solidFill>
                  <a:srgbClr val="B6533C"/>
                </a:solidFill>
                <a:latin typeface="Arial"/>
                <a:cs typeface="Arial"/>
              </a:rPr>
              <a:t>để </a:t>
            </a:r>
            <a:r>
              <a:rPr dirty="0" sz="1100">
                <a:solidFill>
                  <a:srgbClr val="B6533C"/>
                </a:solidFill>
                <a:latin typeface="Arial"/>
                <a:cs typeface="Arial"/>
              </a:rPr>
              <a:t>giải</a:t>
            </a:r>
            <a:r>
              <a:rPr dirty="0" sz="1100" spc="225">
                <a:solidFill>
                  <a:srgbClr val="B6533C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B6533C"/>
                </a:solidFill>
                <a:latin typeface="Arial"/>
                <a:cs typeface="Arial"/>
              </a:rPr>
              <a:t>toả</a:t>
            </a:r>
            <a:r>
              <a:rPr dirty="0" sz="1100" spc="220">
                <a:solidFill>
                  <a:srgbClr val="B6533C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B6533C"/>
                </a:solidFill>
                <a:latin typeface="Arial"/>
                <a:cs typeface="Arial"/>
              </a:rPr>
              <a:t>những</a:t>
            </a:r>
            <a:r>
              <a:rPr dirty="0" sz="1100" spc="235">
                <a:solidFill>
                  <a:srgbClr val="B6533C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B6533C"/>
                </a:solidFill>
                <a:latin typeface="Arial"/>
                <a:cs typeface="Arial"/>
              </a:rPr>
              <a:t>cảm</a:t>
            </a:r>
            <a:r>
              <a:rPr dirty="0" sz="1100" spc="220">
                <a:solidFill>
                  <a:srgbClr val="B6533C"/>
                </a:solidFill>
                <a:latin typeface="Arial"/>
                <a:cs typeface="Arial"/>
              </a:rPr>
              <a:t> </a:t>
            </a:r>
            <a:r>
              <a:rPr dirty="0" sz="1100" spc="-25">
                <a:solidFill>
                  <a:srgbClr val="B6533C"/>
                </a:solidFill>
                <a:latin typeface="Arial"/>
                <a:cs typeface="Arial"/>
              </a:rPr>
              <a:t>xúc </a:t>
            </a:r>
            <a:r>
              <a:rPr dirty="0" sz="1100">
                <a:solidFill>
                  <a:srgbClr val="B6533C"/>
                </a:solidFill>
                <a:latin typeface="Arial"/>
                <a:cs typeface="Arial"/>
              </a:rPr>
              <a:t>của</a:t>
            </a:r>
            <a:r>
              <a:rPr dirty="0" sz="1100" spc="10">
                <a:solidFill>
                  <a:srgbClr val="B6533C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B6533C"/>
                </a:solidFill>
                <a:latin typeface="Arial"/>
                <a:cs typeface="Arial"/>
              </a:rPr>
              <a:t>con</a:t>
            </a:r>
            <a:r>
              <a:rPr dirty="0" sz="1100" spc="10">
                <a:solidFill>
                  <a:srgbClr val="B6533C"/>
                </a:solidFill>
                <a:latin typeface="Arial"/>
                <a:cs typeface="Arial"/>
              </a:rPr>
              <a:t> </a:t>
            </a:r>
            <a:r>
              <a:rPr dirty="0" sz="1100" spc="-25">
                <a:solidFill>
                  <a:srgbClr val="B6533C"/>
                </a:solidFill>
                <a:latin typeface="Arial"/>
                <a:cs typeface="Arial"/>
              </a:rPr>
              <a:t>người,</a:t>
            </a:r>
            <a:r>
              <a:rPr dirty="0" sz="1100" spc="10">
                <a:solidFill>
                  <a:srgbClr val="B6533C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B6533C"/>
                </a:solidFill>
                <a:latin typeface="Arial"/>
                <a:cs typeface="Arial"/>
              </a:rPr>
              <a:t>kích</a:t>
            </a:r>
            <a:r>
              <a:rPr dirty="0" sz="1100" spc="10">
                <a:solidFill>
                  <a:srgbClr val="B6533C"/>
                </a:solidFill>
                <a:latin typeface="Arial"/>
                <a:cs typeface="Arial"/>
              </a:rPr>
              <a:t> </a:t>
            </a:r>
            <a:r>
              <a:rPr dirty="0" sz="1100" spc="-20">
                <a:solidFill>
                  <a:srgbClr val="B6533C"/>
                </a:solidFill>
                <a:latin typeface="Arial"/>
                <a:cs typeface="Arial"/>
              </a:rPr>
              <a:t>thích </a:t>
            </a:r>
            <a:r>
              <a:rPr dirty="0" sz="1100" spc="-10">
                <a:solidFill>
                  <a:srgbClr val="B6533C"/>
                </a:solidFill>
                <a:latin typeface="Arial"/>
                <a:cs typeface="Arial"/>
              </a:rPr>
              <a:t>suy</a:t>
            </a:r>
            <a:r>
              <a:rPr dirty="0" sz="1100" spc="-20">
                <a:solidFill>
                  <a:srgbClr val="B6533C"/>
                </a:solidFill>
                <a:latin typeface="Arial"/>
                <a:cs typeface="Arial"/>
              </a:rPr>
              <a:t> tư</a:t>
            </a:r>
            <a:r>
              <a:rPr dirty="0" sz="1100" spc="-10">
                <a:solidFill>
                  <a:srgbClr val="B6533C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B6533C"/>
                </a:solidFill>
                <a:latin typeface="Arial"/>
                <a:cs typeface="Arial"/>
              </a:rPr>
              <a:t>và</a:t>
            </a:r>
            <a:r>
              <a:rPr dirty="0" sz="1100" spc="-10">
                <a:solidFill>
                  <a:srgbClr val="B6533C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B6533C"/>
                </a:solidFill>
                <a:latin typeface="Arial"/>
                <a:cs typeface="Arial"/>
              </a:rPr>
              <a:t>trí</a:t>
            </a:r>
            <a:r>
              <a:rPr dirty="0" sz="1100" spc="-10">
                <a:solidFill>
                  <a:srgbClr val="B6533C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B6533C"/>
                </a:solidFill>
                <a:latin typeface="Arial"/>
                <a:cs typeface="Arial"/>
              </a:rPr>
              <a:t>sáng</a:t>
            </a:r>
            <a:r>
              <a:rPr dirty="0" sz="1100" spc="-10">
                <a:solidFill>
                  <a:srgbClr val="B6533C"/>
                </a:solidFill>
                <a:latin typeface="Arial"/>
                <a:cs typeface="Arial"/>
              </a:rPr>
              <a:t> </a:t>
            </a:r>
            <a:r>
              <a:rPr dirty="0" sz="1100" spc="-20">
                <a:solidFill>
                  <a:srgbClr val="B6533C"/>
                </a:solidFill>
                <a:latin typeface="Arial"/>
                <a:cs typeface="Arial"/>
              </a:rPr>
              <a:t>tạo.</a:t>
            </a:r>
            <a:endParaRPr sz="1100">
              <a:latin typeface="Arial"/>
              <a:cs typeface="Arial"/>
            </a:endParaRPr>
          </a:p>
        </p:txBody>
      </p:sp>
      <p:sp>
        <p:nvSpPr>
          <p:cNvPr id="4" name="object 4" descr=""/>
          <p:cNvSpPr txBox="1"/>
          <p:nvPr/>
        </p:nvSpPr>
        <p:spPr>
          <a:xfrm>
            <a:off x="273569" y="6140450"/>
            <a:ext cx="2633980" cy="516255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dirty="0" sz="750" spc="-50" b="1" i="1">
                <a:solidFill>
                  <a:srgbClr val="E5D7C6"/>
                </a:solidFill>
                <a:latin typeface="Arial"/>
                <a:cs typeface="Arial"/>
              </a:rPr>
              <a:t>SAIL</a:t>
            </a:r>
            <a:r>
              <a:rPr dirty="0" sz="750" spc="-35" b="1" i="1">
                <a:solidFill>
                  <a:srgbClr val="E5D7C6"/>
                </a:solidFill>
                <a:latin typeface="Arial"/>
                <a:cs typeface="Arial"/>
              </a:rPr>
              <a:t> </a:t>
            </a:r>
            <a:r>
              <a:rPr dirty="0" sz="750" spc="-45" b="1" i="1">
                <a:solidFill>
                  <a:srgbClr val="E5D7C6"/>
                </a:solidFill>
                <a:latin typeface="Arial"/>
                <a:cs typeface="Arial"/>
              </a:rPr>
              <a:t>AWAY</a:t>
            </a:r>
            <a:r>
              <a:rPr dirty="0" sz="750" spc="-15" b="1" i="1">
                <a:solidFill>
                  <a:srgbClr val="E5D7C6"/>
                </a:solidFill>
                <a:latin typeface="Arial"/>
                <a:cs typeface="Arial"/>
              </a:rPr>
              <a:t> </a:t>
            </a:r>
            <a:r>
              <a:rPr dirty="0" sz="750" spc="-10" b="1" i="1">
                <a:solidFill>
                  <a:srgbClr val="E5D7C6"/>
                </a:solidFill>
                <a:latin typeface="Arial"/>
                <a:cs typeface="Arial"/>
              </a:rPr>
              <a:t>KITCHEN</a:t>
            </a:r>
            <a:endParaRPr sz="750">
              <a:latin typeface="Arial"/>
              <a:cs typeface="Arial"/>
            </a:endParaRPr>
          </a:p>
          <a:p>
            <a:pPr marL="12700" marR="5080">
              <a:lnSpc>
                <a:spcPct val="105000"/>
              </a:lnSpc>
            </a:pPr>
            <a:r>
              <a:rPr dirty="0" sz="800">
                <a:solidFill>
                  <a:srgbClr val="C2B19F"/>
                </a:solidFill>
                <a:latin typeface="Arial"/>
                <a:cs typeface="Arial"/>
              </a:rPr>
              <a:t>Màu</a:t>
            </a:r>
            <a:r>
              <a:rPr dirty="0" sz="800" spc="15">
                <a:solidFill>
                  <a:srgbClr val="C2B19F"/>
                </a:solidFill>
                <a:latin typeface="Arial"/>
                <a:cs typeface="Arial"/>
              </a:rPr>
              <a:t> </a:t>
            </a:r>
            <a:r>
              <a:rPr dirty="0" sz="800">
                <a:solidFill>
                  <a:srgbClr val="C2B19F"/>
                </a:solidFill>
                <a:latin typeface="Arial"/>
                <a:cs typeface="Arial"/>
              </a:rPr>
              <a:t>cánh:</a:t>
            </a:r>
            <a:r>
              <a:rPr dirty="0" sz="800" spc="15">
                <a:solidFill>
                  <a:srgbClr val="C2B19F"/>
                </a:solidFill>
                <a:latin typeface="Arial"/>
                <a:cs typeface="Arial"/>
              </a:rPr>
              <a:t> </a:t>
            </a:r>
            <a:r>
              <a:rPr dirty="0" sz="800" spc="-20">
                <a:solidFill>
                  <a:srgbClr val="E5D7C6"/>
                </a:solidFill>
                <a:latin typeface="Arial"/>
                <a:cs typeface="Arial"/>
              </a:rPr>
              <a:t>Dress</a:t>
            </a:r>
            <a:r>
              <a:rPr dirty="0" sz="800" spc="15">
                <a:solidFill>
                  <a:srgbClr val="E5D7C6"/>
                </a:solidFill>
                <a:latin typeface="Arial"/>
                <a:cs typeface="Arial"/>
              </a:rPr>
              <a:t> </a:t>
            </a:r>
            <a:r>
              <a:rPr dirty="0" sz="800">
                <a:solidFill>
                  <a:srgbClr val="E5D7C6"/>
                </a:solidFill>
                <a:latin typeface="Arial"/>
                <a:cs typeface="Arial"/>
              </a:rPr>
              <a:t>blue</a:t>
            </a:r>
            <a:r>
              <a:rPr dirty="0" sz="800" spc="20">
                <a:solidFill>
                  <a:srgbClr val="E5D7C6"/>
                </a:solidFill>
                <a:latin typeface="Arial"/>
                <a:cs typeface="Arial"/>
              </a:rPr>
              <a:t> </a:t>
            </a:r>
            <a:r>
              <a:rPr dirty="0" sz="800" spc="-30">
                <a:solidFill>
                  <a:srgbClr val="E5D7C6"/>
                </a:solidFill>
                <a:latin typeface="Arial"/>
                <a:cs typeface="Arial"/>
              </a:rPr>
              <a:t>|</a:t>
            </a:r>
            <a:r>
              <a:rPr dirty="0" sz="800" spc="-5">
                <a:solidFill>
                  <a:srgbClr val="E5D7C6"/>
                </a:solidFill>
                <a:latin typeface="Arial"/>
                <a:cs typeface="Arial"/>
              </a:rPr>
              <a:t> </a:t>
            </a:r>
            <a:r>
              <a:rPr dirty="0" sz="800" spc="-25">
                <a:solidFill>
                  <a:srgbClr val="C2B19F"/>
                </a:solidFill>
                <a:latin typeface="Arial"/>
                <a:cs typeface="Arial"/>
              </a:rPr>
              <a:t>Vách</a:t>
            </a:r>
            <a:r>
              <a:rPr dirty="0" sz="800" spc="20">
                <a:solidFill>
                  <a:srgbClr val="C2B19F"/>
                </a:solidFill>
                <a:latin typeface="Arial"/>
                <a:cs typeface="Arial"/>
              </a:rPr>
              <a:t> </a:t>
            </a:r>
            <a:r>
              <a:rPr dirty="0" sz="800">
                <a:solidFill>
                  <a:srgbClr val="C2B19F"/>
                </a:solidFill>
                <a:latin typeface="Arial"/>
                <a:cs typeface="Arial"/>
              </a:rPr>
              <a:t>&amp;</a:t>
            </a:r>
            <a:r>
              <a:rPr dirty="0" sz="800" spc="15">
                <a:solidFill>
                  <a:srgbClr val="C2B19F"/>
                </a:solidFill>
                <a:latin typeface="Arial"/>
                <a:cs typeface="Arial"/>
              </a:rPr>
              <a:t> </a:t>
            </a:r>
            <a:r>
              <a:rPr dirty="0" sz="800">
                <a:solidFill>
                  <a:srgbClr val="C2B19F"/>
                </a:solidFill>
                <a:latin typeface="Arial"/>
                <a:cs typeface="Arial"/>
              </a:rPr>
              <a:t>ốp</a:t>
            </a:r>
            <a:r>
              <a:rPr dirty="0" sz="800" spc="15">
                <a:solidFill>
                  <a:srgbClr val="C2B19F"/>
                </a:solidFill>
                <a:latin typeface="Arial"/>
                <a:cs typeface="Arial"/>
              </a:rPr>
              <a:t> </a:t>
            </a:r>
            <a:r>
              <a:rPr dirty="0" sz="800">
                <a:solidFill>
                  <a:srgbClr val="C2B19F"/>
                </a:solidFill>
                <a:latin typeface="Arial"/>
                <a:cs typeface="Arial"/>
              </a:rPr>
              <a:t>đá:</a:t>
            </a:r>
            <a:r>
              <a:rPr dirty="0" sz="800" spc="15">
                <a:solidFill>
                  <a:srgbClr val="C2B19F"/>
                </a:solidFill>
                <a:latin typeface="Arial"/>
                <a:cs typeface="Arial"/>
              </a:rPr>
              <a:t> </a:t>
            </a:r>
            <a:r>
              <a:rPr dirty="0" sz="800">
                <a:solidFill>
                  <a:srgbClr val="DCCFC1"/>
                </a:solidFill>
                <a:latin typeface="Arial"/>
                <a:cs typeface="Arial"/>
              </a:rPr>
              <a:t>Clavaria</a:t>
            </a:r>
            <a:r>
              <a:rPr dirty="0" sz="800" spc="15">
                <a:solidFill>
                  <a:srgbClr val="DCCFC1"/>
                </a:solidFill>
                <a:latin typeface="Arial"/>
                <a:cs typeface="Arial"/>
              </a:rPr>
              <a:t> </a:t>
            </a:r>
            <a:r>
              <a:rPr dirty="0" sz="800" spc="120">
                <a:solidFill>
                  <a:srgbClr val="DCCFC1"/>
                </a:solidFill>
                <a:latin typeface="Arial"/>
                <a:cs typeface="Arial"/>
              </a:rPr>
              <a:t>-</a:t>
            </a:r>
            <a:r>
              <a:rPr dirty="0" sz="800" spc="15">
                <a:solidFill>
                  <a:srgbClr val="DCCFC1"/>
                </a:solidFill>
                <a:latin typeface="Arial"/>
                <a:cs typeface="Arial"/>
              </a:rPr>
              <a:t> </a:t>
            </a:r>
            <a:r>
              <a:rPr dirty="0" sz="800" spc="-10">
                <a:solidFill>
                  <a:srgbClr val="E5D7C6"/>
                </a:solidFill>
                <a:latin typeface="Arial"/>
                <a:cs typeface="Arial"/>
              </a:rPr>
              <a:t>BQ9250 </a:t>
            </a:r>
            <a:r>
              <a:rPr dirty="0" sz="800" spc="-30">
                <a:solidFill>
                  <a:srgbClr val="C2B19F"/>
                </a:solidFill>
                <a:latin typeface="Arial"/>
                <a:cs typeface="Arial"/>
              </a:rPr>
              <a:t>Kích</a:t>
            </a:r>
            <a:r>
              <a:rPr dirty="0" sz="800" spc="-20">
                <a:solidFill>
                  <a:srgbClr val="C2B19F"/>
                </a:solidFill>
                <a:latin typeface="Arial"/>
                <a:cs typeface="Arial"/>
              </a:rPr>
              <a:t> thước: </a:t>
            </a:r>
            <a:r>
              <a:rPr dirty="0" sz="800">
                <a:solidFill>
                  <a:srgbClr val="E5D7C6"/>
                </a:solidFill>
                <a:latin typeface="Arial"/>
                <a:cs typeface="Arial"/>
              </a:rPr>
              <a:t>I</a:t>
            </a:r>
            <a:r>
              <a:rPr dirty="0" sz="800" spc="-20">
                <a:solidFill>
                  <a:srgbClr val="E5D7C6"/>
                </a:solidFill>
                <a:latin typeface="Arial"/>
                <a:cs typeface="Arial"/>
              </a:rPr>
              <a:t> </a:t>
            </a:r>
            <a:r>
              <a:rPr dirty="0" sz="800" spc="-65">
                <a:solidFill>
                  <a:srgbClr val="E5D7C6"/>
                </a:solidFill>
                <a:latin typeface="Arial"/>
                <a:cs typeface="Arial"/>
              </a:rPr>
              <a:t>SHAPE</a:t>
            </a:r>
            <a:r>
              <a:rPr dirty="0" sz="800" spc="-20">
                <a:solidFill>
                  <a:srgbClr val="E5D7C6"/>
                </a:solidFill>
                <a:latin typeface="Arial"/>
                <a:cs typeface="Arial"/>
              </a:rPr>
              <a:t> 3000</a:t>
            </a:r>
            <a:endParaRPr sz="800">
              <a:latin typeface="Arial"/>
              <a:cs typeface="Arial"/>
            </a:endParaRPr>
          </a:p>
          <a:p>
            <a:pPr marL="12700">
              <a:lnSpc>
                <a:spcPts val="910"/>
              </a:lnSpc>
            </a:pPr>
            <a:r>
              <a:rPr dirty="0" sz="800">
                <a:solidFill>
                  <a:srgbClr val="C2B19F"/>
                </a:solidFill>
                <a:latin typeface="Arial"/>
                <a:cs typeface="Arial"/>
              </a:rPr>
              <a:t>Giá</a:t>
            </a:r>
            <a:r>
              <a:rPr dirty="0" sz="800" spc="-20">
                <a:solidFill>
                  <a:srgbClr val="C2B19F"/>
                </a:solidFill>
                <a:latin typeface="Arial"/>
                <a:cs typeface="Arial"/>
              </a:rPr>
              <a:t> từ:</a:t>
            </a:r>
            <a:r>
              <a:rPr dirty="0" sz="800" spc="-10">
                <a:solidFill>
                  <a:srgbClr val="C2B19F"/>
                </a:solidFill>
                <a:latin typeface="Arial"/>
                <a:cs typeface="Arial"/>
              </a:rPr>
              <a:t> </a:t>
            </a:r>
            <a:r>
              <a:rPr dirty="0" sz="800" spc="-10">
                <a:solidFill>
                  <a:srgbClr val="E5D7C6"/>
                </a:solidFill>
                <a:latin typeface="Arial"/>
                <a:cs typeface="Arial"/>
              </a:rPr>
              <a:t>58.000.000</a:t>
            </a:r>
            <a:endParaRPr sz="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6857999"/>
                </a:lnTo>
                <a:lnTo>
                  <a:pt x="12192000" y="6857999"/>
                </a:lnTo>
                <a:lnTo>
                  <a:pt x="12192000" y="0"/>
                </a:lnTo>
                <a:close/>
              </a:path>
            </a:pathLst>
          </a:custGeom>
          <a:solidFill>
            <a:srgbClr val="F5EEE7"/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3" name="object 3" descr=""/>
          <p:cNvGrpSpPr/>
          <p:nvPr/>
        </p:nvGrpSpPr>
        <p:grpSpPr>
          <a:xfrm>
            <a:off x="0" y="0"/>
            <a:ext cx="12190730" cy="6858000"/>
            <a:chOff x="0" y="0"/>
            <a:chExt cx="12190730" cy="6858000"/>
          </a:xfrm>
        </p:grpSpPr>
        <p:sp>
          <p:nvSpPr>
            <p:cNvPr id="4" name="object 4" descr=""/>
            <p:cNvSpPr/>
            <p:nvPr/>
          </p:nvSpPr>
          <p:spPr>
            <a:xfrm>
              <a:off x="8520239" y="2921558"/>
              <a:ext cx="3516629" cy="3263265"/>
            </a:xfrm>
            <a:custGeom>
              <a:avLst/>
              <a:gdLst/>
              <a:ahLst/>
              <a:cxnLst/>
              <a:rect l="l" t="t" r="r" b="b"/>
              <a:pathLst>
                <a:path w="3516629" h="3263265">
                  <a:moveTo>
                    <a:pt x="3516591" y="0"/>
                  </a:moveTo>
                  <a:lnTo>
                    <a:pt x="0" y="0"/>
                  </a:lnTo>
                  <a:lnTo>
                    <a:pt x="0" y="3263110"/>
                  </a:lnTo>
                  <a:lnTo>
                    <a:pt x="3516591" y="3263110"/>
                  </a:lnTo>
                  <a:lnTo>
                    <a:pt x="3516591" y="0"/>
                  </a:lnTo>
                  <a:close/>
                </a:path>
              </a:pathLst>
            </a:custGeom>
            <a:solidFill>
              <a:srgbClr val="A1492A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5" name="object 5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12190628" cy="6857999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"/>
          <p:cNvSpPr/>
          <p:nvPr/>
        </p:nvSpPr>
        <p:spPr>
          <a:xfrm>
            <a:off x="352327" y="0"/>
            <a:ext cx="4582795" cy="6858000"/>
          </a:xfrm>
          <a:custGeom>
            <a:avLst/>
            <a:gdLst/>
            <a:ahLst/>
            <a:cxnLst/>
            <a:rect l="l" t="t" r="r" b="b"/>
            <a:pathLst>
              <a:path w="4582795" h="6858000">
                <a:moveTo>
                  <a:pt x="4582308" y="0"/>
                </a:moveTo>
                <a:lnTo>
                  <a:pt x="0" y="0"/>
                </a:lnTo>
                <a:lnTo>
                  <a:pt x="0" y="6857999"/>
                </a:lnTo>
                <a:lnTo>
                  <a:pt x="4582308" y="6857999"/>
                </a:lnTo>
                <a:lnTo>
                  <a:pt x="4582308" y="0"/>
                </a:lnTo>
                <a:close/>
              </a:path>
            </a:pathLst>
          </a:custGeom>
          <a:solidFill>
            <a:srgbClr val="CDC4B5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 descr=""/>
          <p:cNvSpPr txBox="1"/>
          <p:nvPr/>
        </p:nvSpPr>
        <p:spPr>
          <a:xfrm>
            <a:off x="1564132" y="819404"/>
            <a:ext cx="2048510" cy="45974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30000" spc="-885" b="1">
                <a:solidFill>
                  <a:srgbClr val="B4AE96"/>
                </a:solidFill>
                <a:latin typeface="Arial"/>
                <a:cs typeface="Arial"/>
              </a:rPr>
              <a:t>2</a:t>
            </a:r>
            <a:endParaRPr sz="30000">
              <a:latin typeface="Arial"/>
              <a:cs typeface="Arial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431067" y="-16763"/>
            <a:ext cx="3255645" cy="695960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4400" spc="-155" i="0">
                <a:solidFill>
                  <a:srgbClr val="F2F2F2"/>
                </a:solidFill>
                <a:latin typeface="Arial"/>
                <a:cs typeface="Arial"/>
              </a:rPr>
              <a:t>The</a:t>
            </a:r>
            <a:r>
              <a:rPr dirty="0" sz="4400" spc="-135" i="0">
                <a:solidFill>
                  <a:srgbClr val="F2F2F2"/>
                </a:solidFill>
                <a:latin typeface="Arial"/>
                <a:cs typeface="Arial"/>
              </a:rPr>
              <a:t> </a:t>
            </a:r>
            <a:r>
              <a:rPr dirty="0" sz="4400" spc="-110" i="0">
                <a:solidFill>
                  <a:srgbClr val="F2F2F2"/>
                </a:solidFill>
                <a:latin typeface="Arial"/>
                <a:cs typeface="Arial"/>
              </a:rPr>
              <a:t>“nature”</a:t>
            </a:r>
            <a:endParaRPr sz="4400">
              <a:latin typeface="Arial"/>
              <a:cs typeface="Arial"/>
            </a:endParaRPr>
          </a:p>
        </p:txBody>
      </p:sp>
      <p:sp>
        <p:nvSpPr>
          <p:cNvPr id="5" name="object 5" descr=""/>
          <p:cNvSpPr txBox="1"/>
          <p:nvPr/>
        </p:nvSpPr>
        <p:spPr>
          <a:xfrm>
            <a:off x="431067" y="653797"/>
            <a:ext cx="1237615" cy="69596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4400" spc="-145" b="1">
                <a:solidFill>
                  <a:srgbClr val="F2F2F2"/>
                </a:solidFill>
                <a:latin typeface="Arial"/>
                <a:cs typeface="Arial"/>
              </a:rPr>
              <a:t>look.</a:t>
            </a:r>
            <a:endParaRPr sz="4400">
              <a:latin typeface="Arial"/>
              <a:cs typeface="Arial"/>
            </a:endParaRPr>
          </a:p>
        </p:txBody>
      </p:sp>
      <p:pic>
        <p:nvPicPr>
          <p:cNvPr id="6" name="object 6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795369" y="1346911"/>
            <a:ext cx="2245982" cy="3368967"/>
          </a:xfrm>
          <a:prstGeom prst="rect">
            <a:avLst/>
          </a:prstGeom>
        </p:spPr>
      </p:pic>
      <p:sp>
        <p:nvSpPr>
          <p:cNvPr id="7" name="object 7" descr=""/>
          <p:cNvSpPr txBox="1"/>
          <p:nvPr/>
        </p:nvSpPr>
        <p:spPr>
          <a:xfrm>
            <a:off x="1712556" y="743712"/>
            <a:ext cx="1738630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50">
                <a:solidFill>
                  <a:srgbClr val="F2F2F2"/>
                </a:solidFill>
                <a:latin typeface="Arial"/>
                <a:cs typeface="Arial"/>
              </a:rPr>
              <a:t>Một</a:t>
            </a:r>
            <a:r>
              <a:rPr dirty="0" sz="1100" spc="225">
                <a:solidFill>
                  <a:srgbClr val="F2F2F2"/>
                </a:solidFill>
                <a:latin typeface="Arial"/>
                <a:cs typeface="Arial"/>
              </a:rPr>
              <a:t>  </a:t>
            </a:r>
            <a:r>
              <a:rPr dirty="0" sz="1100">
                <a:solidFill>
                  <a:srgbClr val="F2F2F2"/>
                </a:solidFill>
                <a:latin typeface="Arial"/>
                <a:cs typeface="Arial"/>
              </a:rPr>
              <a:t>trạng</a:t>
            </a:r>
            <a:r>
              <a:rPr dirty="0" sz="1100" spc="229">
                <a:solidFill>
                  <a:srgbClr val="F2F2F2"/>
                </a:solidFill>
                <a:latin typeface="Arial"/>
                <a:cs typeface="Arial"/>
              </a:rPr>
              <a:t>  </a:t>
            </a:r>
            <a:r>
              <a:rPr dirty="0" sz="1100">
                <a:solidFill>
                  <a:srgbClr val="F2F2F2"/>
                </a:solidFill>
                <a:latin typeface="Arial"/>
                <a:cs typeface="Arial"/>
              </a:rPr>
              <a:t>thái</a:t>
            </a:r>
            <a:r>
              <a:rPr dirty="0" sz="1100" spc="229">
                <a:solidFill>
                  <a:srgbClr val="F2F2F2"/>
                </a:solidFill>
                <a:latin typeface="Arial"/>
                <a:cs typeface="Arial"/>
              </a:rPr>
              <a:t>  </a:t>
            </a:r>
            <a:r>
              <a:rPr dirty="0" sz="1100">
                <a:solidFill>
                  <a:srgbClr val="F2F2F2"/>
                </a:solidFill>
                <a:latin typeface="Arial"/>
                <a:cs typeface="Arial"/>
              </a:rPr>
              <a:t>tâm</a:t>
            </a:r>
            <a:r>
              <a:rPr dirty="0" sz="1100" spc="225">
                <a:solidFill>
                  <a:srgbClr val="F2F2F2"/>
                </a:solidFill>
                <a:latin typeface="Arial"/>
                <a:cs typeface="Arial"/>
              </a:rPr>
              <a:t>  </a:t>
            </a:r>
            <a:r>
              <a:rPr dirty="0" sz="1100" spc="-25">
                <a:solidFill>
                  <a:srgbClr val="F2F2F2"/>
                </a:solidFill>
                <a:latin typeface="Arial"/>
                <a:cs typeface="Arial"/>
              </a:rPr>
              <a:t>trí</a:t>
            </a:r>
            <a:endParaRPr sz="1100">
              <a:latin typeface="Arial"/>
              <a:cs typeface="Arial"/>
            </a:endParaRPr>
          </a:p>
        </p:txBody>
      </p:sp>
      <p:sp>
        <p:nvSpPr>
          <p:cNvPr id="8" name="object 8" descr=""/>
          <p:cNvSpPr txBox="1"/>
          <p:nvPr/>
        </p:nvSpPr>
        <p:spPr>
          <a:xfrm>
            <a:off x="1712556" y="908303"/>
            <a:ext cx="1739264" cy="702310"/>
          </a:xfrm>
          <a:prstGeom prst="rect">
            <a:avLst/>
          </a:prstGeom>
        </p:spPr>
        <p:txBody>
          <a:bodyPr wrap="square" lIns="0" tIns="10795" rIns="0" bIns="0" rtlCol="0" vert="horz">
            <a:spAutoFit/>
          </a:bodyPr>
          <a:lstStyle/>
          <a:p>
            <a:pPr algn="just" marL="12700" marR="5080">
              <a:lnSpc>
                <a:spcPct val="101200"/>
              </a:lnSpc>
              <a:spcBef>
                <a:spcPts val="85"/>
              </a:spcBef>
            </a:pPr>
            <a:r>
              <a:rPr dirty="0" sz="1100">
                <a:solidFill>
                  <a:srgbClr val="F2F2F2"/>
                </a:solidFill>
                <a:latin typeface="Arial"/>
                <a:cs typeface="Arial"/>
              </a:rPr>
              <a:t>chúng</a:t>
            </a:r>
            <a:r>
              <a:rPr dirty="0" sz="1100" spc="65">
                <a:solidFill>
                  <a:srgbClr val="F2F2F2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F2F2F2"/>
                </a:solidFill>
                <a:latin typeface="Arial"/>
                <a:cs typeface="Arial"/>
              </a:rPr>
              <a:t>ta</a:t>
            </a:r>
            <a:r>
              <a:rPr dirty="0" sz="1100" spc="55">
                <a:solidFill>
                  <a:srgbClr val="F2F2F2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F2F2F2"/>
                </a:solidFill>
                <a:latin typeface="Arial"/>
                <a:cs typeface="Arial"/>
              </a:rPr>
              <a:t>thường</a:t>
            </a:r>
            <a:r>
              <a:rPr dirty="0" sz="1100" spc="55">
                <a:solidFill>
                  <a:srgbClr val="F2F2F2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F2F2F2"/>
                </a:solidFill>
                <a:latin typeface="Arial"/>
                <a:cs typeface="Arial"/>
              </a:rPr>
              <a:t>ao</a:t>
            </a:r>
            <a:r>
              <a:rPr dirty="0" sz="1100" spc="60">
                <a:solidFill>
                  <a:srgbClr val="F2F2F2"/>
                </a:solidFill>
                <a:latin typeface="Arial"/>
                <a:cs typeface="Arial"/>
              </a:rPr>
              <a:t> </a:t>
            </a:r>
            <a:r>
              <a:rPr dirty="0" sz="1100" spc="-45">
                <a:solidFill>
                  <a:srgbClr val="F2F2F2"/>
                </a:solidFill>
                <a:latin typeface="Arial"/>
                <a:cs typeface="Arial"/>
              </a:rPr>
              <a:t>ước</a:t>
            </a:r>
            <a:r>
              <a:rPr dirty="0" sz="1100" spc="65">
                <a:solidFill>
                  <a:srgbClr val="F2F2F2"/>
                </a:solidFill>
                <a:latin typeface="Arial"/>
                <a:cs typeface="Arial"/>
              </a:rPr>
              <a:t> </a:t>
            </a:r>
            <a:r>
              <a:rPr dirty="0" sz="1100" spc="-25">
                <a:solidFill>
                  <a:srgbClr val="F2F2F2"/>
                </a:solidFill>
                <a:latin typeface="Arial"/>
                <a:cs typeface="Arial"/>
              </a:rPr>
              <a:t>là </a:t>
            </a:r>
            <a:r>
              <a:rPr dirty="0" sz="1100">
                <a:solidFill>
                  <a:srgbClr val="F2F2F2"/>
                </a:solidFill>
                <a:latin typeface="Arial"/>
                <a:cs typeface="Arial"/>
              </a:rPr>
              <a:t>sự</a:t>
            </a:r>
            <a:r>
              <a:rPr dirty="0" sz="1100" spc="165">
                <a:solidFill>
                  <a:srgbClr val="F2F2F2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F2F2F2"/>
                </a:solidFill>
                <a:latin typeface="Arial"/>
                <a:cs typeface="Arial"/>
              </a:rPr>
              <a:t>nhẹ</a:t>
            </a:r>
            <a:r>
              <a:rPr dirty="0" sz="1100" spc="170">
                <a:solidFill>
                  <a:srgbClr val="F2F2F2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F2F2F2"/>
                </a:solidFill>
                <a:latin typeface="Arial"/>
                <a:cs typeface="Arial"/>
              </a:rPr>
              <a:t>nhàng</a:t>
            </a:r>
            <a:r>
              <a:rPr dirty="0" sz="1100" spc="165">
                <a:solidFill>
                  <a:srgbClr val="F2F2F2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F2F2F2"/>
                </a:solidFill>
                <a:latin typeface="Arial"/>
                <a:cs typeface="Arial"/>
              </a:rPr>
              <a:t>và</a:t>
            </a:r>
            <a:r>
              <a:rPr dirty="0" sz="1100" spc="170">
                <a:solidFill>
                  <a:srgbClr val="F2F2F2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F2F2F2"/>
                </a:solidFill>
                <a:latin typeface="Arial"/>
                <a:cs typeface="Arial"/>
              </a:rPr>
              <a:t>bình</a:t>
            </a:r>
            <a:r>
              <a:rPr dirty="0" sz="1100" spc="165">
                <a:solidFill>
                  <a:srgbClr val="F2F2F2"/>
                </a:solidFill>
                <a:latin typeface="Arial"/>
                <a:cs typeface="Arial"/>
              </a:rPr>
              <a:t> </a:t>
            </a:r>
            <a:r>
              <a:rPr dirty="0" sz="1100" spc="-25">
                <a:solidFill>
                  <a:srgbClr val="F2F2F2"/>
                </a:solidFill>
                <a:latin typeface="Arial"/>
                <a:cs typeface="Arial"/>
              </a:rPr>
              <a:t>ổn. </a:t>
            </a:r>
            <a:r>
              <a:rPr dirty="0" sz="1100" spc="60">
                <a:solidFill>
                  <a:srgbClr val="F2F2F2"/>
                </a:solidFill>
                <a:latin typeface="Arial"/>
                <a:cs typeface="Arial"/>
              </a:rPr>
              <a:t>Màu</a:t>
            </a:r>
            <a:r>
              <a:rPr dirty="0" sz="1100" spc="40">
                <a:solidFill>
                  <a:srgbClr val="F2F2F2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F2F2F2"/>
                </a:solidFill>
                <a:latin typeface="Arial"/>
                <a:cs typeface="Arial"/>
              </a:rPr>
              <a:t>sắc</a:t>
            </a:r>
            <a:r>
              <a:rPr dirty="0" sz="1100" spc="40">
                <a:solidFill>
                  <a:srgbClr val="F2F2F2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F2F2F2"/>
                </a:solidFill>
                <a:latin typeface="Arial"/>
                <a:cs typeface="Arial"/>
              </a:rPr>
              <a:t>của</a:t>
            </a:r>
            <a:r>
              <a:rPr dirty="0" sz="1100" spc="30">
                <a:solidFill>
                  <a:srgbClr val="F2F2F2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F2F2F2"/>
                </a:solidFill>
                <a:latin typeface="Arial"/>
                <a:cs typeface="Arial"/>
              </a:rPr>
              <a:t>lá</a:t>
            </a:r>
            <a:r>
              <a:rPr dirty="0" sz="1100" spc="30">
                <a:solidFill>
                  <a:srgbClr val="F2F2F2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F2F2F2"/>
                </a:solidFill>
                <a:latin typeface="Arial"/>
                <a:cs typeface="Arial"/>
              </a:rPr>
              <a:t>non,</a:t>
            </a:r>
            <a:r>
              <a:rPr dirty="0" sz="1100" spc="40">
                <a:solidFill>
                  <a:srgbClr val="F2F2F2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F2F2F2"/>
                </a:solidFill>
                <a:latin typeface="Arial"/>
                <a:cs typeface="Arial"/>
              </a:rPr>
              <a:t>vỏ</a:t>
            </a:r>
            <a:r>
              <a:rPr dirty="0" sz="1100" spc="40">
                <a:solidFill>
                  <a:srgbClr val="F2F2F2"/>
                </a:solidFill>
                <a:latin typeface="Arial"/>
                <a:cs typeface="Arial"/>
              </a:rPr>
              <a:t> </a:t>
            </a:r>
            <a:r>
              <a:rPr dirty="0" sz="1100" spc="-25">
                <a:solidFill>
                  <a:srgbClr val="F2F2F2"/>
                </a:solidFill>
                <a:latin typeface="Arial"/>
                <a:cs typeface="Arial"/>
              </a:rPr>
              <a:t>sò, </a:t>
            </a:r>
            <a:r>
              <a:rPr dirty="0" sz="1100">
                <a:solidFill>
                  <a:srgbClr val="F2F2F2"/>
                </a:solidFill>
                <a:latin typeface="Arial"/>
                <a:cs typeface="Arial"/>
              </a:rPr>
              <a:t>cánh</a:t>
            </a:r>
            <a:r>
              <a:rPr dirty="0" sz="1100" spc="385">
                <a:solidFill>
                  <a:srgbClr val="F2F2F2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F2F2F2"/>
                </a:solidFill>
                <a:latin typeface="Arial"/>
                <a:cs typeface="Arial"/>
              </a:rPr>
              <a:t>bướm</a:t>
            </a:r>
            <a:r>
              <a:rPr dirty="0" sz="1100" spc="375">
                <a:solidFill>
                  <a:srgbClr val="F2F2F2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F2F2F2"/>
                </a:solidFill>
                <a:latin typeface="Arial"/>
                <a:cs typeface="Arial"/>
              </a:rPr>
              <a:t>hay</a:t>
            </a:r>
            <a:r>
              <a:rPr dirty="0" sz="1100" spc="375">
                <a:solidFill>
                  <a:srgbClr val="F2F2F2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F2F2F2"/>
                </a:solidFill>
                <a:latin typeface="Arial"/>
                <a:cs typeface="Arial"/>
              </a:rPr>
              <a:t>bầu</a:t>
            </a:r>
            <a:r>
              <a:rPr dirty="0" sz="1100" spc="385">
                <a:solidFill>
                  <a:srgbClr val="F2F2F2"/>
                </a:solidFill>
                <a:latin typeface="Arial"/>
                <a:cs typeface="Arial"/>
              </a:rPr>
              <a:t> </a:t>
            </a:r>
            <a:r>
              <a:rPr dirty="0" sz="1100" spc="-20">
                <a:solidFill>
                  <a:srgbClr val="F2F2F2"/>
                </a:solidFill>
                <a:latin typeface="Arial"/>
                <a:cs typeface="Arial"/>
              </a:rPr>
              <a:t>trời</a:t>
            </a:r>
            <a:endParaRPr sz="1100">
              <a:latin typeface="Arial"/>
              <a:cs typeface="Arial"/>
            </a:endParaRPr>
          </a:p>
        </p:txBody>
      </p:sp>
      <p:sp>
        <p:nvSpPr>
          <p:cNvPr id="9" name="object 9" descr=""/>
          <p:cNvSpPr txBox="1"/>
          <p:nvPr/>
        </p:nvSpPr>
        <p:spPr>
          <a:xfrm>
            <a:off x="1712556" y="1581912"/>
            <a:ext cx="1737995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>
                <a:solidFill>
                  <a:srgbClr val="F2F2F2"/>
                </a:solidFill>
                <a:latin typeface="Arial"/>
                <a:cs typeface="Arial"/>
              </a:rPr>
              <a:t>trong</a:t>
            </a:r>
            <a:r>
              <a:rPr dirty="0" sz="1100" spc="110">
                <a:solidFill>
                  <a:srgbClr val="F2F2F2"/>
                </a:solidFill>
                <a:latin typeface="Arial"/>
                <a:cs typeface="Arial"/>
              </a:rPr>
              <a:t>  </a:t>
            </a:r>
            <a:r>
              <a:rPr dirty="0" sz="1100">
                <a:solidFill>
                  <a:srgbClr val="F2F2F2"/>
                </a:solidFill>
                <a:latin typeface="Arial"/>
                <a:cs typeface="Arial"/>
              </a:rPr>
              <a:t>vắt</a:t>
            </a:r>
            <a:r>
              <a:rPr dirty="0" sz="1100" spc="105">
                <a:solidFill>
                  <a:srgbClr val="F2F2F2"/>
                </a:solidFill>
                <a:latin typeface="Arial"/>
                <a:cs typeface="Arial"/>
              </a:rPr>
              <a:t>  </a:t>
            </a:r>
            <a:r>
              <a:rPr dirty="0" sz="1100">
                <a:solidFill>
                  <a:srgbClr val="F2F2F2"/>
                </a:solidFill>
                <a:latin typeface="Arial"/>
                <a:cs typeface="Arial"/>
              </a:rPr>
              <a:t>luôn</a:t>
            </a:r>
            <a:r>
              <a:rPr dirty="0" sz="1100" spc="110">
                <a:solidFill>
                  <a:srgbClr val="F2F2F2"/>
                </a:solidFill>
                <a:latin typeface="Arial"/>
                <a:cs typeface="Arial"/>
              </a:rPr>
              <a:t>  </a:t>
            </a:r>
            <a:r>
              <a:rPr dirty="0" sz="1100">
                <a:solidFill>
                  <a:srgbClr val="F2F2F2"/>
                </a:solidFill>
                <a:latin typeface="Arial"/>
                <a:cs typeface="Arial"/>
              </a:rPr>
              <a:t>đem</a:t>
            </a:r>
            <a:r>
              <a:rPr dirty="0" sz="1100" spc="105">
                <a:solidFill>
                  <a:srgbClr val="F2F2F2"/>
                </a:solidFill>
                <a:latin typeface="Arial"/>
                <a:cs typeface="Arial"/>
              </a:rPr>
              <a:t>  </a:t>
            </a:r>
            <a:r>
              <a:rPr dirty="0" sz="1100" spc="-25">
                <a:solidFill>
                  <a:srgbClr val="F2F2F2"/>
                </a:solidFill>
                <a:latin typeface="Arial"/>
                <a:cs typeface="Arial"/>
              </a:rPr>
              <a:t>đến</a:t>
            </a:r>
            <a:endParaRPr sz="1100">
              <a:latin typeface="Arial"/>
              <a:cs typeface="Arial"/>
            </a:endParaRPr>
          </a:p>
        </p:txBody>
      </p:sp>
      <p:sp>
        <p:nvSpPr>
          <p:cNvPr id="10" name="object 10" descr=""/>
          <p:cNvSpPr txBox="1"/>
          <p:nvPr/>
        </p:nvSpPr>
        <p:spPr>
          <a:xfrm>
            <a:off x="1712556" y="1746504"/>
            <a:ext cx="1631314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>
                <a:solidFill>
                  <a:srgbClr val="F2F2F2"/>
                </a:solidFill>
                <a:latin typeface="Arial"/>
                <a:cs typeface="Arial"/>
              </a:rPr>
              <a:t>những</a:t>
            </a:r>
            <a:r>
              <a:rPr dirty="0" sz="1100" spc="30">
                <a:solidFill>
                  <a:srgbClr val="F2F2F2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F2F2F2"/>
                </a:solidFill>
                <a:latin typeface="Arial"/>
                <a:cs typeface="Arial"/>
              </a:rPr>
              <a:t>rung</a:t>
            </a:r>
            <a:r>
              <a:rPr dirty="0" sz="1100" spc="15">
                <a:solidFill>
                  <a:srgbClr val="F2F2F2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F2F2F2"/>
                </a:solidFill>
                <a:latin typeface="Arial"/>
                <a:cs typeface="Arial"/>
              </a:rPr>
              <a:t>cảm</a:t>
            </a:r>
            <a:r>
              <a:rPr dirty="0" sz="1100" spc="15">
                <a:solidFill>
                  <a:srgbClr val="F2F2F2"/>
                </a:solidFill>
                <a:latin typeface="Arial"/>
                <a:cs typeface="Arial"/>
              </a:rPr>
              <a:t> </a:t>
            </a:r>
            <a:r>
              <a:rPr dirty="0" sz="1100" spc="-20">
                <a:solidFill>
                  <a:srgbClr val="F2F2F2"/>
                </a:solidFill>
                <a:latin typeface="Arial"/>
                <a:cs typeface="Arial"/>
              </a:rPr>
              <a:t>như</a:t>
            </a:r>
            <a:r>
              <a:rPr dirty="0" sz="1100" spc="30">
                <a:solidFill>
                  <a:srgbClr val="F2F2F2"/>
                </a:solidFill>
                <a:latin typeface="Arial"/>
                <a:cs typeface="Arial"/>
              </a:rPr>
              <a:t> </a:t>
            </a:r>
            <a:r>
              <a:rPr dirty="0" sz="1100" spc="-20">
                <a:solidFill>
                  <a:srgbClr val="F2F2F2"/>
                </a:solidFill>
                <a:latin typeface="Arial"/>
                <a:cs typeface="Arial"/>
              </a:rPr>
              <a:t>thế.</a:t>
            </a:r>
            <a:endParaRPr sz="1100">
              <a:latin typeface="Arial"/>
              <a:cs typeface="Arial"/>
            </a:endParaRPr>
          </a:p>
        </p:txBody>
      </p:sp>
      <p:pic>
        <p:nvPicPr>
          <p:cNvPr id="11" name="object 11" descr="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091682" y="1346911"/>
            <a:ext cx="2285999" cy="3368967"/>
          </a:xfrm>
          <a:prstGeom prst="rect">
            <a:avLst/>
          </a:prstGeom>
        </p:spPr>
      </p:pic>
      <p:pic>
        <p:nvPicPr>
          <p:cNvPr id="12" name="object 12" descr="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9201975" y="1345844"/>
            <a:ext cx="2246680" cy="3370033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"/>
          <p:cNvSpPr/>
          <p:nvPr/>
        </p:nvSpPr>
        <p:spPr>
          <a:xfrm>
            <a:off x="1884781" y="354558"/>
            <a:ext cx="0" cy="6130290"/>
          </a:xfrm>
          <a:custGeom>
            <a:avLst/>
            <a:gdLst/>
            <a:ahLst/>
            <a:cxnLst/>
            <a:rect l="l" t="t" r="r" b="b"/>
            <a:pathLst>
              <a:path w="0" h="6130290">
                <a:moveTo>
                  <a:pt x="0" y="0"/>
                </a:moveTo>
                <a:lnTo>
                  <a:pt x="1" y="6130213"/>
                </a:lnTo>
              </a:path>
            </a:pathLst>
          </a:custGeom>
          <a:ln w="6350">
            <a:solidFill>
              <a:srgbClr val="72533E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2400" spc="-165" i="0">
                <a:solidFill>
                  <a:srgbClr val="72533E"/>
                </a:solidFill>
                <a:latin typeface="Arial"/>
                <a:cs typeface="Arial"/>
              </a:rPr>
              <a:t>Bộ</a:t>
            </a:r>
            <a:r>
              <a:rPr dirty="0" sz="2400" spc="-65" i="0">
                <a:solidFill>
                  <a:srgbClr val="72533E"/>
                </a:solidFill>
                <a:latin typeface="Arial"/>
                <a:cs typeface="Arial"/>
              </a:rPr>
              <a:t> </a:t>
            </a:r>
            <a:r>
              <a:rPr dirty="0" sz="2400" spc="-235" i="0">
                <a:solidFill>
                  <a:srgbClr val="72533E"/>
                </a:solidFill>
                <a:latin typeface="Arial"/>
                <a:cs typeface="Arial"/>
              </a:rPr>
              <a:t>sưu</a:t>
            </a:r>
            <a:r>
              <a:rPr dirty="0" sz="2400" spc="-65" i="0">
                <a:solidFill>
                  <a:srgbClr val="72533E"/>
                </a:solidFill>
                <a:latin typeface="Arial"/>
                <a:cs typeface="Arial"/>
              </a:rPr>
              <a:t> </a:t>
            </a:r>
            <a:r>
              <a:rPr dirty="0" sz="2400" spc="-25" i="0">
                <a:solidFill>
                  <a:srgbClr val="72533E"/>
                </a:solidFill>
                <a:latin typeface="Arial"/>
                <a:cs typeface="Arial"/>
              </a:rPr>
              <a:t>tập</a:t>
            </a:r>
            <a:endParaRPr sz="2400">
              <a:latin typeface="Arial"/>
              <a:cs typeface="Arial"/>
            </a:endParaRPr>
          </a:p>
        </p:txBody>
      </p:sp>
      <p:sp>
        <p:nvSpPr>
          <p:cNvPr id="4" name="object 4" descr=""/>
          <p:cNvSpPr txBox="1"/>
          <p:nvPr/>
        </p:nvSpPr>
        <p:spPr>
          <a:xfrm>
            <a:off x="1963521" y="1627123"/>
            <a:ext cx="4298950" cy="322008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278130" indent="-266700">
              <a:lnSpc>
                <a:spcPct val="100000"/>
              </a:lnSpc>
              <a:spcBef>
                <a:spcPts val="100"/>
              </a:spcBef>
              <a:buAutoNum type="arabicPeriod"/>
              <a:tabLst>
                <a:tab pos="278130" algn="l"/>
              </a:tabLst>
            </a:pPr>
            <a:r>
              <a:rPr dirty="0" sz="2400" spc="-165" b="1">
                <a:solidFill>
                  <a:srgbClr val="72533E"/>
                </a:solidFill>
                <a:latin typeface="Arial"/>
                <a:cs typeface="Arial"/>
              </a:rPr>
              <a:t>Bộ</a:t>
            </a:r>
            <a:r>
              <a:rPr dirty="0" sz="2400" spc="-50" b="1">
                <a:solidFill>
                  <a:srgbClr val="72533E"/>
                </a:solidFill>
                <a:latin typeface="Arial"/>
                <a:cs typeface="Arial"/>
              </a:rPr>
              <a:t> </a:t>
            </a:r>
            <a:r>
              <a:rPr dirty="0" sz="2400" spc="-235" b="1">
                <a:solidFill>
                  <a:srgbClr val="72533E"/>
                </a:solidFill>
                <a:latin typeface="Arial"/>
                <a:cs typeface="Arial"/>
              </a:rPr>
              <a:t>sưu</a:t>
            </a:r>
            <a:r>
              <a:rPr dirty="0" sz="2400" spc="-50" b="1">
                <a:solidFill>
                  <a:srgbClr val="72533E"/>
                </a:solidFill>
                <a:latin typeface="Arial"/>
                <a:cs typeface="Arial"/>
              </a:rPr>
              <a:t> </a:t>
            </a:r>
            <a:r>
              <a:rPr dirty="0" sz="2400" b="1">
                <a:solidFill>
                  <a:srgbClr val="72533E"/>
                </a:solidFill>
                <a:latin typeface="Arial"/>
                <a:cs typeface="Arial"/>
              </a:rPr>
              <a:t>tập</a:t>
            </a:r>
            <a:r>
              <a:rPr dirty="0" sz="2400" spc="-50" b="1">
                <a:solidFill>
                  <a:srgbClr val="72533E"/>
                </a:solidFill>
                <a:latin typeface="Arial"/>
                <a:cs typeface="Arial"/>
              </a:rPr>
              <a:t> </a:t>
            </a:r>
            <a:r>
              <a:rPr dirty="0" sz="2400" spc="-125" b="1">
                <a:solidFill>
                  <a:srgbClr val="72533E"/>
                </a:solidFill>
                <a:latin typeface="Arial"/>
                <a:cs typeface="Arial"/>
              </a:rPr>
              <a:t>“The</a:t>
            </a:r>
            <a:r>
              <a:rPr dirty="0" sz="2400" spc="-45" b="1">
                <a:solidFill>
                  <a:srgbClr val="72533E"/>
                </a:solidFill>
                <a:latin typeface="Arial"/>
                <a:cs typeface="Arial"/>
              </a:rPr>
              <a:t> </a:t>
            </a:r>
            <a:r>
              <a:rPr dirty="0" sz="2400" spc="-35" b="1">
                <a:solidFill>
                  <a:srgbClr val="72533E"/>
                </a:solidFill>
                <a:latin typeface="Arial"/>
                <a:cs typeface="Arial"/>
              </a:rPr>
              <a:t>New</a:t>
            </a:r>
            <a:r>
              <a:rPr dirty="0" sz="2400" spc="-55" b="1">
                <a:solidFill>
                  <a:srgbClr val="72533E"/>
                </a:solidFill>
                <a:latin typeface="Arial"/>
                <a:cs typeface="Arial"/>
              </a:rPr>
              <a:t> </a:t>
            </a:r>
            <a:r>
              <a:rPr dirty="0" sz="2400" spc="-60" b="1">
                <a:solidFill>
                  <a:srgbClr val="72533E"/>
                </a:solidFill>
                <a:latin typeface="Arial"/>
                <a:cs typeface="Arial"/>
              </a:rPr>
              <a:t>Urban”.</a:t>
            </a:r>
            <a:endParaRPr sz="2400">
              <a:latin typeface="Arial"/>
              <a:cs typeface="Arial"/>
            </a:endParaRPr>
          </a:p>
          <a:p>
            <a:pPr marL="633095" marR="1228090">
              <a:lnSpc>
                <a:spcPct val="153300"/>
              </a:lnSpc>
              <a:spcBef>
                <a:spcPts val="525"/>
              </a:spcBef>
            </a:pPr>
            <a:r>
              <a:rPr dirty="0" sz="1800" spc="-20">
                <a:solidFill>
                  <a:srgbClr val="72533E"/>
                </a:solidFill>
                <a:latin typeface="Arial"/>
                <a:cs typeface="Arial"/>
              </a:rPr>
              <a:t>The</a:t>
            </a:r>
            <a:r>
              <a:rPr dirty="0" sz="1800" spc="-35">
                <a:solidFill>
                  <a:srgbClr val="72533E"/>
                </a:solidFill>
                <a:latin typeface="Arial"/>
                <a:cs typeface="Arial"/>
              </a:rPr>
              <a:t> </a:t>
            </a:r>
            <a:r>
              <a:rPr dirty="0" sz="1800">
                <a:solidFill>
                  <a:srgbClr val="72533E"/>
                </a:solidFill>
                <a:latin typeface="Arial"/>
                <a:cs typeface="Arial"/>
              </a:rPr>
              <a:t>“like</a:t>
            </a:r>
            <a:r>
              <a:rPr dirty="0" sz="1800" spc="-35">
                <a:solidFill>
                  <a:srgbClr val="72533E"/>
                </a:solidFill>
                <a:latin typeface="Arial"/>
                <a:cs typeface="Arial"/>
              </a:rPr>
              <a:t> </a:t>
            </a:r>
            <a:r>
              <a:rPr dirty="0" sz="1800">
                <a:solidFill>
                  <a:srgbClr val="72533E"/>
                </a:solidFill>
                <a:latin typeface="Arial"/>
                <a:cs typeface="Arial"/>
              </a:rPr>
              <a:t>no</a:t>
            </a:r>
            <a:r>
              <a:rPr dirty="0" sz="1800" spc="-30">
                <a:solidFill>
                  <a:srgbClr val="72533E"/>
                </a:solidFill>
                <a:latin typeface="Arial"/>
                <a:cs typeface="Arial"/>
              </a:rPr>
              <a:t> </a:t>
            </a:r>
            <a:r>
              <a:rPr dirty="0" sz="1800" spc="50">
                <a:solidFill>
                  <a:srgbClr val="72533E"/>
                </a:solidFill>
                <a:latin typeface="Arial"/>
                <a:cs typeface="Arial"/>
              </a:rPr>
              <a:t>other”</a:t>
            </a:r>
            <a:r>
              <a:rPr dirty="0" sz="1800" spc="-25">
                <a:solidFill>
                  <a:srgbClr val="72533E"/>
                </a:solidFill>
                <a:latin typeface="Arial"/>
                <a:cs typeface="Arial"/>
              </a:rPr>
              <a:t> </a:t>
            </a:r>
            <a:r>
              <a:rPr dirty="0" sz="1800" spc="-20">
                <a:solidFill>
                  <a:srgbClr val="72533E"/>
                </a:solidFill>
                <a:latin typeface="Arial"/>
                <a:cs typeface="Arial"/>
              </a:rPr>
              <a:t>look. The</a:t>
            </a:r>
            <a:r>
              <a:rPr dirty="0" sz="1800" spc="-60">
                <a:solidFill>
                  <a:srgbClr val="72533E"/>
                </a:solidFill>
                <a:latin typeface="Arial"/>
                <a:cs typeface="Arial"/>
              </a:rPr>
              <a:t> </a:t>
            </a:r>
            <a:r>
              <a:rPr dirty="0" sz="1800" spc="45">
                <a:solidFill>
                  <a:srgbClr val="72533E"/>
                </a:solidFill>
                <a:latin typeface="Arial"/>
                <a:cs typeface="Arial"/>
              </a:rPr>
              <a:t>“nature”</a:t>
            </a:r>
            <a:r>
              <a:rPr dirty="0" sz="1800" spc="-45">
                <a:solidFill>
                  <a:srgbClr val="72533E"/>
                </a:solidFill>
                <a:latin typeface="Arial"/>
                <a:cs typeface="Arial"/>
              </a:rPr>
              <a:t> </a:t>
            </a:r>
            <a:r>
              <a:rPr dirty="0" sz="1800" spc="-20">
                <a:solidFill>
                  <a:srgbClr val="72533E"/>
                </a:solidFill>
                <a:latin typeface="Arial"/>
                <a:cs typeface="Arial"/>
              </a:rPr>
              <a:t>look.</a:t>
            </a:r>
            <a:endParaRPr sz="1800">
              <a:latin typeface="Arial"/>
              <a:cs typeface="Arial"/>
            </a:endParaRPr>
          </a:p>
          <a:p>
            <a:pPr marL="633095">
              <a:lnSpc>
                <a:spcPct val="100000"/>
              </a:lnSpc>
              <a:spcBef>
                <a:spcPts val="1080"/>
              </a:spcBef>
            </a:pPr>
            <a:r>
              <a:rPr dirty="0" sz="1800" spc="-20">
                <a:solidFill>
                  <a:srgbClr val="72533E"/>
                </a:solidFill>
                <a:latin typeface="Arial"/>
                <a:cs typeface="Arial"/>
              </a:rPr>
              <a:t>The</a:t>
            </a:r>
            <a:r>
              <a:rPr dirty="0" sz="1800" spc="-95">
                <a:solidFill>
                  <a:srgbClr val="72533E"/>
                </a:solidFill>
                <a:latin typeface="Arial"/>
                <a:cs typeface="Arial"/>
              </a:rPr>
              <a:t> </a:t>
            </a:r>
            <a:r>
              <a:rPr dirty="0" sz="1800">
                <a:solidFill>
                  <a:srgbClr val="72533E"/>
                </a:solidFill>
                <a:latin typeface="Arial"/>
                <a:cs typeface="Arial"/>
              </a:rPr>
              <a:t>“classy”</a:t>
            </a:r>
            <a:r>
              <a:rPr dirty="0" sz="1800" spc="-80">
                <a:solidFill>
                  <a:srgbClr val="72533E"/>
                </a:solidFill>
                <a:latin typeface="Arial"/>
                <a:cs typeface="Arial"/>
              </a:rPr>
              <a:t> </a:t>
            </a:r>
            <a:r>
              <a:rPr dirty="0" sz="1800" spc="-10">
                <a:solidFill>
                  <a:srgbClr val="72533E"/>
                </a:solidFill>
                <a:latin typeface="Arial"/>
                <a:cs typeface="Arial"/>
              </a:rPr>
              <a:t>look.</a:t>
            </a:r>
            <a:endParaRPr sz="1800">
              <a:latin typeface="Arial"/>
              <a:cs typeface="Arial"/>
            </a:endParaRPr>
          </a:p>
          <a:p>
            <a:pPr marL="345440" indent="-313055">
              <a:lnSpc>
                <a:spcPct val="100000"/>
              </a:lnSpc>
              <a:spcBef>
                <a:spcPts val="2020"/>
              </a:spcBef>
              <a:buAutoNum type="arabicPeriod" startAt="2"/>
              <a:tabLst>
                <a:tab pos="345440" algn="l"/>
              </a:tabLst>
            </a:pPr>
            <a:r>
              <a:rPr dirty="0" sz="2400" b="1">
                <a:solidFill>
                  <a:srgbClr val="72533E"/>
                </a:solidFill>
                <a:latin typeface="Arial"/>
                <a:cs typeface="Arial"/>
              </a:rPr>
              <a:t>Các</a:t>
            </a:r>
            <a:r>
              <a:rPr dirty="0" sz="2400" spc="-125" b="1">
                <a:solidFill>
                  <a:srgbClr val="72533E"/>
                </a:solidFill>
                <a:latin typeface="Arial"/>
                <a:cs typeface="Arial"/>
              </a:rPr>
              <a:t> </a:t>
            </a:r>
            <a:r>
              <a:rPr dirty="0" sz="2400" spc="-60" b="1">
                <a:solidFill>
                  <a:srgbClr val="72533E"/>
                </a:solidFill>
                <a:latin typeface="Arial"/>
                <a:cs typeface="Arial"/>
              </a:rPr>
              <a:t>kiểu</a:t>
            </a:r>
            <a:r>
              <a:rPr dirty="0" sz="2400" spc="-105" b="1">
                <a:solidFill>
                  <a:srgbClr val="72533E"/>
                </a:solidFill>
                <a:latin typeface="Arial"/>
                <a:cs typeface="Arial"/>
              </a:rPr>
              <a:t> </a:t>
            </a:r>
            <a:r>
              <a:rPr dirty="0" sz="2400" b="1">
                <a:solidFill>
                  <a:srgbClr val="72533E"/>
                </a:solidFill>
                <a:latin typeface="Arial"/>
                <a:cs typeface="Arial"/>
              </a:rPr>
              <a:t>bếp</a:t>
            </a:r>
            <a:r>
              <a:rPr dirty="0" sz="2400" spc="-120" b="1">
                <a:solidFill>
                  <a:srgbClr val="72533E"/>
                </a:solidFill>
                <a:latin typeface="Arial"/>
                <a:cs typeface="Arial"/>
              </a:rPr>
              <a:t> </a:t>
            </a:r>
            <a:r>
              <a:rPr dirty="0" sz="2400" spc="-20" b="1">
                <a:solidFill>
                  <a:srgbClr val="72533E"/>
                </a:solidFill>
                <a:latin typeface="Arial"/>
                <a:cs typeface="Arial"/>
              </a:rPr>
              <a:t>điển</a:t>
            </a:r>
            <a:r>
              <a:rPr dirty="0" sz="2400" spc="-114" b="1">
                <a:solidFill>
                  <a:srgbClr val="72533E"/>
                </a:solidFill>
                <a:latin typeface="Arial"/>
                <a:cs typeface="Arial"/>
              </a:rPr>
              <a:t> </a:t>
            </a:r>
            <a:r>
              <a:rPr dirty="0" sz="2400" spc="-20" b="1">
                <a:solidFill>
                  <a:srgbClr val="72533E"/>
                </a:solidFill>
                <a:latin typeface="Arial"/>
                <a:cs typeface="Arial"/>
              </a:rPr>
              <a:t>hình.</a:t>
            </a:r>
            <a:endParaRPr sz="24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1340"/>
              </a:spcBef>
              <a:buClr>
                <a:srgbClr val="72533E"/>
              </a:buClr>
              <a:buFont typeface="Arial"/>
              <a:buAutoNum type="arabicPeriod" startAt="2"/>
            </a:pPr>
            <a:endParaRPr sz="2400">
              <a:latin typeface="Arial"/>
              <a:cs typeface="Arial"/>
            </a:endParaRPr>
          </a:p>
          <a:p>
            <a:pPr marL="413384" indent="-381000">
              <a:lnSpc>
                <a:spcPct val="100000"/>
              </a:lnSpc>
              <a:buAutoNum type="arabicPeriod" startAt="2"/>
              <a:tabLst>
                <a:tab pos="413384" algn="l"/>
              </a:tabLst>
            </a:pPr>
            <a:r>
              <a:rPr dirty="0" sz="2400" spc="-75" b="1">
                <a:solidFill>
                  <a:srgbClr val="72533E"/>
                </a:solidFill>
                <a:latin typeface="Arial"/>
                <a:cs typeface="Arial"/>
              </a:rPr>
              <a:t>Vật</a:t>
            </a:r>
            <a:r>
              <a:rPr dirty="0" sz="2400" spc="-95" b="1">
                <a:solidFill>
                  <a:srgbClr val="72533E"/>
                </a:solidFill>
                <a:latin typeface="Arial"/>
                <a:cs typeface="Arial"/>
              </a:rPr>
              <a:t> </a:t>
            </a:r>
            <a:r>
              <a:rPr dirty="0" sz="2400" spc="-40" b="1">
                <a:solidFill>
                  <a:srgbClr val="72533E"/>
                </a:solidFill>
                <a:latin typeface="Arial"/>
                <a:cs typeface="Arial"/>
              </a:rPr>
              <a:t>liệu</a:t>
            </a:r>
            <a:r>
              <a:rPr dirty="0" sz="2400" spc="-85" b="1">
                <a:solidFill>
                  <a:srgbClr val="72533E"/>
                </a:solidFill>
                <a:latin typeface="Arial"/>
                <a:cs typeface="Arial"/>
              </a:rPr>
              <a:t> </a:t>
            </a:r>
            <a:r>
              <a:rPr dirty="0" sz="2400" spc="-180" b="1">
                <a:solidFill>
                  <a:srgbClr val="72533E"/>
                </a:solidFill>
                <a:latin typeface="Arial"/>
                <a:cs typeface="Arial"/>
              </a:rPr>
              <a:t>&amp;</a:t>
            </a:r>
            <a:r>
              <a:rPr dirty="0" sz="2400" spc="-80" b="1">
                <a:solidFill>
                  <a:srgbClr val="72533E"/>
                </a:solidFill>
                <a:latin typeface="Arial"/>
                <a:cs typeface="Arial"/>
              </a:rPr>
              <a:t> </a:t>
            </a:r>
            <a:r>
              <a:rPr dirty="0" sz="2400" spc="-105" b="1">
                <a:solidFill>
                  <a:srgbClr val="72533E"/>
                </a:solidFill>
                <a:latin typeface="Arial"/>
                <a:cs typeface="Arial"/>
              </a:rPr>
              <a:t>Phụ</a:t>
            </a:r>
            <a:r>
              <a:rPr dirty="0" sz="2400" spc="-85" b="1">
                <a:solidFill>
                  <a:srgbClr val="72533E"/>
                </a:solidFill>
                <a:latin typeface="Arial"/>
                <a:cs typeface="Arial"/>
              </a:rPr>
              <a:t> </a:t>
            </a:r>
            <a:r>
              <a:rPr dirty="0" sz="2400" spc="-20" b="1">
                <a:solidFill>
                  <a:srgbClr val="72533E"/>
                </a:solidFill>
                <a:latin typeface="Arial"/>
                <a:cs typeface="Arial"/>
              </a:rPr>
              <a:t>kiện.</a:t>
            </a:r>
            <a:endParaRPr sz="24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6857999"/>
                </a:lnTo>
                <a:lnTo>
                  <a:pt x="12192000" y="6857999"/>
                </a:lnTo>
                <a:lnTo>
                  <a:pt x="12192000" y="0"/>
                </a:lnTo>
                <a:close/>
              </a:path>
            </a:pathLst>
          </a:custGeom>
          <a:solidFill>
            <a:srgbClr val="F5EEE7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3" name="object 3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22582" y="1360855"/>
            <a:ext cx="3887673" cy="3880777"/>
          </a:xfrm>
          <a:prstGeom prst="rect">
            <a:avLst/>
          </a:prstGeom>
        </p:spPr>
      </p:pic>
      <p:sp>
        <p:nvSpPr>
          <p:cNvPr id="4" name="object 4" descr=""/>
          <p:cNvSpPr txBox="1"/>
          <p:nvPr/>
        </p:nvSpPr>
        <p:spPr>
          <a:xfrm>
            <a:off x="0" y="1334655"/>
            <a:ext cx="5323840" cy="3907154"/>
          </a:xfrm>
          <a:prstGeom prst="rect">
            <a:avLst/>
          </a:prstGeom>
          <a:solidFill>
            <a:srgbClr val="A2A089"/>
          </a:solidFill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ct val="100000"/>
              </a:lnSpc>
            </a:pP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980"/>
              </a:spcBef>
            </a:pPr>
            <a:endParaRPr sz="1100">
              <a:latin typeface="Times New Roman"/>
              <a:cs typeface="Times New Roman"/>
            </a:endParaRPr>
          </a:p>
          <a:p>
            <a:pPr marL="844550">
              <a:lnSpc>
                <a:spcPct val="100000"/>
              </a:lnSpc>
            </a:pPr>
            <a:r>
              <a:rPr dirty="0" sz="1100">
                <a:solidFill>
                  <a:srgbClr val="E7E6E6"/>
                </a:solidFill>
                <a:latin typeface="Arial"/>
                <a:cs typeface="Arial"/>
              </a:rPr>
              <a:t>Thảnh</a:t>
            </a:r>
            <a:r>
              <a:rPr dirty="0" sz="1100" spc="5">
                <a:solidFill>
                  <a:srgbClr val="E7E6E6"/>
                </a:solidFill>
                <a:latin typeface="Arial"/>
                <a:cs typeface="Arial"/>
              </a:rPr>
              <a:t> </a:t>
            </a:r>
            <a:r>
              <a:rPr dirty="0" sz="1100" spc="-10">
                <a:solidFill>
                  <a:srgbClr val="E7E6E6"/>
                </a:solidFill>
                <a:latin typeface="Arial"/>
                <a:cs typeface="Arial"/>
              </a:rPr>
              <a:t>thơi.</a:t>
            </a:r>
            <a:endParaRPr sz="11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00">
              <a:latin typeface="Arial"/>
              <a:cs typeface="Arial"/>
            </a:endParaRPr>
          </a:p>
          <a:p>
            <a:pPr marL="844550">
              <a:lnSpc>
                <a:spcPct val="100000"/>
              </a:lnSpc>
            </a:pPr>
            <a:r>
              <a:rPr dirty="0" sz="1100" spc="-35">
                <a:solidFill>
                  <a:srgbClr val="E7E6E6"/>
                </a:solidFill>
                <a:latin typeface="Arial"/>
                <a:cs typeface="Arial"/>
              </a:rPr>
              <a:t>Thời</a:t>
            </a:r>
            <a:r>
              <a:rPr dirty="0" sz="1100" spc="45">
                <a:solidFill>
                  <a:srgbClr val="E7E6E6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E7E6E6"/>
                </a:solidFill>
                <a:latin typeface="Arial"/>
                <a:cs typeface="Arial"/>
              </a:rPr>
              <a:t>gian</a:t>
            </a:r>
            <a:r>
              <a:rPr dirty="0" sz="1100" spc="45">
                <a:solidFill>
                  <a:srgbClr val="E7E6E6"/>
                </a:solidFill>
                <a:latin typeface="Arial"/>
                <a:cs typeface="Arial"/>
              </a:rPr>
              <a:t> </a:t>
            </a:r>
            <a:r>
              <a:rPr dirty="0" sz="1100" spc="-100">
                <a:solidFill>
                  <a:srgbClr val="E7E6E6"/>
                </a:solidFill>
                <a:latin typeface="Arial"/>
                <a:cs typeface="Arial"/>
              </a:rPr>
              <a:t>ở</a:t>
            </a:r>
            <a:r>
              <a:rPr dirty="0" sz="1100" spc="50">
                <a:solidFill>
                  <a:srgbClr val="E7E6E6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E7E6E6"/>
                </a:solidFill>
                <a:latin typeface="Arial"/>
                <a:cs typeface="Arial"/>
              </a:rPr>
              <a:t>nhà</a:t>
            </a:r>
            <a:r>
              <a:rPr dirty="0" sz="1100" spc="30">
                <a:solidFill>
                  <a:srgbClr val="E7E6E6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E7E6E6"/>
                </a:solidFill>
                <a:latin typeface="Arial"/>
                <a:cs typeface="Arial"/>
              </a:rPr>
              <a:t>không</a:t>
            </a:r>
            <a:r>
              <a:rPr dirty="0" sz="1100" spc="35">
                <a:solidFill>
                  <a:srgbClr val="E7E6E6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E7E6E6"/>
                </a:solidFill>
                <a:latin typeface="Arial"/>
                <a:cs typeface="Arial"/>
              </a:rPr>
              <a:t>dành</a:t>
            </a:r>
            <a:r>
              <a:rPr dirty="0" sz="1100" spc="55">
                <a:solidFill>
                  <a:srgbClr val="E7E6E6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E7E6E6"/>
                </a:solidFill>
                <a:latin typeface="Arial"/>
                <a:cs typeface="Arial"/>
              </a:rPr>
              <a:t>cho</a:t>
            </a:r>
            <a:r>
              <a:rPr dirty="0" sz="1100" spc="45">
                <a:solidFill>
                  <a:srgbClr val="E7E6E6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E7E6E6"/>
                </a:solidFill>
                <a:latin typeface="Arial"/>
                <a:cs typeface="Arial"/>
              </a:rPr>
              <a:t>công</a:t>
            </a:r>
            <a:r>
              <a:rPr dirty="0" sz="1100" spc="35">
                <a:solidFill>
                  <a:srgbClr val="E7E6E6"/>
                </a:solidFill>
                <a:latin typeface="Arial"/>
                <a:cs typeface="Arial"/>
              </a:rPr>
              <a:t> </a:t>
            </a:r>
            <a:r>
              <a:rPr dirty="0" sz="1100" spc="-20">
                <a:solidFill>
                  <a:srgbClr val="E7E6E6"/>
                </a:solidFill>
                <a:latin typeface="Arial"/>
                <a:cs typeface="Arial"/>
              </a:rPr>
              <a:t>việc.</a:t>
            </a:r>
            <a:endParaRPr sz="11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3" name="object 3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12192000" cy="6857999"/>
            </a:xfrm>
            <a:prstGeom prst="rect">
              <a:avLst/>
            </a:prstGeom>
          </p:spPr>
        </p:pic>
        <p:pic>
          <p:nvPicPr>
            <p:cNvPr id="4" name="object 4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299521" y="1382572"/>
              <a:ext cx="7892478" cy="4797995"/>
            </a:xfrm>
            <a:prstGeom prst="rect">
              <a:avLst/>
            </a:prstGeom>
          </p:spPr>
        </p:pic>
      </p:grpSp>
      <p:sp>
        <p:nvSpPr>
          <p:cNvPr id="5" name="object 5" descr=""/>
          <p:cNvSpPr txBox="1"/>
          <p:nvPr/>
        </p:nvSpPr>
        <p:spPr>
          <a:xfrm>
            <a:off x="2295347" y="2884087"/>
            <a:ext cx="1741805" cy="1317625"/>
          </a:xfrm>
          <a:prstGeom prst="rect">
            <a:avLst/>
          </a:prstGeom>
        </p:spPr>
        <p:txBody>
          <a:bodyPr wrap="square" lIns="0" tIns="144780" rIns="0" bIns="0" rtlCol="0" vert="horz">
            <a:spAutoFit/>
          </a:bodyPr>
          <a:lstStyle/>
          <a:p>
            <a:pPr algn="just" marL="12700">
              <a:lnSpc>
                <a:spcPct val="100000"/>
              </a:lnSpc>
              <a:spcBef>
                <a:spcPts val="1140"/>
              </a:spcBef>
            </a:pPr>
            <a:r>
              <a:rPr dirty="0" sz="1450" b="1" i="1">
                <a:solidFill>
                  <a:srgbClr val="F5EEE7"/>
                </a:solidFill>
                <a:latin typeface="Arial"/>
                <a:cs typeface="Arial"/>
              </a:rPr>
              <a:t>Bếp</a:t>
            </a:r>
            <a:r>
              <a:rPr dirty="0" sz="1450" spc="-95" b="1" i="1">
                <a:solidFill>
                  <a:srgbClr val="F5EEE7"/>
                </a:solidFill>
                <a:latin typeface="Arial"/>
                <a:cs typeface="Arial"/>
              </a:rPr>
              <a:t> </a:t>
            </a:r>
            <a:r>
              <a:rPr dirty="0" sz="1450" spc="-35" b="1" i="1">
                <a:solidFill>
                  <a:srgbClr val="F5EEE7"/>
                </a:solidFill>
                <a:latin typeface="Arial"/>
                <a:cs typeface="Arial"/>
              </a:rPr>
              <a:t>PINE</a:t>
            </a:r>
            <a:r>
              <a:rPr dirty="0" sz="1450" spc="-65" b="1" i="1">
                <a:solidFill>
                  <a:srgbClr val="F5EEE7"/>
                </a:solidFill>
                <a:latin typeface="Arial"/>
                <a:cs typeface="Arial"/>
              </a:rPr>
              <a:t> </a:t>
            </a:r>
            <a:r>
              <a:rPr dirty="0" sz="1450" spc="-10" b="1" i="1">
                <a:solidFill>
                  <a:srgbClr val="F5EEE7"/>
                </a:solidFill>
                <a:latin typeface="Arial"/>
                <a:cs typeface="Arial"/>
              </a:rPr>
              <a:t>FOREST</a:t>
            </a:r>
            <a:endParaRPr sz="1450">
              <a:latin typeface="Arial"/>
              <a:cs typeface="Arial"/>
            </a:endParaRPr>
          </a:p>
          <a:p>
            <a:pPr algn="just" marL="12700" marR="5080">
              <a:lnSpc>
                <a:spcPct val="100499"/>
              </a:lnSpc>
              <a:spcBef>
                <a:spcPts val="760"/>
              </a:spcBef>
            </a:pPr>
            <a:r>
              <a:rPr dirty="0" sz="1100">
                <a:solidFill>
                  <a:srgbClr val="F5EEE7"/>
                </a:solidFill>
                <a:latin typeface="Arial"/>
                <a:cs typeface="Arial"/>
              </a:rPr>
              <a:t>Bắt</a:t>
            </a:r>
            <a:r>
              <a:rPr dirty="0" sz="1100" spc="80">
                <a:solidFill>
                  <a:srgbClr val="F5EEE7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F5EEE7"/>
                </a:solidFill>
                <a:latin typeface="Arial"/>
                <a:cs typeface="Arial"/>
              </a:rPr>
              <a:t>đầu</a:t>
            </a:r>
            <a:r>
              <a:rPr dirty="0" sz="1100" spc="90">
                <a:solidFill>
                  <a:srgbClr val="F5EEE7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F5EEE7"/>
                </a:solidFill>
                <a:latin typeface="Arial"/>
                <a:cs typeface="Arial"/>
              </a:rPr>
              <a:t>mọi</a:t>
            </a:r>
            <a:r>
              <a:rPr dirty="0" sz="1100" spc="90">
                <a:solidFill>
                  <a:srgbClr val="F5EEE7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F5EEE7"/>
                </a:solidFill>
                <a:latin typeface="Arial"/>
                <a:cs typeface="Arial"/>
              </a:rPr>
              <a:t>ngày</a:t>
            </a:r>
            <a:r>
              <a:rPr dirty="0" sz="1100" spc="80">
                <a:solidFill>
                  <a:srgbClr val="F5EEE7"/>
                </a:solidFill>
                <a:latin typeface="Arial"/>
                <a:cs typeface="Arial"/>
              </a:rPr>
              <a:t> </a:t>
            </a:r>
            <a:r>
              <a:rPr dirty="0" sz="1100" spc="-10">
                <a:solidFill>
                  <a:srgbClr val="F5EEE7"/>
                </a:solidFill>
                <a:latin typeface="Arial"/>
                <a:cs typeface="Arial"/>
              </a:rPr>
              <a:t>với</a:t>
            </a:r>
            <a:r>
              <a:rPr dirty="0" sz="1100" spc="90">
                <a:solidFill>
                  <a:srgbClr val="F5EEE7"/>
                </a:solidFill>
                <a:latin typeface="Arial"/>
                <a:cs typeface="Arial"/>
              </a:rPr>
              <a:t> </a:t>
            </a:r>
            <a:r>
              <a:rPr dirty="0" sz="1100" spc="25">
                <a:solidFill>
                  <a:srgbClr val="F5EEE7"/>
                </a:solidFill>
                <a:latin typeface="Arial"/>
                <a:cs typeface="Arial"/>
              </a:rPr>
              <a:t>gam </a:t>
            </a:r>
            <a:r>
              <a:rPr dirty="0" sz="1100">
                <a:solidFill>
                  <a:srgbClr val="F5EEE7"/>
                </a:solidFill>
                <a:latin typeface="Arial"/>
                <a:cs typeface="Arial"/>
              </a:rPr>
              <a:t>màu</a:t>
            </a:r>
            <a:r>
              <a:rPr dirty="0" sz="1100" spc="385">
                <a:solidFill>
                  <a:srgbClr val="F5EEE7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F5EEE7"/>
                </a:solidFill>
                <a:latin typeface="Arial"/>
                <a:cs typeface="Arial"/>
              </a:rPr>
              <a:t>xanh</a:t>
            </a:r>
            <a:r>
              <a:rPr dirty="0" sz="1100" spc="385">
                <a:solidFill>
                  <a:srgbClr val="F5EEE7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F5EEE7"/>
                </a:solidFill>
                <a:latin typeface="Arial"/>
                <a:cs typeface="Arial"/>
              </a:rPr>
              <a:t>nhẹ</a:t>
            </a:r>
            <a:r>
              <a:rPr dirty="0" sz="1100" spc="380">
                <a:solidFill>
                  <a:srgbClr val="F5EEE7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F5EEE7"/>
                </a:solidFill>
                <a:latin typeface="Arial"/>
                <a:cs typeface="Arial"/>
              </a:rPr>
              <a:t>nhàng</a:t>
            </a:r>
            <a:r>
              <a:rPr dirty="0" sz="1100" spc="390">
                <a:solidFill>
                  <a:srgbClr val="F5EEE7"/>
                </a:solidFill>
                <a:latin typeface="Arial"/>
                <a:cs typeface="Arial"/>
              </a:rPr>
              <a:t> </a:t>
            </a:r>
            <a:r>
              <a:rPr dirty="0" sz="1100" spc="-25">
                <a:solidFill>
                  <a:srgbClr val="F5EEE7"/>
                </a:solidFill>
                <a:latin typeface="Arial"/>
                <a:cs typeface="Arial"/>
              </a:rPr>
              <a:t>và </a:t>
            </a:r>
            <a:r>
              <a:rPr dirty="0" sz="1100" spc="50">
                <a:solidFill>
                  <a:srgbClr val="F5EEE7"/>
                </a:solidFill>
                <a:latin typeface="Arial"/>
                <a:cs typeface="Arial"/>
              </a:rPr>
              <a:t>mát</a:t>
            </a:r>
            <a:r>
              <a:rPr dirty="0" sz="1100" spc="20">
                <a:solidFill>
                  <a:srgbClr val="F5EEE7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F5EEE7"/>
                </a:solidFill>
                <a:latin typeface="Arial"/>
                <a:cs typeface="Arial"/>
              </a:rPr>
              <a:t>mắt.</a:t>
            </a:r>
            <a:r>
              <a:rPr dirty="0" sz="1100" spc="20">
                <a:solidFill>
                  <a:srgbClr val="F5EEE7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F5EEE7"/>
                </a:solidFill>
                <a:latin typeface="Arial"/>
                <a:cs typeface="Arial"/>
              </a:rPr>
              <a:t>Cũng</a:t>
            </a:r>
            <a:r>
              <a:rPr dirty="0" sz="1100" spc="35">
                <a:solidFill>
                  <a:srgbClr val="F5EEE7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F5EEE7"/>
                </a:solidFill>
                <a:latin typeface="Arial"/>
                <a:cs typeface="Arial"/>
              </a:rPr>
              <a:t>là</a:t>
            </a:r>
            <a:r>
              <a:rPr dirty="0" sz="1100" spc="35">
                <a:solidFill>
                  <a:srgbClr val="F5EEE7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F5EEE7"/>
                </a:solidFill>
                <a:latin typeface="Arial"/>
                <a:cs typeface="Arial"/>
              </a:rPr>
              <a:t>những</a:t>
            </a:r>
            <a:r>
              <a:rPr dirty="0" sz="1100" spc="35">
                <a:solidFill>
                  <a:srgbClr val="F5EEE7"/>
                </a:solidFill>
                <a:latin typeface="Arial"/>
                <a:cs typeface="Arial"/>
              </a:rPr>
              <a:t> </a:t>
            </a:r>
            <a:r>
              <a:rPr dirty="0" sz="1100" spc="-25">
                <a:solidFill>
                  <a:srgbClr val="F5EEE7"/>
                </a:solidFill>
                <a:latin typeface="Arial"/>
                <a:cs typeface="Arial"/>
              </a:rPr>
              <a:t>gì </a:t>
            </a:r>
            <a:r>
              <a:rPr dirty="0" sz="1100">
                <a:solidFill>
                  <a:srgbClr val="F5EEE7"/>
                </a:solidFill>
                <a:latin typeface="Arial"/>
                <a:cs typeface="Arial"/>
              </a:rPr>
              <a:t>cần</a:t>
            </a:r>
            <a:r>
              <a:rPr dirty="0" sz="1100" spc="95">
                <a:solidFill>
                  <a:srgbClr val="F5EEE7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F5EEE7"/>
                </a:solidFill>
                <a:latin typeface="Arial"/>
                <a:cs typeface="Arial"/>
              </a:rPr>
              <a:t>thiết</a:t>
            </a:r>
            <a:r>
              <a:rPr dirty="0" sz="1100" spc="85">
                <a:solidFill>
                  <a:srgbClr val="F5EEE7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F5EEE7"/>
                </a:solidFill>
                <a:latin typeface="Arial"/>
                <a:cs typeface="Arial"/>
              </a:rPr>
              <a:t>sau</a:t>
            </a:r>
            <a:r>
              <a:rPr dirty="0" sz="1100" spc="100">
                <a:solidFill>
                  <a:srgbClr val="F5EEE7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F5EEE7"/>
                </a:solidFill>
                <a:latin typeface="Arial"/>
                <a:cs typeface="Arial"/>
              </a:rPr>
              <a:t>một</a:t>
            </a:r>
            <a:r>
              <a:rPr dirty="0" sz="1100" spc="85">
                <a:solidFill>
                  <a:srgbClr val="F5EEE7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F5EEE7"/>
                </a:solidFill>
                <a:latin typeface="Arial"/>
                <a:cs typeface="Arial"/>
              </a:rPr>
              <a:t>ngày</a:t>
            </a:r>
            <a:r>
              <a:rPr dirty="0" sz="1100" spc="85">
                <a:solidFill>
                  <a:srgbClr val="F5EEE7"/>
                </a:solidFill>
                <a:latin typeface="Arial"/>
                <a:cs typeface="Arial"/>
              </a:rPr>
              <a:t> </a:t>
            </a:r>
            <a:r>
              <a:rPr dirty="0" sz="1100" spc="-25">
                <a:solidFill>
                  <a:srgbClr val="F5EEE7"/>
                </a:solidFill>
                <a:latin typeface="Arial"/>
                <a:cs typeface="Arial"/>
              </a:rPr>
              <a:t>dài </a:t>
            </a:r>
            <a:r>
              <a:rPr dirty="0" sz="1100">
                <a:solidFill>
                  <a:srgbClr val="F5EEE7"/>
                </a:solidFill>
                <a:latin typeface="Arial"/>
                <a:cs typeface="Arial"/>
              </a:rPr>
              <a:t>tất</a:t>
            </a:r>
            <a:r>
              <a:rPr dirty="0" sz="1100" spc="105">
                <a:solidFill>
                  <a:srgbClr val="F5EEE7"/>
                </a:solidFill>
                <a:latin typeface="Arial"/>
                <a:cs typeface="Arial"/>
              </a:rPr>
              <a:t> </a:t>
            </a:r>
            <a:r>
              <a:rPr dirty="0" sz="1100" spc="-20">
                <a:solidFill>
                  <a:srgbClr val="F5EEE7"/>
                </a:solidFill>
                <a:latin typeface="Arial"/>
                <a:cs typeface="Arial"/>
              </a:rPr>
              <a:t>bật</a:t>
            </a:r>
            <a:r>
              <a:rPr dirty="0" sz="1100" spc="-20">
                <a:solidFill>
                  <a:srgbClr val="F2F2F2"/>
                </a:solidFill>
                <a:latin typeface="Arial"/>
                <a:cs typeface="Arial"/>
              </a:rPr>
              <a:t>.</a:t>
            </a:r>
            <a:endParaRPr sz="11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6857999"/>
                </a:lnTo>
                <a:lnTo>
                  <a:pt x="12192000" y="6857999"/>
                </a:lnTo>
                <a:lnTo>
                  <a:pt x="12192000" y="0"/>
                </a:lnTo>
                <a:close/>
              </a:path>
            </a:pathLst>
          </a:custGeom>
          <a:solidFill>
            <a:srgbClr val="F5EEE7"/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3" name="object 3" descr="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4" name="object 4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859054" y="0"/>
              <a:ext cx="5332945" cy="6858000"/>
            </a:xfrm>
            <a:prstGeom prst="rect">
              <a:avLst/>
            </a:prstGeom>
          </p:spPr>
        </p:pic>
        <p:pic>
          <p:nvPicPr>
            <p:cNvPr id="5" name="object 5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0" y="0"/>
              <a:ext cx="9676015" cy="6857999"/>
            </a:xfrm>
            <a:prstGeom prst="rect">
              <a:avLst/>
            </a:prstGeom>
          </p:spPr>
        </p:pic>
      </p:grpSp>
      <p:sp>
        <p:nvSpPr>
          <p:cNvPr id="6" name="object 6" descr=""/>
          <p:cNvSpPr txBox="1"/>
          <p:nvPr/>
        </p:nvSpPr>
        <p:spPr>
          <a:xfrm>
            <a:off x="9073083" y="6168956"/>
            <a:ext cx="2893060" cy="524510"/>
          </a:xfrm>
          <a:prstGeom prst="rect">
            <a:avLst/>
          </a:prstGeom>
        </p:spPr>
        <p:txBody>
          <a:bodyPr wrap="square" lIns="0" tIns="24765" rIns="0" bIns="0" rtlCol="0" vert="horz">
            <a:spAutoFit/>
          </a:bodyPr>
          <a:lstStyle/>
          <a:p>
            <a:pPr marL="1828800">
              <a:lnSpc>
                <a:spcPct val="100000"/>
              </a:lnSpc>
              <a:spcBef>
                <a:spcPts val="195"/>
              </a:spcBef>
            </a:pPr>
            <a:r>
              <a:rPr dirty="0" sz="750" spc="-10" b="1" i="1">
                <a:solidFill>
                  <a:srgbClr val="E5D7C6"/>
                </a:solidFill>
                <a:latin typeface="Arial"/>
                <a:cs typeface="Arial"/>
              </a:rPr>
              <a:t>PINE</a:t>
            </a:r>
            <a:r>
              <a:rPr dirty="0" sz="750" spc="-15" b="1" i="1">
                <a:solidFill>
                  <a:srgbClr val="E5D7C6"/>
                </a:solidFill>
                <a:latin typeface="Arial"/>
                <a:cs typeface="Arial"/>
              </a:rPr>
              <a:t> </a:t>
            </a:r>
            <a:r>
              <a:rPr dirty="0" sz="750" spc="-30" b="1" i="1">
                <a:solidFill>
                  <a:srgbClr val="E5D7C6"/>
                </a:solidFill>
                <a:latin typeface="Arial"/>
                <a:cs typeface="Arial"/>
              </a:rPr>
              <a:t>FOREST</a:t>
            </a:r>
            <a:r>
              <a:rPr dirty="0" sz="750" spc="-20" b="1" i="1">
                <a:solidFill>
                  <a:srgbClr val="E5D7C6"/>
                </a:solidFill>
                <a:latin typeface="Arial"/>
                <a:cs typeface="Arial"/>
              </a:rPr>
              <a:t> </a:t>
            </a:r>
            <a:r>
              <a:rPr dirty="0" sz="750" spc="-10" b="1" i="1">
                <a:solidFill>
                  <a:srgbClr val="E5D7C6"/>
                </a:solidFill>
                <a:latin typeface="Arial"/>
                <a:cs typeface="Arial"/>
              </a:rPr>
              <a:t>KITCHEN</a:t>
            </a:r>
            <a:endParaRPr sz="75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75"/>
              </a:spcBef>
            </a:pPr>
            <a:r>
              <a:rPr dirty="0" sz="800">
                <a:solidFill>
                  <a:srgbClr val="5F5D46"/>
                </a:solidFill>
                <a:latin typeface="Arial"/>
                <a:cs typeface="Arial"/>
              </a:rPr>
              <a:t>Màu</a:t>
            </a:r>
            <a:r>
              <a:rPr dirty="0" sz="800" spc="15">
                <a:solidFill>
                  <a:srgbClr val="5F5D46"/>
                </a:solidFill>
                <a:latin typeface="Arial"/>
                <a:cs typeface="Arial"/>
              </a:rPr>
              <a:t> </a:t>
            </a:r>
            <a:r>
              <a:rPr dirty="0" sz="800">
                <a:solidFill>
                  <a:srgbClr val="5F5D46"/>
                </a:solidFill>
                <a:latin typeface="Arial"/>
                <a:cs typeface="Arial"/>
              </a:rPr>
              <a:t>cánh:</a:t>
            </a:r>
            <a:r>
              <a:rPr dirty="0" sz="800" spc="10">
                <a:solidFill>
                  <a:srgbClr val="5F5D46"/>
                </a:solidFill>
                <a:latin typeface="Arial"/>
                <a:cs typeface="Arial"/>
              </a:rPr>
              <a:t> </a:t>
            </a:r>
            <a:r>
              <a:rPr dirty="0" sz="800">
                <a:solidFill>
                  <a:srgbClr val="E5D7C6"/>
                </a:solidFill>
                <a:latin typeface="Arial"/>
                <a:cs typeface="Arial"/>
              </a:rPr>
              <a:t>Cloverleaf</a:t>
            </a:r>
            <a:r>
              <a:rPr dirty="0" sz="800" spc="15">
                <a:solidFill>
                  <a:srgbClr val="E5D7C6"/>
                </a:solidFill>
                <a:latin typeface="Arial"/>
                <a:cs typeface="Arial"/>
              </a:rPr>
              <a:t> </a:t>
            </a:r>
            <a:r>
              <a:rPr dirty="0" sz="800">
                <a:solidFill>
                  <a:srgbClr val="E5D7C6"/>
                </a:solidFill>
                <a:latin typeface="Arial"/>
                <a:cs typeface="Arial"/>
              </a:rPr>
              <a:t>green</a:t>
            </a:r>
            <a:r>
              <a:rPr dirty="0" sz="800" spc="15">
                <a:solidFill>
                  <a:srgbClr val="E5D7C6"/>
                </a:solidFill>
                <a:latin typeface="Arial"/>
                <a:cs typeface="Arial"/>
              </a:rPr>
              <a:t> </a:t>
            </a:r>
            <a:r>
              <a:rPr dirty="0" sz="800">
                <a:solidFill>
                  <a:srgbClr val="E5D7C6"/>
                </a:solidFill>
                <a:latin typeface="Arial"/>
                <a:cs typeface="Arial"/>
              </a:rPr>
              <a:t>|</a:t>
            </a:r>
            <a:r>
              <a:rPr dirty="0" sz="800" spc="5">
                <a:solidFill>
                  <a:srgbClr val="E5D7C6"/>
                </a:solidFill>
                <a:latin typeface="Arial"/>
                <a:cs typeface="Arial"/>
              </a:rPr>
              <a:t> </a:t>
            </a:r>
            <a:r>
              <a:rPr dirty="0" sz="800" spc="-10">
                <a:solidFill>
                  <a:srgbClr val="5F5D46"/>
                </a:solidFill>
                <a:latin typeface="Arial"/>
                <a:cs typeface="Arial"/>
              </a:rPr>
              <a:t>Vách</a:t>
            </a:r>
            <a:r>
              <a:rPr dirty="0" sz="800" spc="20">
                <a:solidFill>
                  <a:srgbClr val="5F5D46"/>
                </a:solidFill>
                <a:latin typeface="Arial"/>
                <a:cs typeface="Arial"/>
              </a:rPr>
              <a:t> </a:t>
            </a:r>
            <a:r>
              <a:rPr dirty="0" sz="800">
                <a:solidFill>
                  <a:srgbClr val="5F5D46"/>
                </a:solidFill>
                <a:latin typeface="Arial"/>
                <a:cs typeface="Arial"/>
              </a:rPr>
              <a:t>&amp;</a:t>
            </a:r>
            <a:r>
              <a:rPr dirty="0" sz="800" spc="10">
                <a:solidFill>
                  <a:srgbClr val="5F5D46"/>
                </a:solidFill>
                <a:latin typeface="Arial"/>
                <a:cs typeface="Arial"/>
              </a:rPr>
              <a:t> </a:t>
            </a:r>
            <a:r>
              <a:rPr dirty="0" sz="800">
                <a:solidFill>
                  <a:srgbClr val="5F5D46"/>
                </a:solidFill>
                <a:latin typeface="Arial"/>
                <a:cs typeface="Arial"/>
              </a:rPr>
              <a:t>ốp</a:t>
            </a:r>
            <a:r>
              <a:rPr dirty="0" sz="800" spc="10">
                <a:solidFill>
                  <a:srgbClr val="5F5D46"/>
                </a:solidFill>
                <a:latin typeface="Arial"/>
                <a:cs typeface="Arial"/>
              </a:rPr>
              <a:t> </a:t>
            </a:r>
            <a:r>
              <a:rPr dirty="0" sz="800">
                <a:solidFill>
                  <a:srgbClr val="5F5D46"/>
                </a:solidFill>
                <a:latin typeface="Arial"/>
                <a:cs typeface="Arial"/>
              </a:rPr>
              <a:t>đá:</a:t>
            </a:r>
            <a:r>
              <a:rPr dirty="0" sz="800" spc="20">
                <a:solidFill>
                  <a:srgbClr val="5F5D46"/>
                </a:solidFill>
                <a:latin typeface="Arial"/>
                <a:cs typeface="Arial"/>
              </a:rPr>
              <a:t> </a:t>
            </a:r>
            <a:r>
              <a:rPr dirty="0" sz="800">
                <a:solidFill>
                  <a:srgbClr val="DCCFC1"/>
                </a:solidFill>
                <a:latin typeface="Arial"/>
                <a:cs typeface="Arial"/>
              </a:rPr>
              <a:t>Icelake</a:t>
            </a:r>
            <a:r>
              <a:rPr dirty="0" sz="800" spc="15">
                <a:solidFill>
                  <a:srgbClr val="DCCFC1"/>
                </a:solidFill>
                <a:latin typeface="Arial"/>
                <a:cs typeface="Arial"/>
              </a:rPr>
              <a:t> </a:t>
            </a:r>
            <a:r>
              <a:rPr dirty="0" sz="800">
                <a:solidFill>
                  <a:srgbClr val="DCCFC1"/>
                </a:solidFill>
                <a:latin typeface="Arial"/>
                <a:cs typeface="Arial"/>
              </a:rPr>
              <a:t>–</a:t>
            </a:r>
            <a:r>
              <a:rPr dirty="0" sz="800" spc="15">
                <a:solidFill>
                  <a:srgbClr val="DCCFC1"/>
                </a:solidFill>
                <a:latin typeface="Arial"/>
                <a:cs typeface="Arial"/>
              </a:rPr>
              <a:t> </a:t>
            </a:r>
            <a:r>
              <a:rPr dirty="0" sz="800" spc="-10">
                <a:solidFill>
                  <a:srgbClr val="DCCFC1"/>
                </a:solidFill>
                <a:latin typeface="Arial"/>
                <a:cs typeface="Arial"/>
              </a:rPr>
              <a:t>BQ8668</a:t>
            </a:r>
            <a:endParaRPr sz="800">
              <a:latin typeface="Arial"/>
              <a:cs typeface="Arial"/>
            </a:endParaRPr>
          </a:p>
          <a:p>
            <a:pPr algn="r" marL="2014220" marR="5080" indent="-290830">
              <a:lnSpc>
                <a:spcPts val="910"/>
              </a:lnSpc>
              <a:spcBef>
                <a:spcPts val="95"/>
              </a:spcBef>
            </a:pPr>
            <a:r>
              <a:rPr dirty="0" sz="800" spc="-30">
                <a:solidFill>
                  <a:srgbClr val="5F5D46"/>
                </a:solidFill>
                <a:latin typeface="Arial"/>
                <a:cs typeface="Arial"/>
              </a:rPr>
              <a:t>Kích</a:t>
            </a:r>
            <a:r>
              <a:rPr dirty="0" sz="800" spc="-20">
                <a:solidFill>
                  <a:srgbClr val="5F5D46"/>
                </a:solidFill>
                <a:latin typeface="Arial"/>
                <a:cs typeface="Arial"/>
              </a:rPr>
              <a:t> thước:</a:t>
            </a:r>
            <a:r>
              <a:rPr dirty="0" sz="800" spc="-25">
                <a:solidFill>
                  <a:srgbClr val="5F5D46"/>
                </a:solidFill>
                <a:latin typeface="Arial"/>
                <a:cs typeface="Arial"/>
              </a:rPr>
              <a:t> </a:t>
            </a:r>
            <a:r>
              <a:rPr dirty="0" sz="800">
                <a:solidFill>
                  <a:srgbClr val="E5D7C6"/>
                </a:solidFill>
                <a:latin typeface="Arial"/>
                <a:cs typeface="Arial"/>
              </a:rPr>
              <a:t>I</a:t>
            </a:r>
            <a:r>
              <a:rPr dirty="0" sz="800" spc="-25">
                <a:solidFill>
                  <a:srgbClr val="E5D7C6"/>
                </a:solidFill>
                <a:latin typeface="Arial"/>
                <a:cs typeface="Arial"/>
              </a:rPr>
              <a:t> </a:t>
            </a:r>
            <a:r>
              <a:rPr dirty="0" sz="800" spc="-60">
                <a:solidFill>
                  <a:srgbClr val="E5D7C6"/>
                </a:solidFill>
                <a:latin typeface="Arial"/>
                <a:cs typeface="Arial"/>
              </a:rPr>
              <a:t>SHAPE</a:t>
            </a:r>
            <a:r>
              <a:rPr dirty="0" sz="800" spc="-20">
                <a:solidFill>
                  <a:srgbClr val="E5D7C6"/>
                </a:solidFill>
                <a:latin typeface="Arial"/>
                <a:cs typeface="Arial"/>
              </a:rPr>
              <a:t> 3600 </a:t>
            </a:r>
            <a:r>
              <a:rPr dirty="0" sz="800">
                <a:solidFill>
                  <a:srgbClr val="5F5D46"/>
                </a:solidFill>
                <a:latin typeface="Arial"/>
                <a:cs typeface="Arial"/>
              </a:rPr>
              <a:t>Giá</a:t>
            </a:r>
            <a:r>
              <a:rPr dirty="0" sz="800" spc="-20">
                <a:solidFill>
                  <a:srgbClr val="5F5D46"/>
                </a:solidFill>
                <a:latin typeface="Arial"/>
                <a:cs typeface="Arial"/>
              </a:rPr>
              <a:t> từ:</a:t>
            </a:r>
            <a:r>
              <a:rPr dirty="0" sz="800" spc="-10">
                <a:solidFill>
                  <a:srgbClr val="5F5D46"/>
                </a:solidFill>
                <a:latin typeface="Arial"/>
                <a:cs typeface="Arial"/>
              </a:rPr>
              <a:t> </a:t>
            </a:r>
            <a:r>
              <a:rPr dirty="0" sz="800" spc="-10">
                <a:solidFill>
                  <a:srgbClr val="E5D7C6"/>
                </a:solidFill>
                <a:latin typeface="Arial"/>
                <a:cs typeface="Arial"/>
              </a:rPr>
              <a:t>66.000.000</a:t>
            </a:r>
            <a:endParaRPr sz="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6857999"/>
                </a:lnTo>
                <a:lnTo>
                  <a:pt x="12192000" y="6857999"/>
                </a:lnTo>
                <a:lnTo>
                  <a:pt x="12192000" y="0"/>
                </a:lnTo>
                <a:close/>
              </a:path>
            </a:pathLst>
          </a:custGeom>
          <a:solidFill>
            <a:srgbClr val="F5EEE7"/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3" name="object 3" descr="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4" name="object 4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4566602" cy="6857999"/>
            </a:xfrm>
            <a:prstGeom prst="rect">
              <a:avLst/>
            </a:prstGeom>
          </p:spPr>
        </p:pic>
        <p:sp>
          <p:nvSpPr>
            <p:cNvPr id="5" name="object 5" descr=""/>
            <p:cNvSpPr/>
            <p:nvPr/>
          </p:nvSpPr>
          <p:spPr>
            <a:xfrm>
              <a:off x="4566602" y="0"/>
              <a:ext cx="7625715" cy="6858000"/>
            </a:xfrm>
            <a:custGeom>
              <a:avLst/>
              <a:gdLst/>
              <a:ahLst/>
              <a:cxnLst/>
              <a:rect l="l" t="t" r="r" b="b"/>
              <a:pathLst>
                <a:path w="7625715" h="6858000">
                  <a:moveTo>
                    <a:pt x="7625397" y="0"/>
                  </a:moveTo>
                  <a:lnTo>
                    <a:pt x="0" y="0"/>
                  </a:lnTo>
                  <a:lnTo>
                    <a:pt x="0" y="6857999"/>
                  </a:lnTo>
                  <a:lnTo>
                    <a:pt x="7625397" y="6857999"/>
                  </a:lnTo>
                  <a:lnTo>
                    <a:pt x="7625397" y="0"/>
                  </a:lnTo>
                  <a:close/>
                </a:path>
              </a:pathLst>
            </a:custGeom>
            <a:solidFill>
              <a:srgbClr val="D2E0E0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6" name="object 6" descr=""/>
          <p:cNvSpPr txBox="1"/>
          <p:nvPr/>
        </p:nvSpPr>
        <p:spPr>
          <a:xfrm>
            <a:off x="3293694" y="3651504"/>
            <a:ext cx="2438400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>
                <a:solidFill>
                  <a:srgbClr val="B0663E"/>
                </a:solidFill>
                <a:latin typeface="Arial"/>
                <a:cs typeface="Arial"/>
              </a:rPr>
              <a:t>Bạn</a:t>
            </a:r>
            <a:r>
              <a:rPr dirty="0" sz="1100" spc="20">
                <a:solidFill>
                  <a:srgbClr val="B0663E"/>
                </a:solidFill>
                <a:latin typeface="Arial"/>
                <a:cs typeface="Arial"/>
              </a:rPr>
              <a:t> </a:t>
            </a:r>
            <a:r>
              <a:rPr dirty="0" sz="1100" spc="-10">
                <a:solidFill>
                  <a:srgbClr val="B0663E"/>
                </a:solidFill>
                <a:latin typeface="Arial"/>
                <a:cs typeface="Arial"/>
              </a:rPr>
              <a:t>thường</a:t>
            </a:r>
            <a:r>
              <a:rPr dirty="0" sz="1100" spc="25">
                <a:solidFill>
                  <a:srgbClr val="B0663E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B0663E"/>
                </a:solidFill>
                <a:latin typeface="Arial"/>
                <a:cs typeface="Arial"/>
              </a:rPr>
              <a:t>uống</a:t>
            </a:r>
            <a:r>
              <a:rPr dirty="0" sz="1100" spc="10">
                <a:solidFill>
                  <a:srgbClr val="B0663E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B0663E"/>
                </a:solidFill>
                <a:latin typeface="Arial"/>
                <a:cs typeface="Arial"/>
              </a:rPr>
              <a:t>cà</a:t>
            </a:r>
            <a:r>
              <a:rPr dirty="0" sz="1100" spc="25">
                <a:solidFill>
                  <a:srgbClr val="B0663E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B0663E"/>
                </a:solidFill>
                <a:latin typeface="Arial"/>
                <a:cs typeface="Arial"/>
              </a:rPr>
              <a:t>phê</a:t>
            </a:r>
            <a:r>
              <a:rPr dirty="0" sz="1100" spc="15">
                <a:solidFill>
                  <a:srgbClr val="B0663E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B0663E"/>
                </a:solidFill>
                <a:latin typeface="Arial"/>
                <a:cs typeface="Arial"/>
              </a:rPr>
              <a:t>vào</a:t>
            </a:r>
            <a:r>
              <a:rPr dirty="0" sz="1100" spc="20">
                <a:solidFill>
                  <a:srgbClr val="B0663E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B0663E"/>
                </a:solidFill>
                <a:latin typeface="Arial"/>
                <a:cs typeface="Arial"/>
              </a:rPr>
              <a:t>lúc</a:t>
            </a:r>
            <a:r>
              <a:rPr dirty="0" sz="1100" spc="20">
                <a:solidFill>
                  <a:srgbClr val="B0663E"/>
                </a:solidFill>
                <a:latin typeface="Arial"/>
                <a:cs typeface="Arial"/>
              </a:rPr>
              <a:t> </a:t>
            </a:r>
            <a:r>
              <a:rPr dirty="0" sz="1100" spc="-20">
                <a:solidFill>
                  <a:srgbClr val="B0663E"/>
                </a:solidFill>
                <a:latin typeface="Arial"/>
                <a:cs typeface="Arial"/>
              </a:rPr>
              <a:t>nào?</a:t>
            </a:r>
            <a:endParaRPr sz="11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3" name="object 3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12192000" cy="6857999"/>
            </a:xfrm>
            <a:prstGeom prst="rect">
              <a:avLst/>
            </a:prstGeom>
          </p:spPr>
        </p:pic>
        <p:sp>
          <p:nvSpPr>
            <p:cNvPr id="4" name="object 4" descr=""/>
            <p:cNvSpPr/>
            <p:nvPr/>
          </p:nvSpPr>
          <p:spPr>
            <a:xfrm>
              <a:off x="0" y="0"/>
              <a:ext cx="3799204" cy="6858000"/>
            </a:xfrm>
            <a:custGeom>
              <a:avLst/>
              <a:gdLst/>
              <a:ahLst/>
              <a:cxnLst/>
              <a:rect l="l" t="t" r="r" b="b"/>
              <a:pathLst>
                <a:path w="3799204" h="6858000">
                  <a:moveTo>
                    <a:pt x="3798912" y="0"/>
                  </a:moveTo>
                  <a:lnTo>
                    <a:pt x="0" y="0"/>
                  </a:lnTo>
                  <a:lnTo>
                    <a:pt x="0" y="6857998"/>
                  </a:lnTo>
                  <a:lnTo>
                    <a:pt x="3798912" y="6857998"/>
                  </a:lnTo>
                  <a:lnTo>
                    <a:pt x="3798912" y="0"/>
                  </a:lnTo>
                  <a:close/>
                </a:path>
              </a:pathLst>
            </a:custGeom>
            <a:solidFill>
              <a:srgbClr val="6A6C69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5" name="object 5" descr=""/>
          <p:cNvSpPr txBox="1"/>
          <p:nvPr/>
        </p:nvSpPr>
        <p:spPr>
          <a:xfrm>
            <a:off x="994464" y="2653890"/>
            <a:ext cx="1736089" cy="1751964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algn="just" marL="12700">
              <a:lnSpc>
                <a:spcPct val="100000"/>
              </a:lnSpc>
              <a:spcBef>
                <a:spcPts val="120"/>
              </a:spcBef>
            </a:pPr>
            <a:r>
              <a:rPr dirty="0" sz="1450" b="1" i="1">
                <a:solidFill>
                  <a:srgbClr val="E5D7C6"/>
                </a:solidFill>
                <a:latin typeface="Arial"/>
                <a:cs typeface="Arial"/>
              </a:rPr>
              <a:t>Bếp</a:t>
            </a:r>
            <a:r>
              <a:rPr dirty="0" sz="1450" spc="-45" b="1" i="1">
                <a:solidFill>
                  <a:srgbClr val="E5D7C6"/>
                </a:solidFill>
                <a:latin typeface="Arial"/>
                <a:cs typeface="Arial"/>
              </a:rPr>
              <a:t> </a:t>
            </a:r>
            <a:r>
              <a:rPr dirty="0" sz="1450" spc="-105" b="1" i="1">
                <a:solidFill>
                  <a:srgbClr val="E5D7C6"/>
                </a:solidFill>
                <a:latin typeface="Arial"/>
                <a:cs typeface="Arial"/>
              </a:rPr>
              <a:t>SECRET </a:t>
            </a:r>
            <a:r>
              <a:rPr dirty="0" sz="1450" spc="-95" b="1" i="1">
                <a:solidFill>
                  <a:srgbClr val="E5D7C6"/>
                </a:solidFill>
                <a:latin typeface="Arial"/>
                <a:cs typeface="Arial"/>
              </a:rPr>
              <a:t>WATER</a:t>
            </a:r>
            <a:endParaRPr sz="1450">
              <a:latin typeface="Arial"/>
              <a:cs typeface="Arial"/>
            </a:endParaRPr>
          </a:p>
          <a:p>
            <a:pPr algn="just" marL="12700" marR="26670">
              <a:lnSpc>
                <a:spcPct val="99500"/>
              </a:lnSpc>
              <a:spcBef>
                <a:spcPts val="1325"/>
              </a:spcBef>
            </a:pPr>
            <a:r>
              <a:rPr dirty="0" sz="1100">
                <a:solidFill>
                  <a:srgbClr val="EEE2D6"/>
                </a:solidFill>
                <a:latin typeface="Arial"/>
                <a:cs typeface="Arial"/>
              </a:rPr>
              <a:t>Khoan</a:t>
            </a:r>
            <a:r>
              <a:rPr dirty="0" sz="1100" spc="215">
                <a:solidFill>
                  <a:srgbClr val="EEE2D6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EEE2D6"/>
                </a:solidFill>
                <a:latin typeface="Arial"/>
                <a:cs typeface="Arial"/>
              </a:rPr>
              <a:t>khoái</a:t>
            </a:r>
            <a:r>
              <a:rPr dirty="0" sz="1100" spc="215">
                <a:solidFill>
                  <a:srgbClr val="EEE2D6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EEE2D6"/>
                </a:solidFill>
                <a:latin typeface="Arial"/>
                <a:cs typeface="Arial"/>
              </a:rPr>
              <a:t>thưởng</a:t>
            </a:r>
            <a:r>
              <a:rPr dirty="0" sz="1100" spc="225">
                <a:solidFill>
                  <a:srgbClr val="EEE2D6"/>
                </a:solidFill>
                <a:latin typeface="Arial"/>
                <a:cs typeface="Arial"/>
              </a:rPr>
              <a:t> </a:t>
            </a:r>
            <a:r>
              <a:rPr dirty="0" sz="1100" spc="-20">
                <a:solidFill>
                  <a:srgbClr val="EEE2D6"/>
                </a:solidFill>
                <a:latin typeface="Arial"/>
                <a:cs typeface="Arial"/>
              </a:rPr>
              <a:t>thức </a:t>
            </a:r>
            <a:r>
              <a:rPr dirty="0" sz="1100">
                <a:solidFill>
                  <a:srgbClr val="EEE2D6"/>
                </a:solidFill>
                <a:latin typeface="Arial"/>
                <a:cs typeface="Arial"/>
              </a:rPr>
              <a:t>tách</a:t>
            </a:r>
            <a:r>
              <a:rPr dirty="0" sz="1100" spc="135">
                <a:solidFill>
                  <a:srgbClr val="EEE2D6"/>
                </a:solidFill>
                <a:latin typeface="Arial"/>
                <a:cs typeface="Arial"/>
              </a:rPr>
              <a:t>  </a:t>
            </a:r>
            <a:r>
              <a:rPr dirty="0" sz="1100">
                <a:solidFill>
                  <a:srgbClr val="EEE2D6"/>
                </a:solidFill>
                <a:latin typeface="Arial"/>
                <a:cs typeface="Arial"/>
              </a:rPr>
              <a:t>cà</a:t>
            </a:r>
            <a:r>
              <a:rPr dirty="0" sz="1100" spc="130">
                <a:solidFill>
                  <a:srgbClr val="EEE2D6"/>
                </a:solidFill>
                <a:latin typeface="Arial"/>
                <a:cs typeface="Arial"/>
              </a:rPr>
              <a:t>  </a:t>
            </a:r>
            <a:r>
              <a:rPr dirty="0" sz="1100">
                <a:solidFill>
                  <a:srgbClr val="EEE2D6"/>
                </a:solidFill>
                <a:latin typeface="Arial"/>
                <a:cs typeface="Arial"/>
              </a:rPr>
              <a:t>phê</a:t>
            </a:r>
            <a:r>
              <a:rPr dirty="0" sz="1100" spc="135">
                <a:solidFill>
                  <a:srgbClr val="EEE2D6"/>
                </a:solidFill>
                <a:latin typeface="Arial"/>
                <a:cs typeface="Arial"/>
              </a:rPr>
              <a:t>  </a:t>
            </a:r>
            <a:r>
              <a:rPr dirty="0" sz="1100">
                <a:solidFill>
                  <a:srgbClr val="EEE2D6"/>
                </a:solidFill>
                <a:latin typeface="Arial"/>
                <a:cs typeface="Arial"/>
              </a:rPr>
              <a:t>sáng</a:t>
            </a:r>
            <a:r>
              <a:rPr dirty="0" sz="1100" spc="130">
                <a:solidFill>
                  <a:srgbClr val="EEE2D6"/>
                </a:solidFill>
                <a:latin typeface="Arial"/>
                <a:cs typeface="Arial"/>
              </a:rPr>
              <a:t>  </a:t>
            </a:r>
            <a:r>
              <a:rPr dirty="0" sz="1100" spc="-20">
                <a:solidFill>
                  <a:srgbClr val="EEE2D6"/>
                </a:solidFill>
                <a:latin typeface="Arial"/>
                <a:cs typeface="Arial"/>
              </a:rPr>
              <a:t>giữa </a:t>
            </a:r>
            <a:r>
              <a:rPr dirty="0" sz="1100">
                <a:solidFill>
                  <a:srgbClr val="EEE2D6"/>
                </a:solidFill>
                <a:latin typeface="Arial"/>
                <a:cs typeface="Arial"/>
              </a:rPr>
              <a:t>một</a:t>
            </a:r>
            <a:r>
              <a:rPr dirty="0" sz="1100" spc="380">
                <a:solidFill>
                  <a:srgbClr val="EEE2D6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EEE2D6"/>
                </a:solidFill>
                <a:latin typeface="Arial"/>
                <a:cs typeface="Arial"/>
              </a:rPr>
              <a:t>tầm</a:t>
            </a:r>
            <a:r>
              <a:rPr dirty="0" sz="1100" spc="375">
                <a:solidFill>
                  <a:srgbClr val="EEE2D6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EEE2D6"/>
                </a:solidFill>
                <a:latin typeface="Arial"/>
                <a:cs typeface="Arial"/>
              </a:rPr>
              <a:t>nhìn</a:t>
            </a:r>
            <a:r>
              <a:rPr dirty="0" sz="1100" spc="395">
                <a:solidFill>
                  <a:srgbClr val="EEE2D6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EEE2D6"/>
                </a:solidFill>
                <a:latin typeface="Arial"/>
                <a:cs typeface="Arial"/>
              </a:rPr>
              <a:t>thanh</a:t>
            </a:r>
            <a:r>
              <a:rPr dirty="0" sz="1100" spc="395">
                <a:solidFill>
                  <a:srgbClr val="EEE2D6"/>
                </a:solidFill>
                <a:latin typeface="Arial"/>
                <a:cs typeface="Arial"/>
              </a:rPr>
              <a:t> </a:t>
            </a:r>
            <a:r>
              <a:rPr dirty="0" sz="1100" spc="-20">
                <a:solidFill>
                  <a:srgbClr val="EEE2D6"/>
                </a:solidFill>
                <a:latin typeface="Arial"/>
                <a:cs typeface="Arial"/>
              </a:rPr>
              <a:t>tao. </a:t>
            </a:r>
            <a:r>
              <a:rPr dirty="0" sz="1100">
                <a:solidFill>
                  <a:srgbClr val="EEE2D6"/>
                </a:solidFill>
                <a:latin typeface="Arial"/>
                <a:cs typeface="Arial"/>
              </a:rPr>
              <a:t>Gam</a:t>
            </a:r>
            <a:r>
              <a:rPr dirty="0" sz="1100" spc="235">
                <a:solidFill>
                  <a:srgbClr val="EEE2D6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EEE2D6"/>
                </a:solidFill>
                <a:latin typeface="Arial"/>
                <a:cs typeface="Arial"/>
              </a:rPr>
              <a:t>màu</a:t>
            </a:r>
            <a:r>
              <a:rPr dirty="0" sz="1100" spc="245">
                <a:solidFill>
                  <a:srgbClr val="EEE2D6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EEE2D6"/>
                </a:solidFill>
                <a:latin typeface="Arial"/>
                <a:cs typeface="Arial"/>
              </a:rPr>
              <a:t>xanh</a:t>
            </a:r>
            <a:r>
              <a:rPr dirty="0" sz="1100" spc="250">
                <a:solidFill>
                  <a:srgbClr val="EEE2D6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EEE2D6"/>
                </a:solidFill>
                <a:latin typeface="Arial"/>
                <a:cs typeface="Arial"/>
              </a:rPr>
              <a:t>phớt</a:t>
            </a:r>
            <a:r>
              <a:rPr dirty="0" sz="1100" spc="235">
                <a:solidFill>
                  <a:srgbClr val="EEE2D6"/>
                </a:solidFill>
                <a:latin typeface="Arial"/>
                <a:cs typeface="Arial"/>
              </a:rPr>
              <a:t> </a:t>
            </a:r>
            <a:r>
              <a:rPr dirty="0" sz="1100" spc="-25">
                <a:solidFill>
                  <a:srgbClr val="EEE2D6"/>
                </a:solidFill>
                <a:latin typeface="Arial"/>
                <a:cs typeface="Arial"/>
              </a:rPr>
              <a:t>vừa </a:t>
            </a:r>
            <a:r>
              <a:rPr dirty="0" sz="1100">
                <a:solidFill>
                  <a:srgbClr val="EEE2D6"/>
                </a:solidFill>
                <a:latin typeface="Arial"/>
                <a:cs typeface="Arial"/>
              </a:rPr>
              <a:t>đủ</a:t>
            </a:r>
            <a:r>
              <a:rPr dirty="0" sz="1100" spc="215">
                <a:solidFill>
                  <a:srgbClr val="EEE2D6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EEE2D6"/>
                </a:solidFill>
                <a:latin typeface="Arial"/>
                <a:cs typeface="Arial"/>
              </a:rPr>
              <a:t>để</a:t>
            </a:r>
            <a:r>
              <a:rPr dirty="0" sz="1100" spc="215">
                <a:solidFill>
                  <a:srgbClr val="EEE2D6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EEE2D6"/>
                </a:solidFill>
                <a:latin typeface="Arial"/>
                <a:cs typeface="Arial"/>
              </a:rPr>
              <a:t>xoa</a:t>
            </a:r>
            <a:r>
              <a:rPr dirty="0" sz="1100" spc="204">
                <a:solidFill>
                  <a:srgbClr val="EEE2D6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EEE2D6"/>
                </a:solidFill>
                <a:latin typeface="Arial"/>
                <a:cs typeface="Arial"/>
              </a:rPr>
              <a:t>dịu</a:t>
            </a:r>
            <a:r>
              <a:rPr dirty="0" sz="1100" spc="215">
                <a:solidFill>
                  <a:srgbClr val="EEE2D6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EEE2D6"/>
                </a:solidFill>
                <a:latin typeface="Arial"/>
                <a:cs typeface="Arial"/>
              </a:rPr>
              <a:t>những</a:t>
            </a:r>
            <a:r>
              <a:rPr dirty="0" sz="1100" spc="210">
                <a:solidFill>
                  <a:srgbClr val="EEE2D6"/>
                </a:solidFill>
                <a:latin typeface="Arial"/>
                <a:cs typeface="Arial"/>
              </a:rPr>
              <a:t> </a:t>
            </a:r>
            <a:r>
              <a:rPr dirty="0" sz="1100" spc="-25">
                <a:solidFill>
                  <a:srgbClr val="EEE2D6"/>
                </a:solidFill>
                <a:latin typeface="Arial"/>
                <a:cs typeface="Arial"/>
              </a:rPr>
              <a:t>sắc </a:t>
            </a:r>
            <a:r>
              <a:rPr dirty="0" sz="1100">
                <a:solidFill>
                  <a:srgbClr val="EEE2D6"/>
                </a:solidFill>
                <a:latin typeface="Arial"/>
                <a:cs typeface="Arial"/>
              </a:rPr>
              <a:t>thái</a:t>
            </a:r>
            <a:r>
              <a:rPr dirty="0" sz="1100" spc="130">
                <a:solidFill>
                  <a:srgbClr val="EEE2D6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EEE2D6"/>
                </a:solidFill>
                <a:latin typeface="Arial"/>
                <a:cs typeface="Arial"/>
              </a:rPr>
              <a:t>cảm</a:t>
            </a:r>
            <a:r>
              <a:rPr dirty="0" sz="1100" spc="125">
                <a:solidFill>
                  <a:srgbClr val="EEE2D6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EEE2D6"/>
                </a:solidFill>
                <a:latin typeface="Arial"/>
                <a:cs typeface="Arial"/>
              </a:rPr>
              <a:t>xúc</a:t>
            </a:r>
            <a:r>
              <a:rPr dirty="0" sz="1100" spc="135">
                <a:solidFill>
                  <a:srgbClr val="EEE2D6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EEE2D6"/>
                </a:solidFill>
                <a:latin typeface="Arial"/>
                <a:cs typeface="Arial"/>
              </a:rPr>
              <a:t>hay</a:t>
            </a:r>
            <a:r>
              <a:rPr dirty="0" sz="1100" spc="125">
                <a:solidFill>
                  <a:srgbClr val="EEE2D6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EEE2D6"/>
                </a:solidFill>
                <a:latin typeface="Arial"/>
                <a:cs typeface="Arial"/>
              </a:rPr>
              <a:t>khơi</a:t>
            </a:r>
            <a:r>
              <a:rPr dirty="0" sz="1100" spc="130">
                <a:solidFill>
                  <a:srgbClr val="EEE2D6"/>
                </a:solidFill>
                <a:latin typeface="Arial"/>
                <a:cs typeface="Arial"/>
              </a:rPr>
              <a:t> </a:t>
            </a:r>
            <a:r>
              <a:rPr dirty="0" sz="1100" spc="-25">
                <a:solidFill>
                  <a:srgbClr val="EEE2D6"/>
                </a:solidFill>
                <a:latin typeface="Arial"/>
                <a:cs typeface="Arial"/>
              </a:rPr>
              <a:t>gợi </a:t>
            </a:r>
            <a:r>
              <a:rPr dirty="0" sz="1100">
                <a:solidFill>
                  <a:srgbClr val="EEE2D6"/>
                </a:solidFill>
                <a:latin typeface="Arial"/>
                <a:cs typeface="Arial"/>
              </a:rPr>
              <a:t>niềm</a:t>
            </a:r>
            <a:r>
              <a:rPr dirty="0" sz="1100" spc="440">
                <a:solidFill>
                  <a:srgbClr val="EEE2D6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EEE2D6"/>
                </a:solidFill>
                <a:latin typeface="Arial"/>
                <a:cs typeface="Arial"/>
              </a:rPr>
              <a:t>hứng</a:t>
            </a:r>
            <a:r>
              <a:rPr dirty="0" sz="1100" spc="440">
                <a:solidFill>
                  <a:srgbClr val="EEE2D6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EEE2D6"/>
                </a:solidFill>
                <a:latin typeface="Arial"/>
                <a:cs typeface="Arial"/>
              </a:rPr>
              <a:t>thú</a:t>
            </a:r>
            <a:r>
              <a:rPr dirty="0" sz="1100" spc="450">
                <a:solidFill>
                  <a:srgbClr val="EEE2D6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EEE2D6"/>
                </a:solidFill>
                <a:latin typeface="Arial"/>
                <a:cs typeface="Arial"/>
              </a:rPr>
              <a:t>làm</a:t>
            </a:r>
            <a:r>
              <a:rPr dirty="0" sz="1100" spc="440">
                <a:solidFill>
                  <a:srgbClr val="EEE2D6"/>
                </a:solidFill>
                <a:latin typeface="Arial"/>
                <a:cs typeface="Arial"/>
              </a:rPr>
              <a:t> </a:t>
            </a:r>
            <a:r>
              <a:rPr dirty="0" sz="1100" spc="-25">
                <a:solidFill>
                  <a:srgbClr val="EEE2D6"/>
                </a:solidFill>
                <a:latin typeface="Arial"/>
                <a:cs typeface="Arial"/>
              </a:rPr>
              <a:t>bếp </a:t>
            </a:r>
            <a:r>
              <a:rPr dirty="0" sz="1100">
                <a:solidFill>
                  <a:srgbClr val="EEE2D6"/>
                </a:solidFill>
                <a:latin typeface="Arial"/>
                <a:cs typeface="Arial"/>
              </a:rPr>
              <a:t>mỗi</a:t>
            </a:r>
            <a:r>
              <a:rPr dirty="0" sz="1100" spc="35">
                <a:solidFill>
                  <a:srgbClr val="EEE2D6"/>
                </a:solidFill>
                <a:latin typeface="Arial"/>
                <a:cs typeface="Arial"/>
              </a:rPr>
              <a:t> </a:t>
            </a:r>
            <a:r>
              <a:rPr dirty="0" sz="1100" spc="-10">
                <a:solidFill>
                  <a:srgbClr val="EEE2D6"/>
                </a:solidFill>
                <a:latin typeface="Arial"/>
                <a:cs typeface="Arial"/>
              </a:rPr>
              <a:t>ngày.</a:t>
            </a:r>
            <a:endParaRPr sz="11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3" name="object 3" descr=""/>
          <p:cNvSpPr txBox="1"/>
          <p:nvPr/>
        </p:nvSpPr>
        <p:spPr>
          <a:xfrm>
            <a:off x="8988945" y="6123236"/>
            <a:ext cx="2976880" cy="524510"/>
          </a:xfrm>
          <a:prstGeom prst="rect">
            <a:avLst/>
          </a:prstGeom>
        </p:spPr>
        <p:txBody>
          <a:bodyPr wrap="square" lIns="0" tIns="24765" rIns="0" bIns="0" rtlCol="0" vert="horz">
            <a:spAutoFit/>
          </a:bodyPr>
          <a:lstStyle/>
          <a:p>
            <a:pPr marL="1825625">
              <a:lnSpc>
                <a:spcPct val="100000"/>
              </a:lnSpc>
              <a:spcBef>
                <a:spcPts val="195"/>
              </a:spcBef>
            </a:pPr>
            <a:r>
              <a:rPr dirty="0" sz="750" spc="-45" b="1" i="1">
                <a:solidFill>
                  <a:srgbClr val="E5D7C6"/>
                </a:solidFill>
                <a:latin typeface="Arial"/>
                <a:cs typeface="Arial"/>
              </a:rPr>
              <a:t>SECRET</a:t>
            </a:r>
            <a:r>
              <a:rPr dirty="0" sz="750" spc="-20" b="1" i="1">
                <a:solidFill>
                  <a:srgbClr val="E5D7C6"/>
                </a:solidFill>
                <a:latin typeface="Arial"/>
                <a:cs typeface="Arial"/>
              </a:rPr>
              <a:t> </a:t>
            </a:r>
            <a:r>
              <a:rPr dirty="0" sz="750" spc="-55" b="1" i="1">
                <a:solidFill>
                  <a:srgbClr val="E5D7C6"/>
                </a:solidFill>
                <a:latin typeface="Arial"/>
                <a:cs typeface="Arial"/>
              </a:rPr>
              <a:t>WATER</a:t>
            </a:r>
            <a:r>
              <a:rPr dirty="0" sz="750" spc="40" b="1" i="1">
                <a:solidFill>
                  <a:srgbClr val="E5D7C6"/>
                </a:solidFill>
                <a:latin typeface="Arial"/>
                <a:cs typeface="Arial"/>
              </a:rPr>
              <a:t> </a:t>
            </a:r>
            <a:r>
              <a:rPr dirty="0" sz="750" spc="-10" b="1" i="1">
                <a:solidFill>
                  <a:srgbClr val="E5D7C6"/>
                </a:solidFill>
                <a:latin typeface="Arial"/>
                <a:cs typeface="Arial"/>
              </a:rPr>
              <a:t>KITCHEN</a:t>
            </a:r>
            <a:endParaRPr sz="75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75"/>
              </a:spcBef>
            </a:pPr>
            <a:r>
              <a:rPr dirty="0" sz="800">
                <a:solidFill>
                  <a:srgbClr val="C2B19F"/>
                </a:solidFill>
                <a:latin typeface="Arial"/>
                <a:cs typeface="Arial"/>
              </a:rPr>
              <a:t>Màu</a:t>
            </a:r>
            <a:r>
              <a:rPr dirty="0" sz="800" spc="-5">
                <a:solidFill>
                  <a:srgbClr val="C2B19F"/>
                </a:solidFill>
                <a:latin typeface="Arial"/>
                <a:cs typeface="Arial"/>
              </a:rPr>
              <a:t> </a:t>
            </a:r>
            <a:r>
              <a:rPr dirty="0" sz="800">
                <a:solidFill>
                  <a:srgbClr val="C2B19F"/>
                </a:solidFill>
                <a:latin typeface="Arial"/>
                <a:cs typeface="Arial"/>
              </a:rPr>
              <a:t>cánh:</a:t>
            </a:r>
            <a:r>
              <a:rPr dirty="0" sz="800" spc="-15">
                <a:solidFill>
                  <a:srgbClr val="C2B19F"/>
                </a:solidFill>
                <a:latin typeface="Arial"/>
                <a:cs typeface="Arial"/>
              </a:rPr>
              <a:t> </a:t>
            </a:r>
            <a:r>
              <a:rPr dirty="0" sz="800">
                <a:solidFill>
                  <a:srgbClr val="E5D7C6"/>
                </a:solidFill>
                <a:latin typeface="Arial"/>
                <a:cs typeface="Arial"/>
              </a:rPr>
              <a:t>Windswept Blue </a:t>
            </a:r>
            <a:r>
              <a:rPr dirty="0" sz="800" spc="-30">
                <a:solidFill>
                  <a:srgbClr val="E5D7C6"/>
                </a:solidFill>
                <a:latin typeface="Arial"/>
                <a:cs typeface="Arial"/>
              </a:rPr>
              <a:t>|</a:t>
            </a:r>
            <a:r>
              <a:rPr dirty="0" sz="800" spc="-25">
                <a:solidFill>
                  <a:srgbClr val="E5D7C6"/>
                </a:solidFill>
                <a:latin typeface="Arial"/>
                <a:cs typeface="Arial"/>
              </a:rPr>
              <a:t> </a:t>
            </a:r>
            <a:r>
              <a:rPr dirty="0" sz="800" spc="-20">
                <a:solidFill>
                  <a:srgbClr val="C2B19F"/>
                </a:solidFill>
                <a:latin typeface="Arial"/>
                <a:cs typeface="Arial"/>
              </a:rPr>
              <a:t>Vách</a:t>
            </a:r>
            <a:r>
              <a:rPr dirty="0" sz="800">
                <a:solidFill>
                  <a:srgbClr val="C2B19F"/>
                </a:solidFill>
                <a:latin typeface="Arial"/>
                <a:cs typeface="Arial"/>
              </a:rPr>
              <a:t> &amp;</a:t>
            </a:r>
            <a:r>
              <a:rPr dirty="0" sz="800" spc="-5">
                <a:solidFill>
                  <a:srgbClr val="C2B19F"/>
                </a:solidFill>
                <a:latin typeface="Arial"/>
                <a:cs typeface="Arial"/>
              </a:rPr>
              <a:t> </a:t>
            </a:r>
            <a:r>
              <a:rPr dirty="0" sz="800">
                <a:solidFill>
                  <a:srgbClr val="C2B19F"/>
                </a:solidFill>
                <a:latin typeface="Arial"/>
                <a:cs typeface="Arial"/>
              </a:rPr>
              <a:t>ốp</a:t>
            </a:r>
            <a:r>
              <a:rPr dirty="0" sz="800" spc="-5">
                <a:solidFill>
                  <a:srgbClr val="C2B19F"/>
                </a:solidFill>
                <a:latin typeface="Arial"/>
                <a:cs typeface="Arial"/>
              </a:rPr>
              <a:t> </a:t>
            </a:r>
            <a:r>
              <a:rPr dirty="0" sz="800">
                <a:solidFill>
                  <a:srgbClr val="C2B19F"/>
                </a:solidFill>
                <a:latin typeface="Arial"/>
                <a:cs typeface="Arial"/>
              </a:rPr>
              <a:t>đá:</a:t>
            </a:r>
            <a:r>
              <a:rPr dirty="0" sz="800" spc="-20">
                <a:solidFill>
                  <a:srgbClr val="C2B19F"/>
                </a:solidFill>
                <a:latin typeface="Arial"/>
                <a:cs typeface="Arial"/>
              </a:rPr>
              <a:t> </a:t>
            </a:r>
            <a:r>
              <a:rPr dirty="0" sz="800">
                <a:solidFill>
                  <a:srgbClr val="DCCFC1"/>
                </a:solidFill>
                <a:latin typeface="Arial"/>
                <a:cs typeface="Arial"/>
              </a:rPr>
              <a:t>White </a:t>
            </a:r>
            <a:r>
              <a:rPr dirty="0" sz="800" spc="-10">
                <a:solidFill>
                  <a:srgbClr val="DCCFC1"/>
                </a:solidFill>
                <a:latin typeface="Arial"/>
                <a:cs typeface="Arial"/>
              </a:rPr>
              <a:t>shells</a:t>
            </a:r>
            <a:r>
              <a:rPr dirty="0" sz="800">
                <a:solidFill>
                  <a:srgbClr val="DCCFC1"/>
                </a:solidFill>
                <a:latin typeface="Arial"/>
                <a:cs typeface="Arial"/>
              </a:rPr>
              <a:t> –</a:t>
            </a:r>
            <a:r>
              <a:rPr dirty="0" sz="800" spc="-5">
                <a:solidFill>
                  <a:srgbClr val="DCCFC1"/>
                </a:solidFill>
                <a:latin typeface="Arial"/>
                <a:cs typeface="Arial"/>
              </a:rPr>
              <a:t> </a:t>
            </a:r>
            <a:r>
              <a:rPr dirty="0" sz="800" spc="-20">
                <a:solidFill>
                  <a:srgbClr val="E5D7C6"/>
                </a:solidFill>
                <a:latin typeface="Arial"/>
                <a:cs typeface="Arial"/>
              </a:rPr>
              <a:t>BQ370</a:t>
            </a:r>
            <a:endParaRPr sz="800">
              <a:latin typeface="Arial"/>
              <a:cs typeface="Arial"/>
            </a:endParaRPr>
          </a:p>
          <a:p>
            <a:pPr algn="r" marL="2109470" marR="5080" indent="-300355">
              <a:lnSpc>
                <a:spcPts val="890"/>
              </a:lnSpc>
              <a:spcBef>
                <a:spcPts val="135"/>
              </a:spcBef>
            </a:pPr>
            <a:r>
              <a:rPr dirty="0" sz="800" spc="-30">
                <a:solidFill>
                  <a:srgbClr val="C2B19F"/>
                </a:solidFill>
                <a:latin typeface="Arial"/>
                <a:cs typeface="Arial"/>
              </a:rPr>
              <a:t>Kích</a:t>
            </a:r>
            <a:r>
              <a:rPr dirty="0" sz="800" spc="-20">
                <a:solidFill>
                  <a:srgbClr val="C2B19F"/>
                </a:solidFill>
                <a:latin typeface="Arial"/>
                <a:cs typeface="Arial"/>
              </a:rPr>
              <a:t> thước: </a:t>
            </a:r>
            <a:r>
              <a:rPr dirty="0" sz="800">
                <a:solidFill>
                  <a:srgbClr val="E5D7C6"/>
                </a:solidFill>
                <a:latin typeface="Arial"/>
                <a:cs typeface="Arial"/>
              </a:rPr>
              <a:t>I</a:t>
            </a:r>
            <a:r>
              <a:rPr dirty="0" sz="800" spc="-20">
                <a:solidFill>
                  <a:srgbClr val="E5D7C6"/>
                </a:solidFill>
                <a:latin typeface="Arial"/>
                <a:cs typeface="Arial"/>
              </a:rPr>
              <a:t> </a:t>
            </a:r>
            <a:r>
              <a:rPr dirty="0" sz="800" spc="-65">
                <a:solidFill>
                  <a:srgbClr val="E5D7C6"/>
                </a:solidFill>
                <a:latin typeface="Arial"/>
                <a:cs typeface="Arial"/>
              </a:rPr>
              <a:t>SHAPE</a:t>
            </a:r>
            <a:r>
              <a:rPr dirty="0" sz="800" spc="-20">
                <a:solidFill>
                  <a:srgbClr val="E5D7C6"/>
                </a:solidFill>
                <a:latin typeface="Arial"/>
                <a:cs typeface="Arial"/>
              </a:rPr>
              <a:t> 3000 </a:t>
            </a:r>
            <a:r>
              <a:rPr dirty="0" sz="800">
                <a:solidFill>
                  <a:srgbClr val="C2B19F"/>
                </a:solidFill>
                <a:latin typeface="Arial"/>
                <a:cs typeface="Arial"/>
              </a:rPr>
              <a:t>Giá</a:t>
            </a:r>
            <a:r>
              <a:rPr dirty="0" sz="800" spc="-20">
                <a:solidFill>
                  <a:srgbClr val="C2B19F"/>
                </a:solidFill>
                <a:latin typeface="Arial"/>
                <a:cs typeface="Arial"/>
              </a:rPr>
              <a:t> từ:</a:t>
            </a:r>
            <a:r>
              <a:rPr dirty="0" sz="800" spc="-10">
                <a:solidFill>
                  <a:srgbClr val="C2B19F"/>
                </a:solidFill>
                <a:latin typeface="Arial"/>
                <a:cs typeface="Arial"/>
              </a:rPr>
              <a:t> </a:t>
            </a:r>
            <a:r>
              <a:rPr dirty="0" sz="800" spc="-10">
                <a:solidFill>
                  <a:srgbClr val="E5D7C6"/>
                </a:solidFill>
                <a:latin typeface="Arial"/>
                <a:cs typeface="Arial"/>
              </a:rPr>
              <a:t>58.000.000</a:t>
            </a:r>
            <a:endParaRPr sz="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6857999"/>
                </a:lnTo>
                <a:lnTo>
                  <a:pt x="12192000" y="6857999"/>
                </a:lnTo>
                <a:lnTo>
                  <a:pt x="12192000" y="0"/>
                </a:lnTo>
                <a:close/>
              </a:path>
            </a:pathLst>
          </a:custGeom>
          <a:solidFill>
            <a:srgbClr val="F5EEE7"/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3" name="object 3" descr="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4" name="object 4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357088" y="0"/>
              <a:ext cx="6834911" cy="6857999"/>
            </a:xfrm>
            <a:prstGeom prst="rect">
              <a:avLst/>
            </a:prstGeom>
          </p:spPr>
        </p:pic>
        <p:pic>
          <p:nvPicPr>
            <p:cNvPr id="5" name="object 5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0" y="718012"/>
              <a:ext cx="5357088" cy="5372100"/>
            </a:xfrm>
            <a:prstGeom prst="rect">
              <a:avLst/>
            </a:prstGeom>
          </p:spPr>
        </p:pic>
      </p:grpSp>
      <p:sp>
        <p:nvSpPr>
          <p:cNvPr id="6" name="object 6" descr=""/>
          <p:cNvSpPr txBox="1"/>
          <p:nvPr/>
        </p:nvSpPr>
        <p:spPr>
          <a:xfrm>
            <a:off x="2905912" y="749503"/>
            <a:ext cx="3331210" cy="3009265"/>
          </a:xfrm>
          <a:prstGeom prst="rect">
            <a:avLst/>
          </a:prstGeom>
          <a:solidFill>
            <a:srgbClr val="989896">
              <a:alpha val="34899"/>
            </a:srgbClr>
          </a:solidFill>
        </p:spPr>
        <p:txBody>
          <a:bodyPr wrap="square" lIns="0" tIns="113665" rIns="0" bIns="0" rtlCol="0" vert="horz">
            <a:spAutoFit/>
          </a:bodyPr>
          <a:lstStyle/>
          <a:p>
            <a:pPr algn="just" marL="452120" marR="963294">
              <a:lnSpc>
                <a:spcPct val="100000"/>
              </a:lnSpc>
              <a:spcBef>
                <a:spcPts val="895"/>
              </a:spcBef>
            </a:pPr>
            <a:r>
              <a:rPr dirty="0" sz="1100">
                <a:solidFill>
                  <a:srgbClr val="FFFFFF"/>
                </a:solidFill>
                <a:latin typeface="Arial"/>
                <a:cs typeface="Arial"/>
              </a:rPr>
              <a:t>Cảm</a:t>
            </a:r>
            <a:r>
              <a:rPr dirty="0" sz="1100" spc="32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FFFFFF"/>
                </a:solidFill>
                <a:latin typeface="Arial"/>
                <a:cs typeface="Arial"/>
              </a:rPr>
              <a:t>giác</a:t>
            </a:r>
            <a:r>
              <a:rPr dirty="0" sz="1100" spc="33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FFFFFF"/>
                </a:solidFill>
                <a:latin typeface="Arial"/>
                <a:cs typeface="Arial"/>
              </a:rPr>
              <a:t>bình</a:t>
            </a:r>
            <a:r>
              <a:rPr dirty="0" sz="1100" spc="33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FFFFFF"/>
                </a:solidFill>
                <a:latin typeface="Arial"/>
                <a:cs typeface="Arial"/>
              </a:rPr>
              <a:t>yên</a:t>
            </a:r>
            <a:r>
              <a:rPr dirty="0" sz="1100" spc="33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FFFFFF"/>
                </a:solidFill>
                <a:latin typeface="Arial"/>
                <a:cs typeface="Arial"/>
              </a:rPr>
              <a:t>dưới</a:t>
            </a:r>
            <a:r>
              <a:rPr dirty="0" sz="1100" spc="33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100" spc="-25">
                <a:solidFill>
                  <a:srgbClr val="FFFFFF"/>
                </a:solidFill>
                <a:latin typeface="Arial"/>
                <a:cs typeface="Arial"/>
              </a:rPr>
              <a:t>sự </a:t>
            </a:r>
            <a:r>
              <a:rPr dirty="0" sz="1100">
                <a:solidFill>
                  <a:srgbClr val="FFFFFF"/>
                </a:solidFill>
                <a:latin typeface="Arial"/>
                <a:cs typeface="Arial"/>
              </a:rPr>
              <a:t>pha</a:t>
            </a:r>
            <a:r>
              <a:rPr dirty="0" sz="1100" spc="18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FFFFFF"/>
                </a:solidFill>
                <a:latin typeface="Arial"/>
                <a:cs typeface="Arial"/>
              </a:rPr>
              <a:t>trộn</a:t>
            </a:r>
            <a:r>
              <a:rPr dirty="0" sz="1100" spc="19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FFFFFF"/>
                </a:solidFill>
                <a:latin typeface="Arial"/>
                <a:cs typeface="Arial"/>
              </a:rPr>
              <a:t>của</a:t>
            </a:r>
            <a:r>
              <a:rPr dirty="0" sz="1100" spc="204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100" spc="50">
                <a:solidFill>
                  <a:srgbClr val="FFFFFF"/>
                </a:solidFill>
                <a:latin typeface="Arial"/>
                <a:cs typeface="Arial"/>
              </a:rPr>
              <a:t>gam</a:t>
            </a:r>
            <a:r>
              <a:rPr dirty="0" sz="1100" spc="18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FFFFFF"/>
                </a:solidFill>
                <a:latin typeface="Arial"/>
                <a:cs typeface="Arial"/>
              </a:rPr>
              <a:t>màu</a:t>
            </a:r>
            <a:r>
              <a:rPr dirty="0" sz="1100" spc="19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100" spc="-20">
                <a:solidFill>
                  <a:srgbClr val="FFFFFF"/>
                </a:solidFill>
                <a:latin typeface="Arial"/>
                <a:cs typeface="Arial"/>
              </a:rPr>
              <a:t>vàng </a:t>
            </a:r>
            <a:r>
              <a:rPr dirty="0" sz="1100">
                <a:solidFill>
                  <a:srgbClr val="FFFFFF"/>
                </a:solidFill>
                <a:latin typeface="Arial"/>
                <a:cs typeface="Arial"/>
              </a:rPr>
              <a:t>cát</a:t>
            </a:r>
            <a:r>
              <a:rPr dirty="0" sz="1100" spc="1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100" spc="-20">
                <a:solidFill>
                  <a:srgbClr val="FFFFFF"/>
                </a:solidFill>
                <a:latin typeface="Arial"/>
                <a:cs typeface="Arial"/>
              </a:rPr>
              <a:t>tự</a:t>
            </a:r>
            <a:r>
              <a:rPr dirty="0" sz="1100" spc="1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FFFFFF"/>
                </a:solidFill>
                <a:latin typeface="Arial"/>
                <a:cs typeface="Arial"/>
              </a:rPr>
              <a:t>nhiên</a:t>
            </a:r>
            <a:r>
              <a:rPr dirty="0" sz="1100" spc="2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FFFFFF"/>
                </a:solidFill>
                <a:latin typeface="Arial"/>
                <a:cs typeface="Arial"/>
              </a:rPr>
              <a:t>cùng</a:t>
            </a:r>
            <a:r>
              <a:rPr dirty="0" sz="1100" spc="2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FFFFFF"/>
                </a:solidFill>
                <a:latin typeface="Arial"/>
                <a:cs typeface="Arial"/>
              </a:rPr>
              <a:t>vẻ</a:t>
            </a:r>
            <a:r>
              <a:rPr dirty="0" sz="1100" spc="1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FFFFFF"/>
                </a:solidFill>
                <a:latin typeface="Arial"/>
                <a:cs typeface="Arial"/>
              </a:rPr>
              <a:t>mộc</a:t>
            </a:r>
            <a:r>
              <a:rPr dirty="0" sz="1100" spc="2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100" spc="-25">
                <a:solidFill>
                  <a:srgbClr val="FFFFFF"/>
                </a:solidFill>
                <a:latin typeface="Arial"/>
                <a:cs typeface="Arial"/>
              </a:rPr>
              <a:t>mạc </a:t>
            </a:r>
            <a:r>
              <a:rPr dirty="0" sz="1100">
                <a:solidFill>
                  <a:srgbClr val="FFFFFF"/>
                </a:solidFill>
                <a:latin typeface="Arial"/>
                <a:cs typeface="Arial"/>
              </a:rPr>
              <a:t>vốn</a:t>
            </a:r>
            <a:r>
              <a:rPr dirty="0" sz="1100" spc="15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FFFFFF"/>
                </a:solidFill>
                <a:latin typeface="Arial"/>
                <a:cs typeface="Arial"/>
              </a:rPr>
              <a:t>có</a:t>
            </a:r>
            <a:r>
              <a:rPr dirty="0" sz="1100" spc="15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FFFFFF"/>
                </a:solidFill>
                <a:latin typeface="Arial"/>
                <a:cs typeface="Arial"/>
              </a:rPr>
              <a:t>của</a:t>
            </a:r>
            <a:r>
              <a:rPr dirty="0" sz="1100" spc="16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FFFFFF"/>
                </a:solidFill>
                <a:latin typeface="Arial"/>
                <a:cs typeface="Arial"/>
              </a:rPr>
              <a:t>gỗ</a:t>
            </a:r>
            <a:r>
              <a:rPr dirty="0" sz="1100" spc="15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FFFFFF"/>
                </a:solidFill>
                <a:latin typeface="Arial"/>
                <a:cs typeface="Arial"/>
              </a:rPr>
              <a:t>Oak,</a:t>
            </a:r>
            <a:r>
              <a:rPr dirty="0" sz="1100" spc="15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FFFFFF"/>
                </a:solidFill>
                <a:latin typeface="Arial"/>
                <a:cs typeface="Arial"/>
              </a:rPr>
              <a:t>như</a:t>
            </a:r>
            <a:r>
              <a:rPr dirty="0" sz="1100" spc="15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100" spc="-25">
                <a:solidFill>
                  <a:srgbClr val="FFFFFF"/>
                </a:solidFill>
                <a:latin typeface="Arial"/>
                <a:cs typeface="Arial"/>
              </a:rPr>
              <a:t>một </a:t>
            </a:r>
            <a:r>
              <a:rPr dirty="0" sz="1100">
                <a:solidFill>
                  <a:srgbClr val="FFFFFF"/>
                </a:solidFill>
                <a:latin typeface="Arial"/>
                <a:cs typeface="Arial"/>
              </a:rPr>
              <a:t>mảng</a:t>
            </a:r>
            <a:r>
              <a:rPr dirty="0" sz="1100" spc="114">
                <a:solidFill>
                  <a:srgbClr val="FFFFFF"/>
                </a:solidFill>
                <a:latin typeface="Arial"/>
                <a:cs typeface="Arial"/>
              </a:rPr>
              <a:t>  </a:t>
            </a:r>
            <a:r>
              <a:rPr dirty="0" sz="1100">
                <a:solidFill>
                  <a:srgbClr val="FFFFFF"/>
                </a:solidFill>
                <a:latin typeface="Arial"/>
                <a:cs typeface="Arial"/>
              </a:rPr>
              <a:t>màu</a:t>
            </a:r>
            <a:r>
              <a:rPr dirty="0" sz="1100" spc="125">
                <a:solidFill>
                  <a:srgbClr val="FFFFFF"/>
                </a:solidFill>
                <a:latin typeface="Arial"/>
                <a:cs typeface="Arial"/>
              </a:rPr>
              <a:t>  </a:t>
            </a:r>
            <a:r>
              <a:rPr dirty="0" sz="1100" spc="50">
                <a:solidFill>
                  <a:srgbClr val="FFFFFF"/>
                </a:solidFill>
                <a:latin typeface="Arial"/>
                <a:cs typeface="Arial"/>
              </a:rPr>
              <a:t>bắt</a:t>
            </a:r>
            <a:r>
              <a:rPr dirty="0" sz="1100" spc="114">
                <a:solidFill>
                  <a:srgbClr val="FFFFFF"/>
                </a:solidFill>
                <a:latin typeface="Arial"/>
                <a:cs typeface="Arial"/>
              </a:rPr>
              <a:t>  </a:t>
            </a:r>
            <a:r>
              <a:rPr dirty="0" sz="1100">
                <a:solidFill>
                  <a:srgbClr val="FFFFFF"/>
                </a:solidFill>
                <a:latin typeface="Arial"/>
                <a:cs typeface="Arial"/>
              </a:rPr>
              <a:t>sáng</a:t>
            </a:r>
            <a:r>
              <a:rPr dirty="0" sz="1100" spc="120">
                <a:solidFill>
                  <a:srgbClr val="FFFFFF"/>
                </a:solidFill>
                <a:latin typeface="Arial"/>
                <a:cs typeface="Arial"/>
              </a:rPr>
              <a:t>  </a:t>
            </a:r>
            <a:r>
              <a:rPr dirty="0" sz="1100" spc="-20">
                <a:solidFill>
                  <a:srgbClr val="FFFFFF"/>
                </a:solidFill>
                <a:latin typeface="Arial"/>
                <a:cs typeface="Arial"/>
              </a:rPr>
              <a:t>hoàn </a:t>
            </a:r>
            <a:r>
              <a:rPr dirty="0" sz="1100">
                <a:solidFill>
                  <a:srgbClr val="FFFFFF"/>
                </a:solidFill>
                <a:latin typeface="Arial"/>
                <a:cs typeface="Arial"/>
              </a:rPr>
              <a:t>hảo</a:t>
            </a:r>
            <a:r>
              <a:rPr dirty="0" sz="1100" spc="3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FFFFFF"/>
                </a:solidFill>
                <a:latin typeface="Arial"/>
                <a:cs typeface="Arial"/>
              </a:rPr>
              <a:t>và</a:t>
            </a:r>
            <a:r>
              <a:rPr dirty="0" sz="1100" spc="4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FFFFFF"/>
                </a:solidFill>
                <a:latin typeface="Arial"/>
                <a:cs typeface="Arial"/>
              </a:rPr>
              <a:t>đầy</a:t>
            </a:r>
            <a:r>
              <a:rPr dirty="0" sz="1100" spc="3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100" spc="-65">
                <a:solidFill>
                  <a:srgbClr val="FFFFFF"/>
                </a:solidFill>
                <a:latin typeface="Arial"/>
                <a:cs typeface="Arial"/>
              </a:rPr>
              <a:t>sức</a:t>
            </a:r>
            <a:r>
              <a:rPr dirty="0" sz="1100" spc="3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100" spc="-20">
                <a:solidFill>
                  <a:srgbClr val="FFFFFF"/>
                </a:solidFill>
                <a:latin typeface="Arial"/>
                <a:cs typeface="Arial"/>
              </a:rPr>
              <a:t>sống.</a:t>
            </a:r>
            <a:endParaRPr sz="1100">
              <a:latin typeface="Arial"/>
              <a:cs typeface="Arial"/>
            </a:endParaRPr>
          </a:p>
        </p:txBody>
      </p:sp>
      <p:sp>
        <p:nvSpPr>
          <p:cNvPr id="7" name="object 7" descr=""/>
          <p:cNvSpPr txBox="1"/>
          <p:nvPr/>
        </p:nvSpPr>
        <p:spPr>
          <a:xfrm>
            <a:off x="3345764" y="416658"/>
            <a:ext cx="2019300" cy="249554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dirty="0" sz="1450" spc="-20" b="1" i="1">
                <a:solidFill>
                  <a:srgbClr val="6A453D"/>
                </a:solidFill>
                <a:latin typeface="Arial"/>
                <a:cs typeface="Arial"/>
              </a:rPr>
              <a:t>Bếp</a:t>
            </a:r>
            <a:r>
              <a:rPr dirty="0" sz="1450" spc="-65" b="1" i="1">
                <a:solidFill>
                  <a:srgbClr val="6A453D"/>
                </a:solidFill>
                <a:latin typeface="Arial"/>
                <a:cs typeface="Arial"/>
              </a:rPr>
              <a:t> </a:t>
            </a:r>
            <a:r>
              <a:rPr dirty="0" sz="1450" spc="-20" b="1" i="1">
                <a:solidFill>
                  <a:srgbClr val="6A453D"/>
                </a:solidFill>
                <a:latin typeface="Arial"/>
                <a:cs typeface="Arial"/>
              </a:rPr>
              <a:t>AUTUMN </a:t>
            </a:r>
            <a:r>
              <a:rPr dirty="0" sz="1450" spc="-95" b="1" i="1">
                <a:solidFill>
                  <a:srgbClr val="6A453D"/>
                </a:solidFill>
                <a:latin typeface="Arial"/>
                <a:cs typeface="Arial"/>
              </a:rPr>
              <a:t>OAK</a:t>
            </a:r>
            <a:r>
              <a:rPr dirty="0" sz="1450" spc="-60" b="1" i="1">
                <a:solidFill>
                  <a:srgbClr val="6A453D"/>
                </a:solidFill>
                <a:latin typeface="Arial"/>
                <a:cs typeface="Arial"/>
              </a:rPr>
              <a:t> </a:t>
            </a:r>
            <a:r>
              <a:rPr dirty="0" sz="1450" spc="-25" b="1" i="1">
                <a:solidFill>
                  <a:srgbClr val="6A453D"/>
                </a:solidFill>
                <a:latin typeface="Arial"/>
                <a:cs typeface="Arial"/>
              </a:rPr>
              <a:t>MIX</a:t>
            </a:r>
            <a:endParaRPr sz="145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3" name="object 3" descr=""/>
          <p:cNvSpPr txBox="1"/>
          <p:nvPr/>
        </p:nvSpPr>
        <p:spPr>
          <a:xfrm>
            <a:off x="8684145" y="6159812"/>
            <a:ext cx="3281679" cy="524510"/>
          </a:xfrm>
          <a:prstGeom prst="rect">
            <a:avLst/>
          </a:prstGeom>
        </p:spPr>
        <p:txBody>
          <a:bodyPr wrap="square" lIns="0" tIns="24765" rIns="0" bIns="0" rtlCol="0" vert="horz">
            <a:spAutoFit/>
          </a:bodyPr>
          <a:lstStyle/>
          <a:p>
            <a:pPr marL="1979295">
              <a:lnSpc>
                <a:spcPct val="100000"/>
              </a:lnSpc>
              <a:spcBef>
                <a:spcPts val="195"/>
              </a:spcBef>
            </a:pPr>
            <a:r>
              <a:rPr dirty="0" sz="750" b="1" i="1">
                <a:solidFill>
                  <a:srgbClr val="E5D7C6"/>
                </a:solidFill>
                <a:latin typeface="Arial"/>
                <a:cs typeface="Arial"/>
              </a:rPr>
              <a:t>AUTUMN</a:t>
            </a:r>
            <a:r>
              <a:rPr dirty="0" sz="750" spc="45" b="1" i="1">
                <a:solidFill>
                  <a:srgbClr val="E5D7C6"/>
                </a:solidFill>
                <a:latin typeface="Arial"/>
                <a:cs typeface="Arial"/>
              </a:rPr>
              <a:t> </a:t>
            </a:r>
            <a:r>
              <a:rPr dirty="0" sz="750" spc="-30" b="1" i="1">
                <a:solidFill>
                  <a:srgbClr val="E5D7C6"/>
                </a:solidFill>
                <a:latin typeface="Arial"/>
                <a:cs typeface="Arial"/>
              </a:rPr>
              <a:t>OAK</a:t>
            </a:r>
            <a:r>
              <a:rPr dirty="0" sz="750" spc="20" b="1" i="1">
                <a:solidFill>
                  <a:srgbClr val="E5D7C6"/>
                </a:solidFill>
                <a:latin typeface="Arial"/>
                <a:cs typeface="Arial"/>
              </a:rPr>
              <a:t> </a:t>
            </a:r>
            <a:r>
              <a:rPr dirty="0" sz="750" b="1" i="1">
                <a:solidFill>
                  <a:srgbClr val="E5D7C6"/>
                </a:solidFill>
                <a:latin typeface="Arial"/>
                <a:cs typeface="Arial"/>
              </a:rPr>
              <a:t>MIX</a:t>
            </a:r>
            <a:r>
              <a:rPr dirty="0" sz="750" spc="35" b="1" i="1">
                <a:solidFill>
                  <a:srgbClr val="E5D7C6"/>
                </a:solidFill>
                <a:latin typeface="Arial"/>
                <a:cs typeface="Arial"/>
              </a:rPr>
              <a:t> </a:t>
            </a:r>
            <a:r>
              <a:rPr dirty="0" sz="750" spc="-10" b="1" i="1">
                <a:solidFill>
                  <a:srgbClr val="E5D7C6"/>
                </a:solidFill>
                <a:latin typeface="Arial"/>
                <a:cs typeface="Arial"/>
              </a:rPr>
              <a:t>KITCHEN</a:t>
            </a:r>
            <a:endParaRPr sz="75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75"/>
              </a:spcBef>
            </a:pPr>
            <a:r>
              <a:rPr dirty="0" sz="800">
                <a:solidFill>
                  <a:srgbClr val="C2B19F"/>
                </a:solidFill>
                <a:latin typeface="Arial"/>
                <a:cs typeface="Arial"/>
              </a:rPr>
              <a:t>Màu</a:t>
            </a:r>
            <a:r>
              <a:rPr dirty="0" sz="800" spc="15">
                <a:solidFill>
                  <a:srgbClr val="C2B19F"/>
                </a:solidFill>
                <a:latin typeface="Arial"/>
                <a:cs typeface="Arial"/>
              </a:rPr>
              <a:t> </a:t>
            </a:r>
            <a:r>
              <a:rPr dirty="0" sz="800">
                <a:solidFill>
                  <a:srgbClr val="C2B19F"/>
                </a:solidFill>
                <a:latin typeface="Arial"/>
                <a:cs typeface="Arial"/>
              </a:rPr>
              <a:t>cánh:</a:t>
            </a:r>
            <a:r>
              <a:rPr dirty="0" sz="800" spc="15">
                <a:solidFill>
                  <a:srgbClr val="C2B19F"/>
                </a:solidFill>
                <a:latin typeface="Arial"/>
                <a:cs typeface="Arial"/>
              </a:rPr>
              <a:t> </a:t>
            </a:r>
            <a:r>
              <a:rPr dirty="0" sz="800">
                <a:solidFill>
                  <a:srgbClr val="E5D7C6"/>
                </a:solidFill>
                <a:latin typeface="Arial"/>
                <a:cs typeface="Arial"/>
              </a:rPr>
              <a:t>Sand</a:t>
            </a:r>
            <a:r>
              <a:rPr dirty="0" sz="800" spc="15">
                <a:solidFill>
                  <a:srgbClr val="E5D7C6"/>
                </a:solidFill>
                <a:latin typeface="Arial"/>
                <a:cs typeface="Arial"/>
              </a:rPr>
              <a:t> </a:t>
            </a:r>
            <a:r>
              <a:rPr dirty="0" sz="800">
                <a:solidFill>
                  <a:srgbClr val="E5D7C6"/>
                </a:solidFill>
                <a:latin typeface="Arial"/>
                <a:cs typeface="Arial"/>
              </a:rPr>
              <a:t>white</a:t>
            </a:r>
            <a:r>
              <a:rPr dirty="0" sz="800" spc="15">
                <a:solidFill>
                  <a:srgbClr val="E5D7C6"/>
                </a:solidFill>
                <a:latin typeface="Arial"/>
                <a:cs typeface="Arial"/>
              </a:rPr>
              <a:t> </a:t>
            </a:r>
            <a:r>
              <a:rPr dirty="0" sz="800">
                <a:solidFill>
                  <a:srgbClr val="E5D7C6"/>
                </a:solidFill>
                <a:latin typeface="Arial"/>
                <a:cs typeface="Arial"/>
              </a:rPr>
              <a:t>–</a:t>
            </a:r>
            <a:r>
              <a:rPr dirty="0" sz="800" spc="10">
                <a:solidFill>
                  <a:srgbClr val="E5D7C6"/>
                </a:solidFill>
                <a:latin typeface="Arial"/>
                <a:cs typeface="Arial"/>
              </a:rPr>
              <a:t> </a:t>
            </a:r>
            <a:r>
              <a:rPr dirty="0" sz="800" spc="-90">
                <a:solidFill>
                  <a:srgbClr val="E5D7C6"/>
                </a:solidFill>
                <a:latin typeface="Arial"/>
                <a:cs typeface="Arial"/>
              </a:rPr>
              <a:t>417EV</a:t>
            </a:r>
            <a:r>
              <a:rPr dirty="0" sz="800" spc="-10">
                <a:solidFill>
                  <a:srgbClr val="E5D7C6"/>
                </a:solidFill>
                <a:latin typeface="Arial"/>
                <a:cs typeface="Arial"/>
              </a:rPr>
              <a:t> </a:t>
            </a:r>
            <a:r>
              <a:rPr dirty="0" sz="800" spc="-30">
                <a:solidFill>
                  <a:srgbClr val="E5D7C6"/>
                </a:solidFill>
                <a:latin typeface="Arial"/>
                <a:cs typeface="Arial"/>
              </a:rPr>
              <a:t>|</a:t>
            </a:r>
            <a:r>
              <a:rPr dirty="0" sz="800" spc="-5">
                <a:solidFill>
                  <a:srgbClr val="E5D7C6"/>
                </a:solidFill>
                <a:latin typeface="Arial"/>
                <a:cs typeface="Arial"/>
              </a:rPr>
              <a:t> </a:t>
            </a:r>
            <a:r>
              <a:rPr dirty="0" sz="800" spc="-20">
                <a:solidFill>
                  <a:srgbClr val="C2B19F"/>
                </a:solidFill>
                <a:latin typeface="Arial"/>
                <a:cs typeface="Arial"/>
              </a:rPr>
              <a:t>Vách</a:t>
            </a:r>
            <a:r>
              <a:rPr dirty="0" sz="800" spc="20">
                <a:solidFill>
                  <a:srgbClr val="C2B19F"/>
                </a:solidFill>
                <a:latin typeface="Arial"/>
                <a:cs typeface="Arial"/>
              </a:rPr>
              <a:t> </a:t>
            </a:r>
            <a:r>
              <a:rPr dirty="0" sz="800">
                <a:solidFill>
                  <a:srgbClr val="C2B19F"/>
                </a:solidFill>
                <a:latin typeface="Arial"/>
                <a:cs typeface="Arial"/>
              </a:rPr>
              <a:t>&amp;</a:t>
            </a:r>
            <a:r>
              <a:rPr dirty="0" sz="800" spc="15">
                <a:solidFill>
                  <a:srgbClr val="C2B19F"/>
                </a:solidFill>
                <a:latin typeface="Arial"/>
                <a:cs typeface="Arial"/>
              </a:rPr>
              <a:t> </a:t>
            </a:r>
            <a:r>
              <a:rPr dirty="0" sz="800">
                <a:solidFill>
                  <a:srgbClr val="C2B19F"/>
                </a:solidFill>
                <a:latin typeface="Arial"/>
                <a:cs typeface="Arial"/>
              </a:rPr>
              <a:t>ốp</a:t>
            </a:r>
            <a:r>
              <a:rPr dirty="0" sz="800" spc="15">
                <a:solidFill>
                  <a:srgbClr val="C2B19F"/>
                </a:solidFill>
                <a:latin typeface="Arial"/>
                <a:cs typeface="Arial"/>
              </a:rPr>
              <a:t> </a:t>
            </a:r>
            <a:r>
              <a:rPr dirty="0" sz="800">
                <a:solidFill>
                  <a:srgbClr val="C2B19F"/>
                </a:solidFill>
                <a:latin typeface="Arial"/>
                <a:cs typeface="Arial"/>
              </a:rPr>
              <a:t>đá:</a:t>
            </a:r>
            <a:r>
              <a:rPr dirty="0" sz="800" spc="10">
                <a:solidFill>
                  <a:srgbClr val="C2B19F"/>
                </a:solidFill>
                <a:latin typeface="Arial"/>
                <a:cs typeface="Arial"/>
              </a:rPr>
              <a:t> </a:t>
            </a:r>
            <a:r>
              <a:rPr dirty="0" sz="800">
                <a:solidFill>
                  <a:srgbClr val="DCCFC1"/>
                </a:solidFill>
                <a:latin typeface="Arial"/>
                <a:cs typeface="Arial"/>
              </a:rPr>
              <a:t>Crystal</a:t>
            </a:r>
            <a:r>
              <a:rPr dirty="0" sz="800" spc="10">
                <a:solidFill>
                  <a:srgbClr val="DCCFC1"/>
                </a:solidFill>
                <a:latin typeface="Arial"/>
                <a:cs typeface="Arial"/>
              </a:rPr>
              <a:t> </a:t>
            </a:r>
            <a:r>
              <a:rPr dirty="0" sz="800">
                <a:solidFill>
                  <a:srgbClr val="DCCFC1"/>
                </a:solidFill>
                <a:latin typeface="Arial"/>
                <a:cs typeface="Arial"/>
              </a:rPr>
              <a:t>pepper</a:t>
            </a:r>
            <a:r>
              <a:rPr dirty="0" sz="800" spc="-10">
                <a:solidFill>
                  <a:srgbClr val="DCCFC1"/>
                </a:solidFill>
                <a:latin typeface="Arial"/>
                <a:cs typeface="Arial"/>
              </a:rPr>
              <a:t> </a:t>
            </a:r>
            <a:r>
              <a:rPr dirty="0" sz="800">
                <a:solidFill>
                  <a:srgbClr val="DCCFC1"/>
                </a:solidFill>
                <a:latin typeface="Arial"/>
                <a:cs typeface="Arial"/>
              </a:rPr>
              <a:t>–</a:t>
            </a:r>
            <a:r>
              <a:rPr dirty="0" sz="800" spc="15">
                <a:solidFill>
                  <a:srgbClr val="DCCFC1"/>
                </a:solidFill>
                <a:latin typeface="Arial"/>
                <a:cs typeface="Arial"/>
              </a:rPr>
              <a:t> </a:t>
            </a:r>
            <a:r>
              <a:rPr dirty="0" sz="800" spc="-10">
                <a:solidFill>
                  <a:srgbClr val="DCCFC1"/>
                </a:solidFill>
                <a:latin typeface="Arial"/>
                <a:cs typeface="Arial"/>
              </a:rPr>
              <a:t>BQ940</a:t>
            </a:r>
            <a:endParaRPr sz="800">
              <a:latin typeface="Arial"/>
              <a:cs typeface="Arial"/>
            </a:endParaRPr>
          </a:p>
          <a:p>
            <a:pPr marL="1195070">
              <a:lnSpc>
                <a:spcPts val="935"/>
              </a:lnSpc>
              <a:spcBef>
                <a:spcPts val="20"/>
              </a:spcBef>
            </a:pPr>
            <a:r>
              <a:rPr dirty="0" sz="800" spc="-30">
                <a:solidFill>
                  <a:srgbClr val="C2B19F"/>
                </a:solidFill>
                <a:latin typeface="Arial"/>
                <a:cs typeface="Arial"/>
              </a:rPr>
              <a:t>Kích</a:t>
            </a:r>
            <a:r>
              <a:rPr dirty="0" sz="800" spc="-10">
                <a:solidFill>
                  <a:srgbClr val="C2B19F"/>
                </a:solidFill>
                <a:latin typeface="Arial"/>
                <a:cs typeface="Arial"/>
              </a:rPr>
              <a:t> </a:t>
            </a:r>
            <a:r>
              <a:rPr dirty="0" sz="800" spc="-20">
                <a:solidFill>
                  <a:srgbClr val="C2B19F"/>
                </a:solidFill>
                <a:latin typeface="Arial"/>
                <a:cs typeface="Arial"/>
              </a:rPr>
              <a:t>thước:</a:t>
            </a:r>
            <a:r>
              <a:rPr dirty="0" sz="800" spc="-10">
                <a:solidFill>
                  <a:srgbClr val="C2B19F"/>
                </a:solidFill>
                <a:latin typeface="Arial"/>
                <a:cs typeface="Arial"/>
              </a:rPr>
              <a:t> </a:t>
            </a:r>
            <a:r>
              <a:rPr dirty="0" sz="800">
                <a:solidFill>
                  <a:srgbClr val="DCCFC1"/>
                </a:solidFill>
                <a:latin typeface="Arial"/>
                <a:cs typeface="Arial"/>
              </a:rPr>
              <a:t>I</a:t>
            </a:r>
            <a:r>
              <a:rPr dirty="0" sz="800" spc="-15">
                <a:solidFill>
                  <a:srgbClr val="DCCFC1"/>
                </a:solidFill>
                <a:latin typeface="Arial"/>
                <a:cs typeface="Arial"/>
              </a:rPr>
              <a:t> </a:t>
            </a:r>
            <a:r>
              <a:rPr dirty="0" sz="800" spc="-65">
                <a:solidFill>
                  <a:srgbClr val="DCCFC1"/>
                </a:solidFill>
                <a:latin typeface="Arial"/>
                <a:cs typeface="Arial"/>
              </a:rPr>
              <a:t>SHAPE</a:t>
            </a:r>
            <a:r>
              <a:rPr dirty="0" sz="800" spc="-15">
                <a:solidFill>
                  <a:srgbClr val="DCCFC1"/>
                </a:solidFill>
                <a:latin typeface="Arial"/>
                <a:cs typeface="Arial"/>
              </a:rPr>
              <a:t> </a:t>
            </a:r>
            <a:r>
              <a:rPr dirty="0" sz="800" spc="-20">
                <a:solidFill>
                  <a:srgbClr val="DCCFC1"/>
                </a:solidFill>
                <a:latin typeface="Arial"/>
                <a:cs typeface="Arial"/>
              </a:rPr>
              <a:t>HIGH</a:t>
            </a:r>
            <a:r>
              <a:rPr dirty="0" sz="800" spc="-5">
                <a:solidFill>
                  <a:srgbClr val="DCCFC1"/>
                </a:solidFill>
                <a:latin typeface="Arial"/>
                <a:cs typeface="Arial"/>
              </a:rPr>
              <a:t> </a:t>
            </a:r>
            <a:r>
              <a:rPr dirty="0" sz="800" spc="-40">
                <a:solidFill>
                  <a:srgbClr val="DCCFC1"/>
                </a:solidFill>
                <a:latin typeface="Arial"/>
                <a:cs typeface="Arial"/>
              </a:rPr>
              <a:t>UNIT</a:t>
            </a:r>
            <a:r>
              <a:rPr dirty="0" sz="800" spc="-45">
                <a:solidFill>
                  <a:srgbClr val="DCCFC1"/>
                </a:solidFill>
                <a:latin typeface="Arial"/>
                <a:cs typeface="Arial"/>
              </a:rPr>
              <a:t> </a:t>
            </a:r>
            <a:r>
              <a:rPr dirty="0" sz="800" spc="155">
                <a:solidFill>
                  <a:srgbClr val="DCCFC1"/>
                </a:solidFill>
                <a:latin typeface="Arial"/>
                <a:cs typeface="Arial"/>
              </a:rPr>
              <a:t>/</a:t>
            </a:r>
            <a:r>
              <a:rPr dirty="0" sz="800" spc="-5">
                <a:solidFill>
                  <a:srgbClr val="DCCFC1"/>
                </a:solidFill>
                <a:latin typeface="Arial"/>
                <a:cs typeface="Arial"/>
              </a:rPr>
              <a:t> </a:t>
            </a:r>
            <a:r>
              <a:rPr dirty="0" sz="800">
                <a:solidFill>
                  <a:srgbClr val="DCCFC1"/>
                </a:solidFill>
                <a:latin typeface="Arial"/>
                <a:cs typeface="Arial"/>
              </a:rPr>
              <a:t>3600</a:t>
            </a:r>
            <a:r>
              <a:rPr dirty="0" sz="800" spc="-15">
                <a:solidFill>
                  <a:srgbClr val="DCCFC1"/>
                </a:solidFill>
                <a:latin typeface="Arial"/>
                <a:cs typeface="Arial"/>
              </a:rPr>
              <a:t> </a:t>
            </a:r>
            <a:r>
              <a:rPr dirty="0" sz="800">
                <a:solidFill>
                  <a:srgbClr val="DCCFC1"/>
                </a:solidFill>
                <a:latin typeface="Arial"/>
                <a:cs typeface="Arial"/>
              </a:rPr>
              <a:t>–</a:t>
            </a:r>
            <a:r>
              <a:rPr dirty="0" sz="800" spc="-10">
                <a:solidFill>
                  <a:srgbClr val="DCCFC1"/>
                </a:solidFill>
                <a:latin typeface="Arial"/>
                <a:cs typeface="Arial"/>
              </a:rPr>
              <a:t> </a:t>
            </a:r>
            <a:r>
              <a:rPr dirty="0" sz="800" spc="-20">
                <a:solidFill>
                  <a:srgbClr val="DCCFC1"/>
                </a:solidFill>
                <a:latin typeface="Arial"/>
                <a:cs typeface="Arial"/>
              </a:rPr>
              <a:t>1800</a:t>
            </a:r>
            <a:endParaRPr sz="800">
              <a:latin typeface="Arial"/>
              <a:cs typeface="Arial"/>
            </a:endParaRPr>
          </a:p>
          <a:p>
            <a:pPr algn="r" marR="5080">
              <a:lnSpc>
                <a:spcPts val="935"/>
              </a:lnSpc>
            </a:pPr>
            <a:r>
              <a:rPr dirty="0" sz="800">
                <a:solidFill>
                  <a:srgbClr val="C2B19F"/>
                </a:solidFill>
                <a:latin typeface="Arial"/>
                <a:cs typeface="Arial"/>
              </a:rPr>
              <a:t>Giá</a:t>
            </a:r>
            <a:r>
              <a:rPr dirty="0" sz="800" spc="-20">
                <a:solidFill>
                  <a:srgbClr val="C2B19F"/>
                </a:solidFill>
                <a:latin typeface="Arial"/>
                <a:cs typeface="Arial"/>
              </a:rPr>
              <a:t> từ:</a:t>
            </a:r>
            <a:r>
              <a:rPr dirty="0" sz="800" spc="-10">
                <a:solidFill>
                  <a:srgbClr val="C2B19F"/>
                </a:solidFill>
                <a:latin typeface="Arial"/>
                <a:cs typeface="Arial"/>
              </a:rPr>
              <a:t> </a:t>
            </a:r>
            <a:r>
              <a:rPr dirty="0" sz="800" spc="-10">
                <a:solidFill>
                  <a:srgbClr val="E5D7C6"/>
                </a:solidFill>
                <a:latin typeface="Arial"/>
                <a:cs typeface="Arial"/>
              </a:rPr>
              <a:t>76.000.000</a:t>
            </a:r>
            <a:endParaRPr sz="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6857999"/>
                </a:lnTo>
                <a:lnTo>
                  <a:pt x="12192000" y="6857999"/>
                </a:lnTo>
                <a:lnTo>
                  <a:pt x="12192000" y="0"/>
                </a:lnTo>
                <a:close/>
              </a:path>
            </a:pathLst>
          </a:custGeom>
          <a:solidFill>
            <a:srgbClr val="F5EEE7"/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3" name="object 3" descr="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4" name="object 4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10282364" cy="6857999"/>
            </a:xfrm>
            <a:prstGeom prst="rect">
              <a:avLst/>
            </a:prstGeom>
          </p:spPr>
        </p:pic>
        <p:sp>
          <p:nvSpPr>
            <p:cNvPr id="5" name="object 5" descr=""/>
            <p:cNvSpPr/>
            <p:nvPr/>
          </p:nvSpPr>
          <p:spPr>
            <a:xfrm>
              <a:off x="8925331" y="0"/>
              <a:ext cx="3267075" cy="6858000"/>
            </a:xfrm>
            <a:custGeom>
              <a:avLst/>
              <a:gdLst/>
              <a:ahLst/>
              <a:cxnLst/>
              <a:rect l="l" t="t" r="r" b="b"/>
              <a:pathLst>
                <a:path w="3267075" h="6858000">
                  <a:moveTo>
                    <a:pt x="3266668" y="0"/>
                  </a:moveTo>
                  <a:lnTo>
                    <a:pt x="1357033" y="0"/>
                  </a:lnTo>
                  <a:lnTo>
                    <a:pt x="1357033" y="1945436"/>
                  </a:lnTo>
                  <a:lnTo>
                    <a:pt x="0" y="1945436"/>
                  </a:lnTo>
                  <a:lnTo>
                    <a:pt x="0" y="4744618"/>
                  </a:lnTo>
                  <a:lnTo>
                    <a:pt x="1357033" y="4744618"/>
                  </a:lnTo>
                  <a:lnTo>
                    <a:pt x="1357033" y="6858000"/>
                  </a:lnTo>
                  <a:lnTo>
                    <a:pt x="3266668" y="6858000"/>
                  </a:lnTo>
                  <a:lnTo>
                    <a:pt x="3266668" y="0"/>
                  </a:lnTo>
                  <a:close/>
                </a:path>
              </a:pathLst>
            </a:custGeom>
            <a:solidFill>
              <a:srgbClr val="CDC8C4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6" name="object 6" descr=""/>
          <p:cNvSpPr txBox="1"/>
          <p:nvPr/>
        </p:nvSpPr>
        <p:spPr>
          <a:xfrm>
            <a:off x="9308286" y="2304288"/>
            <a:ext cx="2051050" cy="186943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 marR="19685">
              <a:lnSpc>
                <a:spcPct val="99700"/>
              </a:lnSpc>
              <a:spcBef>
                <a:spcPts val="100"/>
              </a:spcBef>
            </a:pPr>
            <a:r>
              <a:rPr dirty="0" sz="1100">
                <a:solidFill>
                  <a:srgbClr val="6E5C48"/>
                </a:solidFill>
                <a:latin typeface="Arial"/>
                <a:cs typeface="Arial"/>
              </a:rPr>
              <a:t>Lấy chất</a:t>
            </a:r>
            <a:r>
              <a:rPr dirty="0" sz="1100" spc="5">
                <a:solidFill>
                  <a:srgbClr val="6E5C48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6E5C48"/>
                </a:solidFill>
                <a:latin typeface="Arial"/>
                <a:cs typeface="Arial"/>
              </a:rPr>
              <a:t>liệu</a:t>
            </a:r>
            <a:r>
              <a:rPr dirty="0" sz="1100" spc="10">
                <a:solidFill>
                  <a:srgbClr val="6E5C48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6E5C48"/>
                </a:solidFill>
                <a:latin typeface="Arial"/>
                <a:cs typeface="Arial"/>
              </a:rPr>
              <a:t>là</a:t>
            </a:r>
            <a:r>
              <a:rPr dirty="0" sz="1100" spc="-5">
                <a:solidFill>
                  <a:srgbClr val="6E5C48"/>
                </a:solidFill>
                <a:latin typeface="Arial"/>
                <a:cs typeface="Arial"/>
              </a:rPr>
              <a:t> </a:t>
            </a:r>
            <a:r>
              <a:rPr dirty="0" sz="1100" spc="-20">
                <a:solidFill>
                  <a:srgbClr val="6E5C48"/>
                </a:solidFill>
                <a:latin typeface="Arial"/>
                <a:cs typeface="Arial"/>
              </a:rPr>
              <a:t>hơi</a:t>
            </a:r>
            <a:r>
              <a:rPr dirty="0" sz="1100" spc="5">
                <a:solidFill>
                  <a:srgbClr val="6E5C48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6E5C48"/>
                </a:solidFill>
                <a:latin typeface="Arial"/>
                <a:cs typeface="Arial"/>
              </a:rPr>
              <a:t>thở</a:t>
            </a:r>
            <a:r>
              <a:rPr dirty="0" sz="1100" spc="10">
                <a:solidFill>
                  <a:srgbClr val="6E5C48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6E5C48"/>
                </a:solidFill>
                <a:latin typeface="Arial"/>
                <a:cs typeface="Arial"/>
              </a:rPr>
              <a:t>của</a:t>
            </a:r>
            <a:r>
              <a:rPr dirty="0" sz="1100" spc="-5">
                <a:solidFill>
                  <a:srgbClr val="6E5C48"/>
                </a:solidFill>
                <a:latin typeface="Arial"/>
                <a:cs typeface="Arial"/>
              </a:rPr>
              <a:t> </a:t>
            </a:r>
            <a:r>
              <a:rPr dirty="0" sz="1100" spc="-20">
                <a:solidFill>
                  <a:srgbClr val="6E5C48"/>
                </a:solidFill>
                <a:latin typeface="Arial"/>
                <a:cs typeface="Arial"/>
              </a:rPr>
              <a:t>nhịp </a:t>
            </a:r>
            <a:r>
              <a:rPr dirty="0" sz="1100">
                <a:solidFill>
                  <a:srgbClr val="6E5C48"/>
                </a:solidFill>
                <a:latin typeface="Arial"/>
                <a:cs typeface="Arial"/>
              </a:rPr>
              <a:t>sống</a:t>
            </a:r>
            <a:r>
              <a:rPr dirty="0" sz="1100" spc="-20">
                <a:solidFill>
                  <a:srgbClr val="6E5C48"/>
                </a:solidFill>
                <a:latin typeface="Arial"/>
                <a:cs typeface="Arial"/>
              </a:rPr>
              <a:t> </a:t>
            </a:r>
            <a:r>
              <a:rPr dirty="0" sz="1100" spc="-10">
                <a:solidFill>
                  <a:srgbClr val="6E5C48"/>
                </a:solidFill>
                <a:latin typeface="Arial"/>
                <a:cs typeface="Arial"/>
              </a:rPr>
              <a:t>đương </a:t>
            </a:r>
            <a:r>
              <a:rPr dirty="0" sz="1100">
                <a:solidFill>
                  <a:srgbClr val="6E5C48"/>
                </a:solidFill>
                <a:latin typeface="Arial"/>
                <a:cs typeface="Arial"/>
              </a:rPr>
              <a:t>đại,</a:t>
            </a:r>
            <a:r>
              <a:rPr dirty="0" sz="1100" spc="-5">
                <a:solidFill>
                  <a:srgbClr val="6E5C48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6E5C48"/>
                </a:solidFill>
                <a:latin typeface="Arial"/>
                <a:cs typeface="Arial"/>
              </a:rPr>
              <a:t>yêu</a:t>
            </a:r>
            <a:r>
              <a:rPr dirty="0" sz="1100" spc="-5">
                <a:solidFill>
                  <a:srgbClr val="6E5C48"/>
                </a:solidFill>
                <a:latin typeface="Arial"/>
                <a:cs typeface="Arial"/>
              </a:rPr>
              <a:t> </a:t>
            </a:r>
            <a:r>
              <a:rPr dirty="0" sz="1100" spc="-10">
                <a:solidFill>
                  <a:srgbClr val="6E5C48"/>
                </a:solidFill>
                <a:latin typeface="Arial"/>
                <a:cs typeface="Arial"/>
              </a:rPr>
              <a:t>chiều</a:t>
            </a:r>
            <a:r>
              <a:rPr dirty="0" sz="1100" spc="500">
                <a:solidFill>
                  <a:srgbClr val="6E5C48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6E5C48"/>
                </a:solidFill>
                <a:latin typeface="Arial"/>
                <a:cs typeface="Arial"/>
              </a:rPr>
              <a:t>mong</a:t>
            </a:r>
            <a:r>
              <a:rPr dirty="0" sz="1100" spc="45">
                <a:solidFill>
                  <a:srgbClr val="6E5C48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6E5C48"/>
                </a:solidFill>
                <a:latin typeface="Arial"/>
                <a:cs typeface="Arial"/>
              </a:rPr>
              <a:t>muốn</a:t>
            </a:r>
            <a:r>
              <a:rPr dirty="0" sz="1100" spc="60">
                <a:solidFill>
                  <a:srgbClr val="6E5C48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6E5C48"/>
                </a:solidFill>
                <a:latin typeface="Arial"/>
                <a:cs typeface="Arial"/>
              </a:rPr>
              <a:t>đơn</a:t>
            </a:r>
            <a:r>
              <a:rPr dirty="0" sz="1100" spc="60">
                <a:solidFill>
                  <a:srgbClr val="6E5C48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6E5C48"/>
                </a:solidFill>
                <a:latin typeface="Arial"/>
                <a:cs typeface="Arial"/>
              </a:rPr>
              <a:t>giản</a:t>
            </a:r>
            <a:r>
              <a:rPr dirty="0" sz="1100" spc="60">
                <a:solidFill>
                  <a:srgbClr val="6E5C48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6E5C48"/>
                </a:solidFill>
                <a:latin typeface="Arial"/>
                <a:cs typeface="Arial"/>
              </a:rPr>
              <a:t>hoá</a:t>
            </a:r>
            <a:r>
              <a:rPr dirty="0" sz="1100" spc="45">
                <a:solidFill>
                  <a:srgbClr val="6E5C48"/>
                </a:solidFill>
                <a:latin typeface="Arial"/>
                <a:cs typeface="Arial"/>
              </a:rPr>
              <a:t> </a:t>
            </a:r>
            <a:r>
              <a:rPr dirty="0" sz="1100" spc="-20">
                <a:solidFill>
                  <a:srgbClr val="6E5C48"/>
                </a:solidFill>
                <a:latin typeface="Arial"/>
                <a:cs typeface="Arial"/>
              </a:rPr>
              <a:t>cuộc </a:t>
            </a:r>
            <a:r>
              <a:rPr dirty="0" sz="1100">
                <a:solidFill>
                  <a:srgbClr val="6E5C48"/>
                </a:solidFill>
                <a:latin typeface="Arial"/>
                <a:cs typeface="Arial"/>
              </a:rPr>
              <a:t>sống</a:t>
            </a:r>
            <a:r>
              <a:rPr dirty="0" sz="1100" spc="15">
                <a:solidFill>
                  <a:srgbClr val="6E5C48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6E5C48"/>
                </a:solidFill>
                <a:latin typeface="Arial"/>
                <a:cs typeface="Arial"/>
              </a:rPr>
              <a:t>của</a:t>
            </a:r>
            <a:r>
              <a:rPr dirty="0" sz="1100" spc="40">
                <a:solidFill>
                  <a:srgbClr val="6E5C48"/>
                </a:solidFill>
                <a:latin typeface="Arial"/>
                <a:cs typeface="Arial"/>
              </a:rPr>
              <a:t> </a:t>
            </a:r>
            <a:r>
              <a:rPr dirty="0" sz="1100" spc="-60">
                <a:solidFill>
                  <a:srgbClr val="6E5C48"/>
                </a:solidFill>
                <a:latin typeface="Arial"/>
                <a:cs typeface="Arial"/>
              </a:rPr>
              <a:t>cư</a:t>
            </a:r>
            <a:r>
              <a:rPr dirty="0" sz="1100" spc="30">
                <a:solidFill>
                  <a:srgbClr val="6E5C48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6E5C48"/>
                </a:solidFill>
                <a:latin typeface="Arial"/>
                <a:cs typeface="Arial"/>
              </a:rPr>
              <a:t>dân</a:t>
            </a:r>
            <a:r>
              <a:rPr dirty="0" sz="1100" spc="30">
                <a:solidFill>
                  <a:srgbClr val="6E5C48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6E5C48"/>
                </a:solidFill>
                <a:latin typeface="Arial"/>
                <a:cs typeface="Arial"/>
              </a:rPr>
              <a:t>đô</a:t>
            </a:r>
            <a:r>
              <a:rPr dirty="0" sz="1100" spc="35">
                <a:solidFill>
                  <a:srgbClr val="6E5C48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6E5C48"/>
                </a:solidFill>
                <a:latin typeface="Arial"/>
                <a:cs typeface="Arial"/>
              </a:rPr>
              <a:t>thị,</a:t>
            </a:r>
            <a:r>
              <a:rPr dirty="0" sz="1100" spc="30">
                <a:solidFill>
                  <a:srgbClr val="6E5C48"/>
                </a:solidFill>
                <a:latin typeface="Arial"/>
                <a:cs typeface="Arial"/>
              </a:rPr>
              <a:t> </a:t>
            </a:r>
            <a:r>
              <a:rPr dirty="0" sz="1100" spc="-10">
                <a:solidFill>
                  <a:srgbClr val="6E5C48"/>
                </a:solidFill>
                <a:latin typeface="Arial"/>
                <a:cs typeface="Arial"/>
              </a:rPr>
              <a:t>không </a:t>
            </a:r>
            <a:r>
              <a:rPr dirty="0" sz="1100">
                <a:solidFill>
                  <a:srgbClr val="6E5C48"/>
                </a:solidFill>
                <a:latin typeface="Arial"/>
                <a:cs typeface="Arial"/>
              </a:rPr>
              <a:t>gian</a:t>
            </a:r>
            <a:r>
              <a:rPr dirty="0" sz="1100" spc="50">
                <a:solidFill>
                  <a:srgbClr val="6E5C48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6E5C48"/>
                </a:solidFill>
                <a:latin typeface="Arial"/>
                <a:cs typeface="Arial"/>
              </a:rPr>
              <a:t>nhà</a:t>
            </a:r>
            <a:r>
              <a:rPr dirty="0" sz="1100" spc="55">
                <a:solidFill>
                  <a:srgbClr val="6E5C48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6E5C48"/>
                </a:solidFill>
                <a:latin typeface="Arial"/>
                <a:cs typeface="Arial"/>
              </a:rPr>
              <a:t>bếp</a:t>
            </a:r>
            <a:r>
              <a:rPr dirty="0" sz="1100" spc="40">
                <a:solidFill>
                  <a:srgbClr val="6E5C48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6E5C48"/>
                </a:solidFill>
                <a:latin typeface="Arial"/>
                <a:cs typeface="Arial"/>
              </a:rPr>
              <a:t>mà</a:t>
            </a:r>
            <a:r>
              <a:rPr dirty="0" sz="1100" spc="-10">
                <a:solidFill>
                  <a:srgbClr val="6E5C48"/>
                </a:solidFill>
                <a:latin typeface="Arial"/>
                <a:cs typeface="Arial"/>
              </a:rPr>
              <a:t> </a:t>
            </a:r>
            <a:r>
              <a:rPr dirty="0" sz="1100" spc="-75">
                <a:solidFill>
                  <a:srgbClr val="6E5C48"/>
                </a:solidFill>
                <a:latin typeface="Arial"/>
                <a:cs typeface="Arial"/>
              </a:rPr>
              <a:t>TÔT</a:t>
            </a:r>
            <a:r>
              <a:rPr dirty="0" sz="1100" spc="5">
                <a:solidFill>
                  <a:srgbClr val="6E5C48"/>
                </a:solidFill>
                <a:latin typeface="Arial"/>
                <a:cs typeface="Arial"/>
              </a:rPr>
              <a:t> </a:t>
            </a:r>
            <a:r>
              <a:rPr dirty="0" sz="1100" spc="-20">
                <a:solidFill>
                  <a:srgbClr val="6E5C48"/>
                </a:solidFill>
                <a:latin typeface="Arial"/>
                <a:cs typeface="Arial"/>
              </a:rPr>
              <a:t>hướng</a:t>
            </a:r>
            <a:r>
              <a:rPr dirty="0" sz="1100" spc="40">
                <a:solidFill>
                  <a:srgbClr val="6E5C48"/>
                </a:solidFill>
                <a:latin typeface="Arial"/>
                <a:cs typeface="Arial"/>
              </a:rPr>
              <a:t> </a:t>
            </a:r>
            <a:r>
              <a:rPr dirty="0" sz="1100" spc="-25">
                <a:solidFill>
                  <a:srgbClr val="6E5C48"/>
                </a:solidFill>
                <a:latin typeface="Arial"/>
                <a:cs typeface="Arial"/>
              </a:rPr>
              <a:t>tới </a:t>
            </a:r>
            <a:r>
              <a:rPr dirty="0" sz="1100">
                <a:solidFill>
                  <a:srgbClr val="6E5C48"/>
                </a:solidFill>
                <a:latin typeface="Arial"/>
                <a:cs typeface="Arial"/>
              </a:rPr>
              <a:t>là</a:t>
            </a:r>
            <a:r>
              <a:rPr dirty="0" sz="1100" spc="15">
                <a:solidFill>
                  <a:srgbClr val="6E5C48"/>
                </a:solidFill>
                <a:latin typeface="Arial"/>
                <a:cs typeface="Arial"/>
              </a:rPr>
              <a:t> </a:t>
            </a:r>
            <a:r>
              <a:rPr dirty="0" sz="1100" spc="-100">
                <a:solidFill>
                  <a:srgbClr val="6E5C48"/>
                </a:solidFill>
                <a:latin typeface="Arial"/>
                <a:cs typeface="Arial"/>
              </a:rPr>
              <a:t>sự</a:t>
            </a:r>
            <a:r>
              <a:rPr dirty="0" sz="1100" spc="30">
                <a:solidFill>
                  <a:srgbClr val="6E5C48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6E5C48"/>
                </a:solidFill>
                <a:latin typeface="Arial"/>
                <a:cs typeface="Arial"/>
              </a:rPr>
              <a:t>tối</a:t>
            </a:r>
            <a:r>
              <a:rPr dirty="0" sz="1100" spc="25">
                <a:solidFill>
                  <a:srgbClr val="6E5C48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6E5C48"/>
                </a:solidFill>
                <a:latin typeface="Arial"/>
                <a:cs typeface="Arial"/>
              </a:rPr>
              <a:t>giản</a:t>
            </a:r>
            <a:r>
              <a:rPr dirty="0" sz="1100" spc="30">
                <a:solidFill>
                  <a:srgbClr val="6E5C48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6E5C48"/>
                </a:solidFill>
                <a:latin typeface="Arial"/>
                <a:cs typeface="Arial"/>
              </a:rPr>
              <a:t>nhưng</a:t>
            </a:r>
            <a:r>
              <a:rPr dirty="0" sz="1100" spc="30">
                <a:solidFill>
                  <a:srgbClr val="6E5C48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6E5C48"/>
                </a:solidFill>
                <a:latin typeface="Arial"/>
                <a:cs typeface="Arial"/>
              </a:rPr>
              <a:t>tinh</a:t>
            </a:r>
            <a:r>
              <a:rPr dirty="0" sz="1100" spc="30">
                <a:solidFill>
                  <a:srgbClr val="6E5C48"/>
                </a:solidFill>
                <a:latin typeface="Arial"/>
                <a:cs typeface="Arial"/>
              </a:rPr>
              <a:t> </a:t>
            </a:r>
            <a:r>
              <a:rPr dirty="0" sz="1100" spc="-35">
                <a:solidFill>
                  <a:srgbClr val="6E5C48"/>
                </a:solidFill>
                <a:latin typeface="Arial"/>
                <a:cs typeface="Arial"/>
              </a:rPr>
              <a:t>tế</a:t>
            </a:r>
            <a:r>
              <a:rPr dirty="0" sz="1100" spc="500">
                <a:solidFill>
                  <a:srgbClr val="6E5C48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6E5C48"/>
                </a:solidFill>
                <a:latin typeface="Arial"/>
                <a:cs typeface="Arial"/>
              </a:rPr>
              <a:t>trong</a:t>
            </a:r>
            <a:r>
              <a:rPr dirty="0" sz="1100" spc="65">
                <a:solidFill>
                  <a:srgbClr val="6E5C48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6E5C48"/>
                </a:solidFill>
                <a:latin typeface="Arial"/>
                <a:cs typeface="Arial"/>
              </a:rPr>
              <a:t>bố</a:t>
            </a:r>
            <a:r>
              <a:rPr dirty="0" sz="1100" spc="55">
                <a:solidFill>
                  <a:srgbClr val="6E5C48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6E5C48"/>
                </a:solidFill>
                <a:latin typeface="Arial"/>
                <a:cs typeface="Arial"/>
              </a:rPr>
              <a:t>cục</a:t>
            </a:r>
            <a:r>
              <a:rPr dirty="0" sz="1100" spc="60">
                <a:solidFill>
                  <a:srgbClr val="6E5C48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6E5C48"/>
                </a:solidFill>
                <a:latin typeface="Arial"/>
                <a:cs typeface="Arial"/>
              </a:rPr>
              <a:t>và</a:t>
            </a:r>
            <a:r>
              <a:rPr dirty="0" sz="1100" spc="65">
                <a:solidFill>
                  <a:srgbClr val="6E5C48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6E5C48"/>
                </a:solidFill>
                <a:latin typeface="Arial"/>
                <a:cs typeface="Arial"/>
              </a:rPr>
              <a:t>màu</a:t>
            </a:r>
            <a:r>
              <a:rPr dirty="0" sz="1100" spc="60">
                <a:solidFill>
                  <a:srgbClr val="6E5C48"/>
                </a:solidFill>
                <a:latin typeface="Arial"/>
                <a:cs typeface="Arial"/>
              </a:rPr>
              <a:t> </a:t>
            </a:r>
            <a:r>
              <a:rPr dirty="0" sz="1100" spc="-20">
                <a:solidFill>
                  <a:srgbClr val="6E5C48"/>
                </a:solidFill>
                <a:latin typeface="Arial"/>
                <a:cs typeface="Arial"/>
              </a:rPr>
              <a:t>sắc.</a:t>
            </a:r>
            <a:endParaRPr sz="11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114"/>
              </a:spcBef>
            </a:pPr>
            <a:endParaRPr sz="1100">
              <a:latin typeface="Arial"/>
              <a:cs typeface="Arial"/>
            </a:endParaRPr>
          </a:p>
          <a:p>
            <a:pPr marL="12700" marR="5080">
              <a:lnSpc>
                <a:spcPct val="99100"/>
              </a:lnSpc>
            </a:pPr>
            <a:r>
              <a:rPr dirty="0" sz="1100" spc="-10">
                <a:solidFill>
                  <a:srgbClr val="6E5C48"/>
                </a:solidFill>
                <a:latin typeface="Arial"/>
                <a:cs typeface="Arial"/>
              </a:rPr>
              <a:t>Tất</a:t>
            </a:r>
            <a:r>
              <a:rPr dirty="0" sz="1100" spc="5">
                <a:solidFill>
                  <a:srgbClr val="6E5C48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6E5C48"/>
                </a:solidFill>
                <a:latin typeface="Arial"/>
                <a:cs typeface="Arial"/>
              </a:rPr>
              <a:t>cả hiện</a:t>
            </a:r>
            <a:r>
              <a:rPr dirty="0" sz="1100" spc="10">
                <a:solidFill>
                  <a:srgbClr val="6E5C48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6E5C48"/>
                </a:solidFill>
                <a:latin typeface="Arial"/>
                <a:cs typeface="Arial"/>
              </a:rPr>
              <a:t>diện</a:t>
            </a:r>
            <a:r>
              <a:rPr dirty="0" sz="1100" spc="15">
                <a:solidFill>
                  <a:srgbClr val="6E5C48"/>
                </a:solidFill>
                <a:latin typeface="Arial"/>
                <a:cs typeface="Arial"/>
              </a:rPr>
              <a:t> </a:t>
            </a:r>
            <a:r>
              <a:rPr dirty="0" sz="1100" spc="-100">
                <a:solidFill>
                  <a:srgbClr val="6E5C48"/>
                </a:solidFill>
                <a:latin typeface="Arial"/>
                <a:cs typeface="Arial"/>
              </a:rPr>
              <a:t>ở</a:t>
            </a:r>
            <a:r>
              <a:rPr dirty="0" sz="1100" spc="10">
                <a:solidFill>
                  <a:srgbClr val="6E5C48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6E5C48"/>
                </a:solidFill>
                <a:latin typeface="Arial"/>
                <a:cs typeface="Arial"/>
              </a:rPr>
              <a:t>gian</a:t>
            </a:r>
            <a:r>
              <a:rPr dirty="0" sz="1100" spc="15">
                <a:solidFill>
                  <a:srgbClr val="6E5C48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6E5C48"/>
                </a:solidFill>
                <a:latin typeface="Arial"/>
                <a:cs typeface="Arial"/>
              </a:rPr>
              <a:t>bếp,</a:t>
            </a:r>
            <a:r>
              <a:rPr dirty="0" sz="1100" spc="10">
                <a:solidFill>
                  <a:srgbClr val="6E5C48"/>
                </a:solidFill>
                <a:latin typeface="Arial"/>
                <a:cs typeface="Arial"/>
              </a:rPr>
              <a:t> </a:t>
            </a:r>
            <a:r>
              <a:rPr dirty="0" sz="1100" spc="-20">
                <a:solidFill>
                  <a:srgbClr val="6E5C48"/>
                </a:solidFill>
                <a:latin typeface="Arial"/>
                <a:cs typeface="Arial"/>
              </a:rPr>
              <a:t>thổi </a:t>
            </a:r>
            <a:r>
              <a:rPr dirty="0" sz="1100">
                <a:solidFill>
                  <a:srgbClr val="6E5C48"/>
                </a:solidFill>
                <a:latin typeface="Arial"/>
                <a:cs typeface="Arial"/>
              </a:rPr>
              <a:t>hồn</a:t>
            </a:r>
            <a:r>
              <a:rPr dirty="0" sz="1100" spc="15">
                <a:solidFill>
                  <a:srgbClr val="6E5C48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6E5C48"/>
                </a:solidFill>
                <a:latin typeface="Arial"/>
                <a:cs typeface="Arial"/>
              </a:rPr>
              <a:t>cho</a:t>
            </a:r>
            <a:r>
              <a:rPr dirty="0" sz="1100" spc="15">
                <a:solidFill>
                  <a:srgbClr val="6E5C48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6E5C48"/>
                </a:solidFill>
                <a:latin typeface="Arial"/>
                <a:cs typeface="Arial"/>
              </a:rPr>
              <a:t>những</a:t>
            </a:r>
            <a:r>
              <a:rPr dirty="0" sz="1100" spc="5">
                <a:solidFill>
                  <a:srgbClr val="6E5C48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6E5C48"/>
                </a:solidFill>
                <a:latin typeface="Arial"/>
                <a:cs typeface="Arial"/>
              </a:rPr>
              <a:t>bữa</a:t>
            </a:r>
            <a:r>
              <a:rPr dirty="0" sz="1100" spc="20">
                <a:solidFill>
                  <a:srgbClr val="6E5C48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6E5C48"/>
                </a:solidFill>
                <a:latin typeface="Arial"/>
                <a:cs typeface="Arial"/>
              </a:rPr>
              <a:t>ăn</a:t>
            </a:r>
            <a:r>
              <a:rPr dirty="0" sz="1100" spc="15">
                <a:solidFill>
                  <a:srgbClr val="6E5C48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6E5C48"/>
                </a:solidFill>
                <a:latin typeface="Arial"/>
                <a:cs typeface="Arial"/>
              </a:rPr>
              <a:t>đầy</a:t>
            </a:r>
            <a:r>
              <a:rPr dirty="0" sz="1100" spc="10">
                <a:solidFill>
                  <a:srgbClr val="6E5C48"/>
                </a:solidFill>
                <a:latin typeface="Arial"/>
                <a:cs typeface="Arial"/>
              </a:rPr>
              <a:t> </a:t>
            </a:r>
            <a:r>
              <a:rPr dirty="0" sz="1100" spc="-25">
                <a:solidFill>
                  <a:srgbClr val="6E5C48"/>
                </a:solidFill>
                <a:latin typeface="Arial"/>
                <a:cs typeface="Arial"/>
              </a:rPr>
              <a:t>dư</a:t>
            </a:r>
            <a:r>
              <a:rPr dirty="0" sz="1100" spc="500">
                <a:solidFill>
                  <a:srgbClr val="6E5C48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6E5C48"/>
                </a:solidFill>
                <a:latin typeface="Arial"/>
                <a:cs typeface="Arial"/>
              </a:rPr>
              <a:t>vị</a:t>
            </a:r>
            <a:r>
              <a:rPr dirty="0" sz="1100" spc="-30">
                <a:solidFill>
                  <a:srgbClr val="6E5C48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6E5C48"/>
                </a:solidFill>
                <a:latin typeface="Arial"/>
                <a:cs typeface="Arial"/>
              </a:rPr>
              <a:t>yêu</a:t>
            </a:r>
            <a:r>
              <a:rPr dirty="0" sz="1100" spc="-30">
                <a:solidFill>
                  <a:srgbClr val="6E5C48"/>
                </a:solidFill>
                <a:latin typeface="Arial"/>
                <a:cs typeface="Arial"/>
              </a:rPr>
              <a:t> </a:t>
            </a:r>
            <a:r>
              <a:rPr dirty="0" sz="1100" spc="-10">
                <a:solidFill>
                  <a:srgbClr val="6E5C48"/>
                </a:solidFill>
                <a:latin typeface="Arial"/>
                <a:cs typeface="Arial"/>
              </a:rPr>
              <a:t>thương.</a:t>
            </a:r>
            <a:endParaRPr sz="11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140488" y="269264"/>
            <a:ext cx="12051665" cy="6588759"/>
            <a:chOff x="140488" y="269264"/>
            <a:chExt cx="12051665" cy="6588759"/>
          </a:xfrm>
        </p:grpSpPr>
        <p:pic>
          <p:nvPicPr>
            <p:cNvPr id="3" name="object 3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40488" y="269264"/>
              <a:ext cx="12051511" cy="6588735"/>
            </a:xfrm>
            <a:prstGeom prst="rect">
              <a:avLst/>
            </a:prstGeom>
          </p:spPr>
        </p:pic>
        <p:pic>
          <p:nvPicPr>
            <p:cNvPr id="4" name="object 4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0695443" y="269264"/>
              <a:ext cx="806281" cy="660708"/>
            </a:xfrm>
            <a:prstGeom prst="rect">
              <a:avLst/>
            </a:prstGeom>
          </p:spPr>
        </p:pic>
        <p:sp>
          <p:nvSpPr>
            <p:cNvPr id="5" name="object 5" descr=""/>
            <p:cNvSpPr/>
            <p:nvPr/>
          </p:nvSpPr>
          <p:spPr>
            <a:xfrm>
              <a:off x="9950244" y="299853"/>
              <a:ext cx="1405255" cy="1988820"/>
            </a:xfrm>
            <a:custGeom>
              <a:avLst/>
              <a:gdLst/>
              <a:ahLst/>
              <a:cxnLst/>
              <a:rect l="l" t="t" r="r" b="b"/>
              <a:pathLst>
                <a:path w="1405254" h="1988820">
                  <a:moveTo>
                    <a:pt x="1404884" y="1988245"/>
                  </a:moveTo>
                  <a:lnTo>
                    <a:pt x="1404884" y="1309182"/>
                  </a:lnTo>
                </a:path>
                <a:path w="1405254" h="1988820">
                  <a:moveTo>
                    <a:pt x="1404884" y="1199064"/>
                  </a:moveTo>
                  <a:lnTo>
                    <a:pt x="1404884" y="624003"/>
                  </a:lnTo>
                </a:path>
                <a:path w="1405254" h="1988820">
                  <a:moveTo>
                    <a:pt x="0" y="0"/>
                  </a:moveTo>
                  <a:lnTo>
                    <a:pt x="751307" y="0"/>
                  </a:lnTo>
                </a:path>
              </a:pathLst>
            </a:custGeom>
            <a:ln w="611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" name="object 6" descr=""/>
            <p:cNvSpPr/>
            <p:nvPr/>
          </p:nvSpPr>
          <p:spPr>
            <a:xfrm>
              <a:off x="12008704" y="296794"/>
              <a:ext cx="183515" cy="6350"/>
            </a:xfrm>
            <a:custGeom>
              <a:avLst/>
              <a:gdLst/>
              <a:ahLst/>
              <a:cxnLst/>
              <a:rect l="l" t="t" r="r" b="b"/>
              <a:pathLst>
                <a:path w="183515" h="6350">
                  <a:moveTo>
                    <a:pt x="183294" y="6117"/>
                  </a:moveTo>
                  <a:lnTo>
                    <a:pt x="0" y="6117"/>
                  </a:lnTo>
                  <a:lnTo>
                    <a:pt x="0" y="0"/>
                  </a:lnTo>
                  <a:lnTo>
                    <a:pt x="183294" y="0"/>
                  </a:lnTo>
                  <a:lnTo>
                    <a:pt x="183294" y="6117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7" name="object 7" descr=""/>
          <p:cNvSpPr txBox="1"/>
          <p:nvPr/>
        </p:nvSpPr>
        <p:spPr>
          <a:xfrm>
            <a:off x="8214194" y="1691159"/>
            <a:ext cx="495934" cy="668020"/>
          </a:xfrm>
          <a:prstGeom prst="rect">
            <a:avLst/>
          </a:prstGeom>
        </p:spPr>
        <p:txBody>
          <a:bodyPr wrap="square" lIns="0" tIns="1460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  <a:tabLst>
                <a:tab pos="379095" algn="l"/>
              </a:tabLst>
            </a:pPr>
            <a:r>
              <a:rPr dirty="0" sz="4200" spc="-50">
                <a:solidFill>
                  <a:srgbClr val="2A1C15"/>
                </a:solidFill>
                <a:latin typeface="Arial"/>
                <a:cs typeface="Arial"/>
              </a:rPr>
              <a:t>I</a:t>
            </a:r>
            <a:r>
              <a:rPr dirty="0" sz="4200">
                <a:solidFill>
                  <a:srgbClr val="2A1C15"/>
                </a:solidFill>
                <a:latin typeface="Arial"/>
                <a:cs typeface="Arial"/>
              </a:rPr>
              <a:t>	</a:t>
            </a:r>
            <a:r>
              <a:rPr dirty="0" sz="4200" spc="-400">
                <a:solidFill>
                  <a:srgbClr val="2A1C15"/>
                </a:solidFill>
                <a:latin typeface="Arial"/>
                <a:cs typeface="Arial"/>
              </a:rPr>
              <a:t>I</a:t>
            </a:r>
            <a:endParaRPr sz="42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6857999"/>
                </a:lnTo>
                <a:lnTo>
                  <a:pt x="12192000" y="6857999"/>
                </a:lnTo>
                <a:lnTo>
                  <a:pt x="12192000" y="0"/>
                </a:lnTo>
                <a:close/>
              </a:path>
            </a:pathLst>
          </a:custGeom>
          <a:solidFill>
            <a:srgbClr val="F5EEE7"/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3" name="object 3" descr=""/>
          <p:cNvGrpSpPr/>
          <p:nvPr/>
        </p:nvGrpSpPr>
        <p:grpSpPr>
          <a:xfrm>
            <a:off x="5636031" y="0"/>
            <a:ext cx="6556375" cy="6858000"/>
            <a:chOff x="5636031" y="0"/>
            <a:chExt cx="6556375" cy="6858000"/>
          </a:xfrm>
        </p:grpSpPr>
        <p:pic>
          <p:nvPicPr>
            <p:cNvPr id="4" name="object 4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048500" y="0"/>
              <a:ext cx="5143500" cy="6857999"/>
            </a:xfrm>
            <a:prstGeom prst="rect">
              <a:avLst/>
            </a:prstGeom>
          </p:spPr>
        </p:pic>
        <p:sp>
          <p:nvSpPr>
            <p:cNvPr id="5" name="object 5" descr=""/>
            <p:cNvSpPr/>
            <p:nvPr/>
          </p:nvSpPr>
          <p:spPr>
            <a:xfrm>
              <a:off x="5636031" y="1399311"/>
              <a:ext cx="1764664" cy="4059554"/>
            </a:xfrm>
            <a:custGeom>
              <a:avLst/>
              <a:gdLst/>
              <a:ahLst/>
              <a:cxnLst/>
              <a:rect l="l" t="t" r="r" b="b"/>
              <a:pathLst>
                <a:path w="1764665" h="4059554">
                  <a:moveTo>
                    <a:pt x="1764144" y="0"/>
                  </a:moveTo>
                  <a:lnTo>
                    <a:pt x="0" y="0"/>
                  </a:lnTo>
                  <a:lnTo>
                    <a:pt x="0" y="4059377"/>
                  </a:lnTo>
                  <a:lnTo>
                    <a:pt x="1764144" y="4059377"/>
                  </a:lnTo>
                  <a:lnTo>
                    <a:pt x="1764144" y="0"/>
                  </a:lnTo>
                  <a:close/>
                </a:path>
              </a:pathLst>
            </a:custGeom>
            <a:solidFill>
              <a:srgbClr val="C2B19F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6" name="object 6" descr=""/>
          <p:cNvSpPr txBox="1"/>
          <p:nvPr/>
        </p:nvSpPr>
        <p:spPr>
          <a:xfrm>
            <a:off x="7568742" y="4462272"/>
            <a:ext cx="1518285" cy="10312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algn="just" marL="12700" marR="5080">
              <a:lnSpc>
                <a:spcPct val="100000"/>
              </a:lnSpc>
              <a:spcBef>
                <a:spcPts val="100"/>
              </a:spcBef>
            </a:pPr>
            <a:r>
              <a:rPr dirty="0" sz="1100">
                <a:solidFill>
                  <a:srgbClr val="6A453D"/>
                </a:solidFill>
                <a:latin typeface="Arial"/>
                <a:cs typeface="Arial"/>
              </a:rPr>
              <a:t>Nếu</a:t>
            </a:r>
            <a:r>
              <a:rPr dirty="0" sz="1100" spc="25">
                <a:solidFill>
                  <a:srgbClr val="6A453D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6A453D"/>
                </a:solidFill>
                <a:latin typeface="Arial"/>
                <a:cs typeface="Arial"/>
              </a:rPr>
              <a:t>có</a:t>
            </a:r>
            <a:r>
              <a:rPr dirty="0" sz="1100" spc="30">
                <a:solidFill>
                  <a:srgbClr val="6A453D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6A453D"/>
                </a:solidFill>
                <a:latin typeface="Arial"/>
                <a:cs typeface="Arial"/>
              </a:rPr>
              <a:t>thể,</a:t>
            </a:r>
            <a:r>
              <a:rPr dirty="0" sz="1100" spc="30">
                <a:solidFill>
                  <a:srgbClr val="6A453D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6A453D"/>
                </a:solidFill>
                <a:latin typeface="Arial"/>
                <a:cs typeface="Arial"/>
              </a:rPr>
              <a:t>hãy</a:t>
            </a:r>
            <a:r>
              <a:rPr dirty="0" sz="1100" spc="20">
                <a:solidFill>
                  <a:srgbClr val="6A453D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6A453D"/>
                </a:solidFill>
                <a:latin typeface="Arial"/>
                <a:cs typeface="Arial"/>
              </a:rPr>
              <a:t>thiết</a:t>
            </a:r>
            <a:r>
              <a:rPr dirty="0" sz="1100" spc="25">
                <a:solidFill>
                  <a:srgbClr val="6A453D"/>
                </a:solidFill>
                <a:latin typeface="Arial"/>
                <a:cs typeface="Arial"/>
              </a:rPr>
              <a:t> </a:t>
            </a:r>
            <a:r>
              <a:rPr dirty="0" sz="1100" spc="-25">
                <a:solidFill>
                  <a:srgbClr val="6A453D"/>
                </a:solidFill>
                <a:latin typeface="Arial"/>
                <a:cs typeface="Arial"/>
              </a:rPr>
              <a:t>kế </a:t>
            </a:r>
            <a:r>
              <a:rPr dirty="0" sz="1100">
                <a:solidFill>
                  <a:srgbClr val="6A453D"/>
                </a:solidFill>
                <a:latin typeface="Arial"/>
                <a:cs typeface="Arial"/>
              </a:rPr>
              <a:t>gian</a:t>
            </a:r>
            <a:r>
              <a:rPr dirty="0" sz="1100" spc="330">
                <a:solidFill>
                  <a:srgbClr val="6A453D"/>
                </a:solidFill>
                <a:latin typeface="Arial"/>
                <a:cs typeface="Arial"/>
              </a:rPr>
              <a:t>  </a:t>
            </a:r>
            <a:r>
              <a:rPr dirty="0" sz="1100">
                <a:solidFill>
                  <a:srgbClr val="6A453D"/>
                </a:solidFill>
                <a:latin typeface="Arial"/>
                <a:cs typeface="Arial"/>
              </a:rPr>
              <a:t>bếp</a:t>
            </a:r>
            <a:r>
              <a:rPr dirty="0" sz="1100" spc="335">
                <a:solidFill>
                  <a:srgbClr val="6A453D"/>
                </a:solidFill>
                <a:latin typeface="Arial"/>
                <a:cs typeface="Arial"/>
              </a:rPr>
              <a:t>  </a:t>
            </a:r>
            <a:r>
              <a:rPr dirty="0" sz="1100">
                <a:solidFill>
                  <a:srgbClr val="6A453D"/>
                </a:solidFill>
                <a:latin typeface="Arial"/>
                <a:cs typeface="Arial"/>
              </a:rPr>
              <a:t>như</a:t>
            </a:r>
            <a:r>
              <a:rPr dirty="0" sz="1100" spc="330">
                <a:solidFill>
                  <a:srgbClr val="6A453D"/>
                </a:solidFill>
                <a:latin typeface="Arial"/>
                <a:cs typeface="Arial"/>
              </a:rPr>
              <a:t>  </a:t>
            </a:r>
            <a:r>
              <a:rPr dirty="0" sz="1100" spc="-25">
                <a:solidFill>
                  <a:srgbClr val="6A453D"/>
                </a:solidFill>
                <a:latin typeface="Arial"/>
                <a:cs typeface="Arial"/>
              </a:rPr>
              <a:t>một </a:t>
            </a:r>
            <a:r>
              <a:rPr dirty="0" sz="1100">
                <a:solidFill>
                  <a:srgbClr val="6A453D"/>
                </a:solidFill>
                <a:latin typeface="Arial"/>
                <a:cs typeface="Arial"/>
              </a:rPr>
              <a:t>chuyến</a:t>
            </a:r>
            <a:r>
              <a:rPr dirty="0" sz="1100" spc="415">
                <a:solidFill>
                  <a:srgbClr val="6A453D"/>
                </a:solidFill>
                <a:latin typeface="Arial"/>
                <a:cs typeface="Arial"/>
              </a:rPr>
              <a:t> </a:t>
            </a:r>
            <a:r>
              <a:rPr dirty="0" sz="1100" spc="55">
                <a:solidFill>
                  <a:srgbClr val="6A453D"/>
                </a:solidFill>
                <a:latin typeface="Arial"/>
                <a:cs typeface="Arial"/>
              </a:rPr>
              <a:t>dã</a:t>
            </a:r>
            <a:r>
              <a:rPr dirty="0" sz="1100" spc="415">
                <a:solidFill>
                  <a:srgbClr val="6A453D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6A453D"/>
                </a:solidFill>
                <a:latin typeface="Arial"/>
                <a:cs typeface="Arial"/>
              </a:rPr>
              <a:t>ngoại:</a:t>
            </a:r>
            <a:r>
              <a:rPr dirty="0" sz="1100" spc="415">
                <a:solidFill>
                  <a:srgbClr val="6A453D"/>
                </a:solidFill>
                <a:latin typeface="Arial"/>
                <a:cs typeface="Arial"/>
              </a:rPr>
              <a:t> </a:t>
            </a:r>
            <a:r>
              <a:rPr dirty="0" sz="1100" spc="-25">
                <a:solidFill>
                  <a:srgbClr val="6A453D"/>
                </a:solidFill>
                <a:latin typeface="Arial"/>
                <a:cs typeface="Arial"/>
              </a:rPr>
              <a:t>thú </a:t>
            </a:r>
            <a:r>
              <a:rPr dirty="0" sz="1100">
                <a:solidFill>
                  <a:srgbClr val="6A453D"/>
                </a:solidFill>
                <a:latin typeface="Arial"/>
                <a:cs typeface="Arial"/>
              </a:rPr>
              <a:t>vị,</a:t>
            </a:r>
            <a:r>
              <a:rPr dirty="0" sz="1100" spc="175">
                <a:solidFill>
                  <a:srgbClr val="6A453D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6A453D"/>
                </a:solidFill>
                <a:latin typeface="Arial"/>
                <a:cs typeface="Arial"/>
              </a:rPr>
              <a:t>tràn</a:t>
            </a:r>
            <a:r>
              <a:rPr dirty="0" sz="1100" spc="185">
                <a:solidFill>
                  <a:srgbClr val="6A453D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6A453D"/>
                </a:solidFill>
                <a:latin typeface="Arial"/>
                <a:cs typeface="Arial"/>
              </a:rPr>
              <a:t>ngập</a:t>
            </a:r>
            <a:r>
              <a:rPr dirty="0" sz="1100" spc="185">
                <a:solidFill>
                  <a:srgbClr val="6A453D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6A453D"/>
                </a:solidFill>
                <a:latin typeface="Arial"/>
                <a:cs typeface="Arial"/>
              </a:rPr>
              <a:t>ánh</a:t>
            </a:r>
            <a:r>
              <a:rPr dirty="0" sz="1100" spc="185">
                <a:solidFill>
                  <a:srgbClr val="6A453D"/>
                </a:solidFill>
                <a:latin typeface="Arial"/>
                <a:cs typeface="Arial"/>
              </a:rPr>
              <a:t> </a:t>
            </a:r>
            <a:r>
              <a:rPr dirty="0" sz="1100" spc="-20">
                <a:solidFill>
                  <a:srgbClr val="6A453D"/>
                </a:solidFill>
                <a:latin typeface="Arial"/>
                <a:cs typeface="Arial"/>
              </a:rPr>
              <a:t>sáng </a:t>
            </a:r>
            <a:r>
              <a:rPr dirty="0" sz="1100">
                <a:solidFill>
                  <a:srgbClr val="6A453D"/>
                </a:solidFill>
                <a:latin typeface="Arial"/>
                <a:cs typeface="Arial"/>
              </a:rPr>
              <a:t>cho</a:t>
            </a:r>
            <a:r>
              <a:rPr dirty="0" sz="1100" spc="229">
                <a:solidFill>
                  <a:srgbClr val="6A453D"/>
                </a:solidFill>
                <a:latin typeface="Arial"/>
                <a:cs typeface="Arial"/>
              </a:rPr>
              <a:t>  </a:t>
            </a:r>
            <a:r>
              <a:rPr dirty="0" sz="1100">
                <a:solidFill>
                  <a:srgbClr val="6A453D"/>
                </a:solidFill>
                <a:latin typeface="Arial"/>
                <a:cs typeface="Arial"/>
              </a:rPr>
              <a:t>những</a:t>
            </a:r>
            <a:r>
              <a:rPr dirty="0" sz="1100" spc="240">
                <a:solidFill>
                  <a:srgbClr val="6A453D"/>
                </a:solidFill>
                <a:latin typeface="Arial"/>
                <a:cs typeface="Arial"/>
              </a:rPr>
              <a:t>  </a:t>
            </a:r>
            <a:r>
              <a:rPr dirty="0" sz="1100">
                <a:solidFill>
                  <a:srgbClr val="6A453D"/>
                </a:solidFill>
                <a:latin typeface="Arial"/>
                <a:cs typeface="Arial"/>
              </a:rPr>
              <a:t>món</a:t>
            </a:r>
            <a:r>
              <a:rPr dirty="0" sz="1100" spc="235">
                <a:solidFill>
                  <a:srgbClr val="6A453D"/>
                </a:solidFill>
                <a:latin typeface="Arial"/>
                <a:cs typeface="Arial"/>
              </a:rPr>
              <a:t>  </a:t>
            </a:r>
            <a:r>
              <a:rPr dirty="0" sz="1100" spc="-25">
                <a:solidFill>
                  <a:srgbClr val="6A453D"/>
                </a:solidFill>
                <a:latin typeface="Arial"/>
                <a:cs typeface="Arial"/>
              </a:rPr>
              <a:t>ăn </a:t>
            </a:r>
            <a:r>
              <a:rPr dirty="0" sz="1100">
                <a:solidFill>
                  <a:srgbClr val="6A453D"/>
                </a:solidFill>
                <a:latin typeface="Arial"/>
                <a:cs typeface="Arial"/>
              </a:rPr>
              <a:t>ngọt</a:t>
            </a:r>
            <a:r>
              <a:rPr dirty="0" sz="1100" spc="110">
                <a:solidFill>
                  <a:srgbClr val="6A453D"/>
                </a:solidFill>
                <a:latin typeface="Arial"/>
                <a:cs typeface="Arial"/>
              </a:rPr>
              <a:t> </a:t>
            </a:r>
            <a:r>
              <a:rPr dirty="0" sz="1100" spc="-10">
                <a:solidFill>
                  <a:srgbClr val="6A453D"/>
                </a:solidFill>
                <a:latin typeface="Arial"/>
                <a:cs typeface="Arial"/>
              </a:rPr>
              <a:t>lành</a:t>
            </a:r>
            <a:r>
              <a:rPr dirty="0" sz="1100" spc="-10">
                <a:solidFill>
                  <a:srgbClr val="C8BEB9"/>
                </a:solidFill>
                <a:latin typeface="Arial"/>
                <a:cs typeface="Arial"/>
              </a:rPr>
              <a:t>.</a:t>
            </a:r>
            <a:endParaRPr sz="11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6857999"/>
                </a:lnTo>
                <a:lnTo>
                  <a:pt x="12192000" y="6857999"/>
                </a:lnTo>
                <a:lnTo>
                  <a:pt x="12192000" y="0"/>
                </a:lnTo>
                <a:close/>
              </a:path>
            </a:pathLst>
          </a:custGeom>
          <a:solidFill>
            <a:srgbClr val="F5EEE7"/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3" name="object 3" descr=""/>
          <p:cNvGrpSpPr/>
          <p:nvPr/>
        </p:nvGrpSpPr>
        <p:grpSpPr>
          <a:xfrm>
            <a:off x="0" y="0"/>
            <a:ext cx="9135745" cy="6858000"/>
            <a:chOff x="0" y="0"/>
            <a:chExt cx="9135745" cy="6858000"/>
          </a:xfrm>
        </p:grpSpPr>
        <p:pic>
          <p:nvPicPr>
            <p:cNvPr id="4" name="object 4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9135681" cy="6857999"/>
            </a:xfrm>
            <a:prstGeom prst="rect">
              <a:avLst/>
            </a:prstGeom>
          </p:spPr>
        </p:pic>
        <p:pic>
          <p:nvPicPr>
            <p:cNvPr id="5" name="object 5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43008" y="0"/>
              <a:ext cx="3858761" cy="6857999"/>
            </a:xfrm>
            <a:prstGeom prst="rect">
              <a:avLst/>
            </a:prstGeom>
          </p:spPr>
        </p:pic>
      </p:grpSp>
      <p:sp>
        <p:nvSpPr>
          <p:cNvPr id="6" name="object 6" descr=""/>
          <p:cNvSpPr txBox="1"/>
          <p:nvPr/>
        </p:nvSpPr>
        <p:spPr>
          <a:xfrm>
            <a:off x="9745243" y="2675226"/>
            <a:ext cx="1915795" cy="1544320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dirty="0" sz="1450" spc="-10" b="1" i="1">
                <a:solidFill>
                  <a:srgbClr val="6E5C48"/>
                </a:solidFill>
                <a:latin typeface="Arial"/>
                <a:cs typeface="Arial"/>
              </a:rPr>
              <a:t>Bếp</a:t>
            </a:r>
            <a:r>
              <a:rPr dirty="0" sz="1450" spc="-5" b="1" i="1">
                <a:solidFill>
                  <a:srgbClr val="6E5C48"/>
                </a:solidFill>
                <a:latin typeface="Arial"/>
                <a:cs typeface="Arial"/>
              </a:rPr>
              <a:t> </a:t>
            </a:r>
            <a:r>
              <a:rPr dirty="0" sz="1450" b="1" i="1">
                <a:solidFill>
                  <a:srgbClr val="6E5C48"/>
                </a:solidFill>
                <a:latin typeface="Arial"/>
                <a:cs typeface="Arial"/>
              </a:rPr>
              <a:t>WOODWIND</a:t>
            </a:r>
            <a:r>
              <a:rPr dirty="0" sz="1450" spc="20" b="1" i="1">
                <a:solidFill>
                  <a:srgbClr val="6E5C48"/>
                </a:solidFill>
                <a:latin typeface="Arial"/>
                <a:cs typeface="Arial"/>
              </a:rPr>
              <a:t> </a:t>
            </a:r>
            <a:r>
              <a:rPr dirty="0" sz="1450" spc="-25" b="1" i="1">
                <a:solidFill>
                  <a:srgbClr val="6E5C48"/>
                </a:solidFill>
                <a:latin typeface="Arial"/>
                <a:cs typeface="Arial"/>
              </a:rPr>
              <a:t>MIX</a:t>
            </a:r>
            <a:endParaRPr sz="1450">
              <a:latin typeface="Arial"/>
              <a:cs typeface="Arial"/>
            </a:endParaRPr>
          </a:p>
          <a:p>
            <a:pPr algn="just" marL="381000" marR="263525">
              <a:lnSpc>
                <a:spcPct val="99700"/>
              </a:lnSpc>
              <a:spcBef>
                <a:spcPts val="985"/>
              </a:spcBef>
            </a:pPr>
            <a:r>
              <a:rPr dirty="0" sz="1100">
                <a:solidFill>
                  <a:srgbClr val="6E5C48"/>
                </a:solidFill>
                <a:latin typeface="Arial"/>
                <a:cs typeface="Arial"/>
              </a:rPr>
              <a:t>Rung</a:t>
            </a:r>
            <a:r>
              <a:rPr dirty="0" sz="1100" spc="420">
                <a:solidFill>
                  <a:srgbClr val="6E5C48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6E5C48"/>
                </a:solidFill>
                <a:latin typeface="Arial"/>
                <a:cs typeface="Arial"/>
              </a:rPr>
              <a:t>cảm</a:t>
            </a:r>
            <a:r>
              <a:rPr dirty="0" sz="1100" spc="409">
                <a:solidFill>
                  <a:srgbClr val="6E5C48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6E5C48"/>
                </a:solidFill>
                <a:latin typeface="Arial"/>
                <a:cs typeface="Arial"/>
              </a:rPr>
              <a:t>tinh</a:t>
            </a:r>
            <a:r>
              <a:rPr dirty="0" sz="1100" spc="420">
                <a:solidFill>
                  <a:srgbClr val="6E5C48"/>
                </a:solidFill>
                <a:latin typeface="Arial"/>
                <a:cs typeface="Arial"/>
              </a:rPr>
              <a:t> </a:t>
            </a:r>
            <a:r>
              <a:rPr dirty="0" sz="1100" spc="-25">
                <a:solidFill>
                  <a:srgbClr val="6E5C48"/>
                </a:solidFill>
                <a:latin typeface="Arial"/>
                <a:cs typeface="Arial"/>
              </a:rPr>
              <a:t>tế, </a:t>
            </a:r>
            <a:r>
              <a:rPr dirty="0" sz="1100">
                <a:solidFill>
                  <a:srgbClr val="6E5C48"/>
                </a:solidFill>
                <a:latin typeface="Arial"/>
                <a:cs typeface="Arial"/>
              </a:rPr>
              <a:t>giản</a:t>
            </a:r>
            <a:r>
              <a:rPr dirty="0" sz="1100" spc="490">
                <a:solidFill>
                  <a:srgbClr val="6E5C48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6E5C48"/>
                </a:solidFill>
                <a:latin typeface="Arial"/>
                <a:cs typeface="Arial"/>
              </a:rPr>
              <a:t>đơn</a:t>
            </a:r>
            <a:r>
              <a:rPr dirty="0" sz="1100" spc="490">
                <a:solidFill>
                  <a:srgbClr val="6E5C48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6E5C48"/>
                </a:solidFill>
                <a:latin typeface="Arial"/>
                <a:cs typeface="Arial"/>
              </a:rPr>
              <a:t>và</a:t>
            </a:r>
            <a:r>
              <a:rPr dirty="0" sz="1100" spc="480">
                <a:solidFill>
                  <a:srgbClr val="6E5C48"/>
                </a:solidFill>
                <a:latin typeface="Arial"/>
                <a:cs typeface="Arial"/>
              </a:rPr>
              <a:t> </a:t>
            </a:r>
            <a:r>
              <a:rPr dirty="0" sz="1100" spc="25">
                <a:solidFill>
                  <a:srgbClr val="6E5C48"/>
                </a:solidFill>
                <a:latin typeface="Arial"/>
                <a:cs typeface="Arial"/>
              </a:rPr>
              <a:t>đầm </a:t>
            </a:r>
            <a:r>
              <a:rPr dirty="0" sz="1100" spc="55">
                <a:solidFill>
                  <a:srgbClr val="6E5C48"/>
                </a:solidFill>
                <a:latin typeface="Arial"/>
                <a:cs typeface="Arial"/>
              </a:rPr>
              <a:t>ấm</a:t>
            </a:r>
            <a:r>
              <a:rPr dirty="0" sz="1100" spc="20">
                <a:solidFill>
                  <a:srgbClr val="6E5C48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6E5C48"/>
                </a:solidFill>
                <a:latin typeface="Arial"/>
                <a:cs typeface="Arial"/>
              </a:rPr>
              <a:t>luôn</a:t>
            </a:r>
            <a:r>
              <a:rPr dirty="0" sz="1100" spc="40">
                <a:solidFill>
                  <a:srgbClr val="6E5C48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6E5C48"/>
                </a:solidFill>
                <a:latin typeface="Arial"/>
                <a:cs typeface="Arial"/>
              </a:rPr>
              <a:t>xuất</a:t>
            </a:r>
            <a:r>
              <a:rPr dirty="0" sz="1100" spc="30">
                <a:solidFill>
                  <a:srgbClr val="6E5C48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6E5C48"/>
                </a:solidFill>
                <a:latin typeface="Arial"/>
                <a:cs typeface="Arial"/>
              </a:rPr>
              <a:t>hiện</a:t>
            </a:r>
            <a:r>
              <a:rPr dirty="0" sz="1100" spc="35">
                <a:solidFill>
                  <a:srgbClr val="6E5C48"/>
                </a:solidFill>
                <a:latin typeface="Arial"/>
                <a:cs typeface="Arial"/>
              </a:rPr>
              <a:t> </a:t>
            </a:r>
            <a:r>
              <a:rPr dirty="0" sz="1100" spc="-50">
                <a:solidFill>
                  <a:srgbClr val="6E5C48"/>
                </a:solidFill>
                <a:latin typeface="Arial"/>
                <a:cs typeface="Arial"/>
              </a:rPr>
              <a:t>ở </a:t>
            </a:r>
            <a:r>
              <a:rPr dirty="0" sz="1100">
                <a:solidFill>
                  <a:srgbClr val="6E5C48"/>
                </a:solidFill>
                <a:latin typeface="Arial"/>
                <a:cs typeface="Arial"/>
              </a:rPr>
              <a:t>nơi</a:t>
            </a:r>
            <a:r>
              <a:rPr dirty="0" sz="1100" spc="450">
                <a:solidFill>
                  <a:srgbClr val="6E5C48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6E5C48"/>
                </a:solidFill>
                <a:latin typeface="Arial"/>
                <a:cs typeface="Arial"/>
              </a:rPr>
              <a:t>mà</a:t>
            </a:r>
            <a:r>
              <a:rPr dirty="0" sz="1100" spc="455">
                <a:solidFill>
                  <a:srgbClr val="6E5C48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6E5C48"/>
                </a:solidFill>
                <a:latin typeface="Arial"/>
                <a:cs typeface="Arial"/>
              </a:rPr>
              <a:t>sắc</a:t>
            </a:r>
            <a:r>
              <a:rPr dirty="0" sz="1100" spc="470">
                <a:solidFill>
                  <a:srgbClr val="6E5C48"/>
                </a:solidFill>
                <a:latin typeface="Arial"/>
                <a:cs typeface="Arial"/>
              </a:rPr>
              <a:t> </a:t>
            </a:r>
            <a:r>
              <a:rPr dirty="0" sz="1100" spc="-20">
                <a:solidFill>
                  <a:srgbClr val="6E5C48"/>
                </a:solidFill>
                <a:latin typeface="Arial"/>
                <a:cs typeface="Arial"/>
              </a:rPr>
              <a:t>trắng </a:t>
            </a:r>
            <a:r>
              <a:rPr dirty="0" sz="1100">
                <a:solidFill>
                  <a:srgbClr val="6E5C48"/>
                </a:solidFill>
                <a:latin typeface="Arial"/>
                <a:cs typeface="Arial"/>
              </a:rPr>
              <a:t>tinh</a:t>
            </a:r>
            <a:r>
              <a:rPr dirty="0" sz="1100" spc="100">
                <a:solidFill>
                  <a:srgbClr val="6E5C48"/>
                </a:solidFill>
                <a:latin typeface="Arial"/>
                <a:cs typeface="Arial"/>
              </a:rPr>
              <a:t>  </a:t>
            </a:r>
            <a:r>
              <a:rPr dirty="0" sz="1100">
                <a:solidFill>
                  <a:srgbClr val="6E5C48"/>
                </a:solidFill>
                <a:latin typeface="Arial"/>
                <a:cs typeface="Arial"/>
              </a:rPr>
              <a:t>khiết</a:t>
            </a:r>
            <a:r>
              <a:rPr dirty="0" sz="1100" spc="490">
                <a:solidFill>
                  <a:srgbClr val="6E5C48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6E5C48"/>
                </a:solidFill>
                <a:latin typeface="Arial"/>
                <a:cs typeface="Arial"/>
              </a:rPr>
              <a:t>và</a:t>
            </a:r>
            <a:r>
              <a:rPr dirty="0" sz="1100" spc="484">
                <a:solidFill>
                  <a:srgbClr val="6E5C48"/>
                </a:solidFill>
                <a:latin typeface="Arial"/>
                <a:cs typeface="Arial"/>
              </a:rPr>
              <a:t> </a:t>
            </a:r>
            <a:r>
              <a:rPr dirty="0" sz="1100" spc="-20">
                <a:solidFill>
                  <a:srgbClr val="6E5C48"/>
                </a:solidFill>
                <a:latin typeface="Arial"/>
                <a:cs typeface="Arial"/>
              </a:rPr>
              <a:t>chất </a:t>
            </a:r>
            <a:r>
              <a:rPr dirty="0" sz="1100">
                <a:solidFill>
                  <a:srgbClr val="6E5C48"/>
                </a:solidFill>
                <a:latin typeface="Arial"/>
                <a:cs typeface="Arial"/>
              </a:rPr>
              <a:t>gỗ</a:t>
            </a:r>
            <a:r>
              <a:rPr dirty="0" sz="1100" spc="215">
                <a:solidFill>
                  <a:srgbClr val="6E5C48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6E5C48"/>
                </a:solidFill>
                <a:latin typeface="Arial"/>
                <a:cs typeface="Arial"/>
              </a:rPr>
              <a:t>thân</a:t>
            </a:r>
            <a:r>
              <a:rPr dirty="0" sz="1100" spc="220">
                <a:solidFill>
                  <a:srgbClr val="6E5C48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6E5C48"/>
                </a:solidFill>
                <a:latin typeface="Arial"/>
                <a:cs typeface="Arial"/>
              </a:rPr>
              <a:t>quen</a:t>
            </a:r>
            <a:r>
              <a:rPr dirty="0" sz="1100" spc="225">
                <a:solidFill>
                  <a:srgbClr val="6E5C48"/>
                </a:solidFill>
                <a:latin typeface="Arial"/>
                <a:cs typeface="Arial"/>
              </a:rPr>
              <a:t> </a:t>
            </a:r>
            <a:r>
              <a:rPr dirty="0" sz="1100" spc="-30">
                <a:solidFill>
                  <a:srgbClr val="6E5C48"/>
                </a:solidFill>
                <a:latin typeface="Arial"/>
                <a:cs typeface="Arial"/>
              </a:rPr>
              <a:t>được </a:t>
            </a:r>
            <a:r>
              <a:rPr dirty="0" sz="1100" spc="50">
                <a:solidFill>
                  <a:srgbClr val="6E5C48"/>
                </a:solidFill>
                <a:latin typeface="Arial"/>
                <a:cs typeface="Arial"/>
              </a:rPr>
              <a:t>đặt</a:t>
            </a:r>
            <a:r>
              <a:rPr dirty="0" sz="1100" spc="15">
                <a:solidFill>
                  <a:srgbClr val="6E5C48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6E5C48"/>
                </a:solidFill>
                <a:latin typeface="Arial"/>
                <a:cs typeface="Arial"/>
              </a:rPr>
              <a:t>để</a:t>
            </a:r>
            <a:r>
              <a:rPr dirty="0" sz="1100" spc="15">
                <a:solidFill>
                  <a:srgbClr val="6E5C48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6E5C48"/>
                </a:solidFill>
                <a:latin typeface="Arial"/>
                <a:cs typeface="Arial"/>
              </a:rPr>
              <a:t>cùng</a:t>
            </a:r>
            <a:r>
              <a:rPr dirty="0" sz="1100" spc="30">
                <a:solidFill>
                  <a:srgbClr val="6E5C48"/>
                </a:solidFill>
                <a:latin typeface="Arial"/>
                <a:cs typeface="Arial"/>
              </a:rPr>
              <a:t> </a:t>
            </a:r>
            <a:r>
              <a:rPr dirty="0" sz="1100" spc="-20">
                <a:solidFill>
                  <a:srgbClr val="6E5C48"/>
                </a:solidFill>
                <a:latin typeface="Arial"/>
                <a:cs typeface="Arial"/>
              </a:rPr>
              <a:t>nhau.</a:t>
            </a:r>
            <a:endParaRPr sz="11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3" name="object 3" descr=""/>
          <p:cNvSpPr txBox="1"/>
          <p:nvPr/>
        </p:nvSpPr>
        <p:spPr>
          <a:xfrm>
            <a:off x="8863533" y="6123236"/>
            <a:ext cx="3102610" cy="524510"/>
          </a:xfrm>
          <a:prstGeom prst="rect">
            <a:avLst/>
          </a:prstGeom>
        </p:spPr>
        <p:txBody>
          <a:bodyPr wrap="square" lIns="0" tIns="24765" rIns="0" bIns="0" rtlCol="0" vert="horz">
            <a:spAutoFit/>
          </a:bodyPr>
          <a:lstStyle/>
          <a:p>
            <a:pPr marL="1854200">
              <a:lnSpc>
                <a:spcPct val="100000"/>
              </a:lnSpc>
              <a:spcBef>
                <a:spcPts val="195"/>
              </a:spcBef>
            </a:pPr>
            <a:r>
              <a:rPr dirty="0" sz="750" b="1" i="1">
                <a:solidFill>
                  <a:srgbClr val="E5D7C6"/>
                </a:solidFill>
                <a:latin typeface="Arial"/>
                <a:cs typeface="Arial"/>
              </a:rPr>
              <a:t>WOODWIND</a:t>
            </a:r>
            <a:r>
              <a:rPr dirty="0" sz="750" spc="145" b="1" i="1">
                <a:solidFill>
                  <a:srgbClr val="E5D7C6"/>
                </a:solidFill>
                <a:latin typeface="Arial"/>
                <a:cs typeface="Arial"/>
              </a:rPr>
              <a:t> </a:t>
            </a:r>
            <a:r>
              <a:rPr dirty="0" sz="750" b="1" i="1">
                <a:solidFill>
                  <a:srgbClr val="E5D7C6"/>
                </a:solidFill>
                <a:latin typeface="Arial"/>
                <a:cs typeface="Arial"/>
              </a:rPr>
              <a:t>MIX</a:t>
            </a:r>
            <a:r>
              <a:rPr dirty="0" sz="750" spc="125" b="1" i="1">
                <a:solidFill>
                  <a:srgbClr val="E5D7C6"/>
                </a:solidFill>
                <a:latin typeface="Arial"/>
                <a:cs typeface="Arial"/>
              </a:rPr>
              <a:t> </a:t>
            </a:r>
            <a:r>
              <a:rPr dirty="0" sz="750" spc="-10" b="1" i="1">
                <a:solidFill>
                  <a:srgbClr val="E5D7C6"/>
                </a:solidFill>
                <a:latin typeface="Arial"/>
                <a:cs typeface="Arial"/>
              </a:rPr>
              <a:t>KITCHEN</a:t>
            </a:r>
            <a:endParaRPr sz="75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75"/>
              </a:spcBef>
            </a:pPr>
            <a:r>
              <a:rPr dirty="0" sz="800">
                <a:solidFill>
                  <a:srgbClr val="C2B19F"/>
                </a:solidFill>
                <a:latin typeface="Arial"/>
                <a:cs typeface="Arial"/>
              </a:rPr>
              <a:t>Màu</a:t>
            </a:r>
            <a:r>
              <a:rPr dirty="0" sz="800" spc="5">
                <a:solidFill>
                  <a:srgbClr val="C2B19F"/>
                </a:solidFill>
                <a:latin typeface="Arial"/>
                <a:cs typeface="Arial"/>
              </a:rPr>
              <a:t> </a:t>
            </a:r>
            <a:r>
              <a:rPr dirty="0" sz="800">
                <a:solidFill>
                  <a:srgbClr val="C2B19F"/>
                </a:solidFill>
                <a:latin typeface="Arial"/>
                <a:cs typeface="Arial"/>
              </a:rPr>
              <a:t>cánh:</a:t>
            </a:r>
            <a:r>
              <a:rPr dirty="0" sz="800" spc="5">
                <a:solidFill>
                  <a:srgbClr val="C2B19F"/>
                </a:solidFill>
                <a:latin typeface="Arial"/>
                <a:cs typeface="Arial"/>
              </a:rPr>
              <a:t> </a:t>
            </a:r>
            <a:r>
              <a:rPr dirty="0" sz="800">
                <a:solidFill>
                  <a:srgbClr val="DCCFC1"/>
                </a:solidFill>
                <a:latin typeface="Arial"/>
                <a:cs typeface="Arial"/>
              </a:rPr>
              <a:t>Bright</a:t>
            </a:r>
            <a:r>
              <a:rPr dirty="0" sz="800" spc="10">
                <a:solidFill>
                  <a:srgbClr val="DCCFC1"/>
                </a:solidFill>
                <a:latin typeface="Arial"/>
                <a:cs typeface="Arial"/>
              </a:rPr>
              <a:t> </a:t>
            </a:r>
            <a:r>
              <a:rPr dirty="0" sz="800">
                <a:solidFill>
                  <a:srgbClr val="DCCFC1"/>
                </a:solidFill>
                <a:latin typeface="Arial"/>
                <a:cs typeface="Arial"/>
              </a:rPr>
              <a:t>white</a:t>
            </a:r>
            <a:r>
              <a:rPr dirty="0" sz="800" spc="10">
                <a:solidFill>
                  <a:srgbClr val="DCCFC1"/>
                </a:solidFill>
                <a:latin typeface="Arial"/>
                <a:cs typeface="Arial"/>
              </a:rPr>
              <a:t> </a:t>
            </a:r>
            <a:r>
              <a:rPr dirty="0" sz="800">
                <a:solidFill>
                  <a:srgbClr val="DCCFC1"/>
                </a:solidFill>
                <a:latin typeface="Arial"/>
                <a:cs typeface="Arial"/>
              </a:rPr>
              <a:t>–</a:t>
            </a:r>
            <a:r>
              <a:rPr dirty="0" sz="800" spc="5">
                <a:solidFill>
                  <a:srgbClr val="DCCFC1"/>
                </a:solidFill>
                <a:latin typeface="Arial"/>
                <a:cs typeface="Arial"/>
              </a:rPr>
              <a:t> </a:t>
            </a:r>
            <a:r>
              <a:rPr dirty="0" sz="800" spc="-60">
                <a:solidFill>
                  <a:srgbClr val="DCCFC1"/>
                </a:solidFill>
                <a:latin typeface="Arial"/>
                <a:cs typeface="Arial"/>
              </a:rPr>
              <a:t>613EV</a:t>
            </a:r>
            <a:r>
              <a:rPr dirty="0" sz="800" spc="215">
                <a:solidFill>
                  <a:srgbClr val="DCCFC1"/>
                </a:solidFill>
                <a:latin typeface="Arial"/>
                <a:cs typeface="Arial"/>
              </a:rPr>
              <a:t> </a:t>
            </a:r>
            <a:r>
              <a:rPr dirty="0" sz="800" spc="-30">
                <a:solidFill>
                  <a:srgbClr val="E5D7C6"/>
                </a:solidFill>
                <a:latin typeface="Arial"/>
                <a:cs typeface="Arial"/>
              </a:rPr>
              <a:t>|</a:t>
            </a:r>
            <a:r>
              <a:rPr dirty="0" sz="800" spc="-10">
                <a:solidFill>
                  <a:srgbClr val="E5D7C6"/>
                </a:solidFill>
                <a:latin typeface="Arial"/>
                <a:cs typeface="Arial"/>
              </a:rPr>
              <a:t> </a:t>
            </a:r>
            <a:r>
              <a:rPr dirty="0" sz="800" spc="-20">
                <a:solidFill>
                  <a:srgbClr val="C2B19F"/>
                </a:solidFill>
                <a:latin typeface="Arial"/>
                <a:cs typeface="Arial"/>
              </a:rPr>
              <a:t>Vách</a:t>
            </a:r>
            <a:r>
              <a:rPr dirty="0" sz="800" spc="10">
                <a:solidFill>
                  <a:srgbClr val="C2B19F"/>
                </a:solidFill>
                <a:latin typeface="Arial"/>
                <a:cs typeface="Arial"/>
              </a:rPr>
              <a:t> </a:t>
            </a:r>
            <a:r>
              <a:rPr dirty="0" sz="800">
                <a:solidFill>
                  <a:srgbClr val="C2B19F"/>
                </a:solidFill>
                <a:latin typeface="Arial"/>
                <a:cs typeface="Arial"/>
              </a:rPr>
              <a:t>&amp; ốp</a:t>
            </a:r>
            <a:r>
              <a:rPr dirty="0" sz="800" spc="5">
                <a:solidFill>
                  <a:srgbClr val="C2B19F"/>
                </a:solidFill>
                <a:latin typeface="Arial"/>
                <a:cs typeface="Arial"/>
              </a:rPr>
              <a:t> </a:t>
            </a:r>
            <a:r>
              <a:rPr dirty="0" sz="800">
                <a:solidFill>
                  <a:srgbClr val="C2B19F"/>
                </a:solidFill>
                <a:latin typeface="Arial"/>
                <a:cs typeface="Arial"/>
              </a:rPr>
              <a:t>đá:</a:t>
            </a:r>
            <a:r>
              <a:rPr dirty="0" sz="800" spc="5">
                <a:solidFill>
                  <a:srgbClr val="C2B19F"/>
                </a:solidFill>
                <a:latin typeface="Arial"/>
                <a:cs typeface="Arial"/>
              </a:rPr>
              <a:t> </a:t>
            </a:r>
            <a:r>
              <a:rPr dirty="0" sz="800" spc="-40">
                <a:solidFill>
                  <a:srgbClr val="DCCFC1"/>
                </a:solidFill>
                <a:latin typeface="Arial"/>
                <a:cs typeface="Arial"/>
              </a:rPr>
              <a:t>Java</a:t>
            </a:r>
            <a:r>
              <a:rPr dirty="0" sz="800" spc="5">
                <a:solidFill>
                  <a:srgbClr val="DCCFC1"/>
                </a:solidFill>
                <a:latin typeface="Arial"/>
                <a:cs typeface="Arial"/>
              </a:rPr>
              <a:t> </a:t>
            </a:r>
            <a:r>
              <a:rPr dirty="0" sz="800">
                <a:solidFill>
                  <a:srgbClr val="DCCFC1"/>
                </a:solidFill>
                <a:latin typeface="Arial"/>
                <a:cs typeface="Arial"/>
              </a:rPr>
              <a:t>noir</a:t>
            </a:r>
            <a:r>
              <a:rPr dirty="0" sz="800" spc="-20">
                <a:solidFill>
                  <a:srgbClr val="DCCFC1"/>
                </a:solidFill>
                <a:latin typeface="Arial"/>
                <a:cs typeface="Arial"/>
              </a:rPr>
              <a:t> </a:t>
            </a:r>
            <a:r>
              <a:rPr dirty="0" sz="800">
                <a:solidFill>
                  <a:srgbClr val="DCCFC1"/>
                </a:solidFill>
                <a:latin typeface="Arial"/>
                <a:cs typeface="Arial"/>
              </a:rPr>
              <a:t>–</a:t>
            </a:r>
            <a:r>
              <a:rPr dirty="0" sz="800" spc="5">
                <a:solidFill>
                  <a:srgbClr val="DCCFC1"/>
                </a:solidFill>
                <a:latin typeface="Arial"/>
                <a:cs typeface="Arial"/>
              </a:rPr>
              <a:t> </a:t>
            </a:r>
            <a:r>
              <a:rPr dirty="0" sz="800" spc="-10">
                <a:solidFill>
                  <a:srgbClr val="DCCFC1"/>
                </a:solidFill>
                <a:latin typeface="Arial"/>
                <a:cs typeface="Arial"/>
              </a:rPr>
              <a:t>BQ8812</a:t>
            </a:r>
            <a:endParaRPr sz="800">
              <a:latin typeface="Arial"/>
              <a:cs typeface="Arial"/>
            </a:endParaRPr>
          </a:p>
          <a:p>
            <a:pPr marL="1016000">
              <a:lnSpc>
                <a:spcPts val="935"/>
              </a:lnSpc>
              <a:spcBef>
                <a:spcPts val="20"/>
              </a:spcBef>
            </a:pPr>
            <a:r>
              <a:rPr dirty="0" sz="800" spc="-30">
                <a:solidFill>
                  <a:srgbClr val="C2B19F"/>
                </a:solidFill>
                <a:latin typeface="Arial"/>
                <a:cs typeface="Arial"/>
              </a:rPr>
              <a:t>Kích</a:t>
            </a:r>
            <a:r>
              <a:rPr dirty="0" sz="800" spc="-10">
                <a:solidFill>
                  <a:srgbClr val="C2B19F"/>
                </a:solidFill>
                <a:latin typeface="Arial"/>
                <a:cs typeface="Arial"/>
              </a:rPr>
              <a:t> </a:t>
            </a:r>
            <a:r>
              <a:rPr dirty="0" sz="800" spc="-20">
                <a:solidFill>
                  <a:srgbClr val="C2B19F"/>
                </a:solidFill>
                <a:latin typeface="Arial"/>
                <a:cs typeface="Arial"/>
              </a:rPr>
              <a:t>thước:</a:t>
            </a:r>
            <a:r>
              <a:rPr dirty="0" sz="800" spc="-10">
                <a:solidFill>
                  <a:srgbClr val="C2B19F"/>
                </a:solidFill>
                <a:latin typeface="Arial"/>
                <a:cs typeface="Arial"/>
              </a:rPr>
              <a:t> </a:t>
            </a:r>
            <a:r>
              <a:rPr dirty="0" sz="800">
                <a:solidFill>
                  <a:srgbClr val="DCCFC1"/>
                </a:solidFill>
                <a:latin typeface="Arial"/>
                <a:cs typeface="Arial"/>
              </a:rPr>
              <a:t>I</a:t>
            </a:r>
            <a:r>
              <a:rPr dirty="0" sz="800" spc="-15">
                <a:solidFill>
                  <a:srgbClr val="DCCFC1"/>
                </a:solidFill>
                <a:latin typeface="Arial"/>
                <a:cs typeface="Arial"/>
              </a:rPr>
              <a:t> </a:t>
            </a:r>
            <a:r>
              <a:rPr dirty="0" sz="800" spc="-65">
                <a:solidFill>
                  <a:srgbClr val="DCCFC1"/>
                </a:solidFill>
                <a:latin typeface="Arial"/>
                <a:cs typeface="Arial"/>
              </a:rPr>
              <a:t>SHAPE</a:t>
            </a:r>
            <a:r>
              <a:rPr dirty="0" sz="800" spc="-15">
                <a:solidFill>
                  <a:srgbClr val="DCCFC1"/>
                </a:solidFill>
                <a:latin typeface="Arial"/>
                <a:cs typeface="Arial"/>
              </a:rPr>
              <a:t> </a:t>
            </a:r>
            <a:r>
              <a:rPr dirty="0" sz="800" spc="-20">
                <a:solidFill>
                  <a:srgbClr val="DCCFC1"/>
                </a:solidFill>
                <a:latin typeface="Arial"/>
                <a:cs typeface="Arial"/>
              </a:rPr>
              <a:t>HIGH</a:t>
            </a:r>
            <a:r>
              <a:rPr dirty="0" sz="800" spc="-5">
                <a:solidFill>
                  <a:srgbClr val="DCCFC1"/>
                </a:solidFill>
                <a:latin typeface="Arial"/>
                <a:cs typeface="Arial"/>
              </a:rPr>
              <a:t> </a:t>
            </a:r>
            <a:r>
              <a:rPr dirty="0" sz="800" spc="-40">
                <a:solidFill>
                  <a:srgbClr val="DCCFC1"/>
                </a:solidFill>
                <a:latin typeface="Arial"/>
                <a:cs typeface="Arial"/>
              </a:rPr>
              <a:t>UNIT</a:t>
            </a:r>
            <a:r>
              <a:rPr dirty="0" sz="800" spc="-45">
                <a:solidFill>
                  <a:srgbClr val="DCCFC1"/>
                </a:solidFill>
                <a:latin typeface="Arial"/>
                <a:cs typeface="Arial"/>
              </a:rPr>
              <a:t> </a:t>
            </a:r>
            <a:r>
              <a:rPr dirty="0" sz="800" spc="155">
                <a:solidFill>
                  <a:srgbClr val="DCCFC1"/>
                </a:solidFill>
                <a:latin typeface="Arial"/>
                <a:cs typeface="Arial"/>
              </a:rPr>
              <a:t>/</a:t>
            </a:r>
            <a:r>
              <a:rPr dirty="0" sz="800" spc="-5">
                <a:solidFill>
                  <a:srgbClr val="DCCFC1"/>
                </a:solidFill>
                <a:latin typeface="Arial"/>
                <a:cs typeface="Arial"/>
              </a:rPr>
              <a:t> </a:t>
            </a:r>
            <a:r>
              <a:rPr dirty="0" sz="800">
                <a:solidFill>
                  <a:srgbClr val="DCCFC1"/>
                </a:solidFill>
                <a:latin typeface="Arial"/>
                <a:cs typeface="Arial"/>
              </a:rPr>
              <a:t>3600</a:t>
            </a:r>
            <a:r>
              <a:rPr dirty="0" sz="800" spc="-15">
                <a:solidFill>
                  <a:srgbClr val="DCCFC1"/>
                </a:solidFill>
                <a:latin typeface="Arial"/>
                <a:cs typeface="Arial"/>
              </a:rPr>
              <a:t> </a:t>
            </a:r>
            <a:r>
              <a:rPr dirty="0" sz="800">
                <a:solidFill>
                  <a:srgbClr val="DCCFC1"/>
                </a:solidFill>
                <a:latin typeface="Arial"/>
                <a:cs typeface="Arial"/>
              </a:rPr>
              <a:t>–</a:t>
            </a:r>
            <a:r>
              <a:rPr dirty="0" sz="800" spc="-10">
                <a:solidFill>
                  <a:srgbClr val="DCCFC1"/>
                </a:solidFill>
                <a:latin typeface="Arial"/>
                <a:cs typeface="Arial"/>
              </a:rPr>
              <a:t> </a:t>
            </a:r>
            <a:r>
              <a:rPr dirty="0" sz="800" spc="-20">
                <a:solidFill>
                  <a:srgbClr val="DCCFC1"/>
                </a:solidFill>
                <a:latin typeface="Arial"/>
                <a:cs typeface="Arial"/>
              </a:rPr>
              <a:t>1800</a:t>
            </a:r>
            <a:endParaRPr sz="800">
              <a:latin typeface="Arial"/>
              <a:cs typeface="Arial"/>
            </a:endParaRPr>
          </a:p>
          <a:p>
            <a:pPr algn="r" marR="5080">
              <a:lnSpc>
                <a:spcPts val="935"/>
              </a:lnSpc>
            </a:pPr>
            <a:r>
              <a:rPr dirty="0" sz="800">
                <a:solidFill>
                  <a:srgbClr val="C2B19F"/>
                </a:solidFill>
                <a:latin typeface="Arial"/>
                <a:cs typeface="Arial"/>
              </a:rPr>
              <a:t>Giá</a:t>
            </a:r>
            <a:r>
              <a:rPr dirty="0" sz="800" spc="-20">
                <a:solidFill>
                  <a:srgbClr val="C2B19F"/>
                </a:solidFill>
                <a:latin typeface="Arial"/>
                <a:cs typeface="Arial"/>
              </a:rPr>
              <a:t> từ:</a:t>
            </a:r>
            <a:r>
              <a:rPr dirty="0" sz="800" spc="-10">
                <a:solidFill>
                  <a:srgbClr val="C2B19F"/>
                </a:solidFill>
                <a:latin typeface="Arial"/>
                <a:cs typeface="Arial"/>
              </a:rPr>
              <a:t> </a:t>
            </a:r>
            <a:r>
              <a:rPr dirty="0" sz="800" spc="-10">
                <a:solidFill>
                  <a:srgbClr val="E5D7C6"/>
                </a:solidFill>
                <a:latin typeface="Arial"/>
                <a:cs typeface="Arial"/>
              </a:rPr>
              <a:t>76.000.000</a:t>
            </a:r>
            <a:endParaRPr sz="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0" y="0"/>
            <a:ext cx="12192000" cy="6827520"/>
            <a:chOff x="0" y="0"/>
            <a:chExt cx="12192000" cy="6827520"/>
          </a:xfrm>
        </p:grpSpPr>
        <p:pic>
          <p:nvPicPr>
            <p:cNvPr id="3" name="object 3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1798681"/>
              <a:ext cx="12192000" cy="5028728"/>
            </a:xfrm>
            <a:prstGeom prst="rect">
              <a:avLst/>
            </a:prstGeom>
          </p:spPr>
        </p:pic>
        <p:sp>
          <p:nvSpPr>
            <p:cNvPr id="4" name="object 4" descr=""/>
            <p:cNvSpPr/>
            <p:nvPr/>
          </p:nvSpPr>
          <p:spPr>
            <a:xfrm>
              <a:off x="3240392" y="12"/>
              <a:ext cx="8951595" cy="2025650"/>
            </a:xfrm>
            <a:custGeom>
              <a:avLst/>
              <a:gdLst/>
              <a:ahLst/>
              <a:cxnLst/>
              <a:rect l="l" t="t" r="r" b="b"/>
              <a:pathLst>
                <a:path w="8951595" h="2025650">
                  <a:moveTo>
                    <a:pt x="6108" y="0"/>
                  </a:moveTo>
                  <a:lnTo>
                    <a:pt x="0" y="0"/>
                  </a:lnTo>
                  <a:lnTo>
                    <a:pt x="0" y="1798675"/>
                  </a:lnTo>
                  <a:lnTo>
                    <a:pt x="6108" y="1798675"/>
                  </a:lnTo>
                  <a:lnTo>
                    <a:pt x="6108" y="0"/>
                  </a:lnTo>
                  <a:close/>
                </a:path>
                <a:path w="8951595" h="2025650">
                  <a:moveTo>
                    <a:pt x="2018753" y="0"/>
                  </a:moveTo>
                  <a:lnTo>
                    <a:pt x="2006536" y="0"/>
                  </a:lnTo>
                  <a:lnTo>
                    <a:pt x="2006536" y="1835378"/>
                  </a:lnTo>
                  <a:lnTo>
                    <a:pt x="2018753" y="1835378"/>
                  </a:lnTo>
                  <a:lnTo>
                    <a:pt x="2018753" y="0"/>
                  </a:lnTo>
                  <a:close/>
                </a:path>
                <a:path w="8951595" h="2025650">
                  <a:moveTo>
                    <a:pt x="4025290" y="0"/>
                  </a:moveTo>
                  <a:lnTo>
                    <a:pt x="4019181" y="0"/>
                  </a:lnTo>
                  <a:lnTo>
                    <a:pt x="4019181" y="2025027"/>
                  </a:lnTo>
                  <a:lnTo>
                    <a:pt x="4025290" y="2025027"/>
                  </a:lnTo>
                  <a:lnTo>
                    <a:pt x="4025290" y="0"/>
                  </a:lnTo>
                  <a:close/>
                </a:path>
                <a:path w="8951595" h="2025650">
                  <a:moveTo>
                    <a:pt x="5366042" y="0"/>
                  </a:moveTo>
                  <a:lnTo>
                    <a:pt x="5353824" y="0"/>
                  </a:lnTo>
                  <a:lnTo>
                    <a:pt x="5353824" y="2025027"/>
                  </a:lnTo>
                  <a:lnTo>
                    <a:pt x="5366042" y="2025027"/>
                  </a:lnTo>
                  <a:lnTo>
                    <a:pt x="5366042" y="0"/>
                  </a:lnTo>
                  <a:close/>
                </a:path>
                <a:path w="8951595" h="2025650">
                  <a:moveTo>
                    <a:pt x="8951595" y="357962"/>
                  </a:moveTo>
                  <a:lnTo>
                    <a:pt x="6263945" y="357962"/>
                  </a:lnTo>
                  <a:lnTo>
                    <a:pt x="6263945" y="364083"/>
                  </a:lnTo>
                  <a:lnTo>
                    <a:pt x="8951595" y="364083"/>
                  </a:lnTo>
                  <a:lnTo>
                    <a:pt x="8951595" y="357962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" name="object 5" descr=""/>
            <p:cNvSpPr/>
            <p:nvPr/>
          </p:nvSpPr>
          <p:spPr>
            <a:xfrm>
              <a:off x="4862120" y="1817037"/>
              <a:ext cx="1918335" cy="0"/>
            </a:xfrm>
            <a:custGeom>
              <a:avLst/>
              <a:gdLst/>
              <a:ahLst/>
              <a:cxnLst/>
              <a:rect l="l" t="t" r="r" b="b"/>
              <a:pathLst>
                <a:path w="1918334" h="0">
                  <a:moveTo>
                    <a:pt x="0" y="0"/>
                  </a:moveTo>
                  <a:lnTo>
                    <a:pt x="1917972" y="0"/>
                  </a:lnTo>
                </a:path>
              </a:pathLst>
            </a:custGeom>
            <a:ln w="611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" name="object 6" descr=""/>
            <p:cNvSpPr/>
            <p:nvPr/>
          </p:nvSpPr>
          <p:spPr>
            <a:xfrm>
              <a:off x="0" y="1951626"/>
              <a:ext cx="1576070" cy="0"/>
            </a:xfrm>
            <a:custGeom>
              <a:avLst/>
              <a:gdLst/>
              <a:ahLst/>
              <a:cxnLst/>
              <a:rect l="l" t="t" r="r" b="b"/>
              <a:pathLst>
                <a:path w="1576070" h="0">
                  <a:moveTo>
                    <a:pt x="0" y="0"/>
                  </a:moveTo>
                  <a:lnTo>
                    <a:pt x="1575913" y="0"/>
                  </a:lnTo>
                </a:path>
              </a:pathLst>
            </a:custGeom>
            <a:ln w="122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7" name="object 7" descr=""/>
          <p:cNvSpPr txBox="1"/>
          <p:nvPr/>
        </p:nvSpPr>
        <p:spPr>
          <a:xfrm>
            <a:off x="2907506" y="1498706"/>
            <a:ext cx="136525" cy="568960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dirty="0" sz="3550" spc="-425">
                <a:solidFill>
                  <a:srgbClr val="050301"/>
                </a:solidFill>
                <a:latin typeface="Arial"/>
                <a:cs typeface="Arial"/>
              </a:rPr>
              <a:t>•</a:t>
            </a:r>
            <a:endParaRPr sz="3550">
              <a:latin typeface="Arial"/>
              <a:cs typeface="Arial"/>
            </a:endParaRPr>
          </a:p>
        </p:txBody>
      </p:sp>
      <p:sp>
        <p:nvSpPr>
          <p:cNvPr id="8" name="object 8" descr=""/>
          <p:cNvSpPr txBox="1"/>
          <p:nvPr/>
        </p:nvSpPr>
        <p:spPr>
          <a:xfrm>
            <a:off x="4929316" y="1278470"/>
            <a:ext cx="652780" cy="568960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  <a:tabLst>
                <a:tab pos="470534" algn="l"/>
              </a:tabLst>
            </a:pPr>
            <a:r>
              <a:rPr dirty="0" sz="3550" spc="35">
                <a:solidFill>
                  <a:srgbClr val="050301"/>
                </a:solidFill>
                <a:latin typeface="Arial"/>
                <a:cs typeface="Arial"/>
              </a:rPr>
              <a:t>•</a:t>
            </a:r>
            <a:r>
              <a:rPr dirty="0" sz="3550">
                <a:solidFill>
                  <a:srgbClr val="050301"/>
                </a:solidFill>
                <a:latin typeface="Arial"/>
                <a:cs typeface="Arial"/>
              </a:rPr>
              <a:t>	</a:t>
            </a:r>
            <a:r>
              <a:rPr dirty="0" sz="3550" spc="25">
                <a:solidFill>
                  <a:srgbClr val="050301"/>
                </a:solidFill>
                <a:latin typeface="Arial"/>
                <a:cs typeface="Arial"/>
              </a:rPr>
              <a:t>•</a:t>
            </a:r>
            <a:endParaRPr sz="3550">
              <a:latin typeface="Arial"/>
              <a:cs typeface="Arial"/>
            </a:endParaRPr>
          </a:p>
        </p:txBody>
      </p:sp>
      <p:sp>
        <p:nvSpPr>
          <p:cNvPr id="9" name="object 9" descr=""/>
          <p:cNvSpPr txBox="1"/>
          <p:nvPr/>
        </p:nvSpPr>
        <p:spPr>
          <a:xfrm>
            <a:off x="4958541" y="1799766"/>
            <a:ext cx="605790" cy="191770"/>
          </a:xfrm>
          <a:prstGeom prst="rect">
            <a:avLst/>
          </a:prstGeom>
          <a:solidFill>
            <a:srgbClr val="030101"/>
          </a:solidFill>
        </p:spPr>
        <p:txBody>
          <a:bodyPr wrap="square" lIns="0" tIns="5715" rIns="0" bIns="0" rtlCol="0" vert="horz">
            <a:spAutoFit/>
          </a:bodyPr>
          <a:lstStyle/>
          <a:p>
            <a:pPr marL="131445" indent="-132080">
              <a:lnSpc>
                <a:spcPct val="100000"/>
              </a:lnSpc>
              <a:spcBef>
                <a:spcPts val="45"/>
              </a:spcBef>
              <a:buChar char="•"/>
              <a:tabLst>
                <a:tab pos="131445" algn="l"/>
              </a:tabLst>
            </a:pPr>
            <a:r>
              <a:rPr dirty="0" sz="1100">
                <a:solidFill>
                  <a:srgbClr val="A3A3A5"/>
                </a:solidFill>
                <a:latin typeface="Arial"/>
                <a:cs typeface="Arial"/>
              </a:rPr>
              <a:t>•</a:t>
            </a:r>
            <a:r>
              <a:rPr dirty="0" sz="1100" spc="275">
                <a:solidFill>
                  <a:srgbClr val="A3A3A5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A3A3A5"/>
                </a:solidFill>
                <a:latin typeface="Arial"/>
                <a:cs typeface="Arial"/>
              </a:rPr>
              <a:t>■</a:t>
            </a:r>
            <a:r>
              <a:rPr dirty="0" sz="1100" spc="150">
                <a:solidFill>
                  <a:srgbClr val="A3A3A5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A3A3A5"/>
                </a:solidFill>
                <a:latin typeface="Arial"/>
                <a:cs typeface="Arial"/>
              </a:rPr>
              <a:t>•</a:t>
            </a:r>
            <a:r>
              <a:rPr dirty="0" sz="1100" spc="420">
                <a:solidFill>
                  <a:srgbClr val="A3A3A5"/>
                </a:solidFill>
                <a:latin typeface="Arial"/>
                <a:cs typeface="Arial"/>
              </a:rPr>
              <a:t> </a:t>
            </a:r>
            <a:r>
              <a:rPr dirty="0" sz="1100" spc="-50">
                <a:solidFill>
                  <a:srgbClr val="A3A3A5"/>
                </a:solidFill>
                <a:latin typeface="Arial"/>
                <a:cs typeface="Arial"/>
              </a:rPr>
              <a:t>•</a:t>
            </a:r>
            <a:endParaRPr sz="1100">
              <a:latin typeface="Arial"/>
              <a:cs typeface="Arial"/>
            </a:endParaRPr>
          </a:p>
        </p:txBody>
      </p:sp>
      <p:sp>
        <p:nvSpPr>
          <p:cNvPr id="10" name="object 10" descr=""/>
          <p:cNvSpPr txBox="1"/>
          <p:nvPr/>
        </p:nvSpPr>
        <p:spPr>
          <a:xfrm>
            <a:off x="7409243" y="1498706"/>
            <a:ext cx="187325" cy="568960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dirty="0" sz="3550" spc="-50">
                <a:solidFill>
                  <a:srgbClr val="050301"/>
                </a:solidFill>
                <a:latin typeface="Arial"/>
                <a:cs typeface="Arial"/>
              </a:rPr>
              <a:t>•</a:t>
            </a:r>
            <a:endParaRPr sz="3550">
              <a:latin typeface="Arial"/>
              <a:cs typeface="Arial"/>
            </a:endParaRPr>
          </a:p>
        </p:txBody>
      </p:sp>
      <p:sp>
        <p:nvSpPr>
          <p:cNvPr id="11" name="object 11" descr=""/>
          <p:cNvSpPr txBox="1"/>
          <p:nvPr/>
        </p:nvSpPr>
        <p:spPr>
          <a:xfrm>
            <a:off x="10536637" y="1498706"/>
            <a:ext cx="187325" cy="568960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dirty="0" sz="3550" spc="-50">
                <a:solidFill>
                  <a:srgbClr val="050301"/>
                </a:solidFill>
                <a:latin typeface="Arial"/>
                <a:cs typeface="Arial"/>
              </a:rPr>
              <a:t>•</a:t>
            </a:r>
            <a:endParaRPr sz="355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6857999"/>
                </a:lnTo>
                <a:lnTo>
                  <a:pt x="12192000" y="6857999"/>
                </a:lnTo>
                <a:lnTo>
                  <a:pt x="12192000" y="0"/>
                </a:lnTo>
                <a:close/>
              </a:path>
            </a:pathLst>
          </a:custGeom>
          <a:solidFill>
            <a:srgbClr val="F5EEE7"/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3" name="object 3" descr="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4" name="object 4" descr=""/>
            <p:cNvSpPr/>
            <p:nvPr/>
          </p:nvSpPr>
          <p:spPr>
            <a:xfrm>
              <a:off x="0" y="2267343"/>
              <a:ext cx="12192000" cy="2929890"/>
            </a:xfrm>
            <a:custGeom>
              <a:avLst/>
              <a:gdLst/>
              <a:ahLst/>
              <a:cxnLst/>
              <a:rect l="l" t="t" r="r" b="b"/>
              <a:pathLst>
                <a:path w="12192000" h="2929890">
                  <a:moveTo>
                    <a:pt x="12192000" y="0"/>
                  </a:moveTo>
                  <a:lnTo>
                    <a:pt x="0" y="0"/>
                  </a:lnTo>
                  <a:lnTo>
                    <a:pt x="0" y="2929813"/>
                  </a:lnTo>
                  <a:lnTo>
                    <a:pt x="12192000" y="2929813"/>
                  </a:lnTo>
                  <a:lnTo>
                    <a:pt x="12192000" y="0"/>
                  </a:lnTo>
                  <a:close/>
                </a:path>
              </a:pathLst>
            </a:custGeom>
            <a:solidFill>
              <a:srgbClr val="E6E6DC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5" name="object 5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620545" y="0"/>
              <a:ext cx="5349798" cy="6857999"/>
            </a:xfrm>
            <a:prstGeom prst="rect">
              <a:avLst/>
            </a:prstGeom>
          </p:spPr>
        </p:pic>
      </p:grpSp>
      <p:sp>
        <p:nvSpPr>
          <p:cNvPr id="6" name="object 6" descr=""/>
          <p:cNvSpPr txBox="1"/>
          <p:nvPr/>
        </p:nvSpPr>
        <p:spPr>
          <a:xfrm>
            <a:off x="7415962" y="3029712"/>
            <a:ext cx="1932939" cy="136080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algn="just" marL="12700">
              <a:lnSpc>
                <a:spcPct val="100000"/>
              </a:lnSpc>
              <a:spcBef>
                <a:spcPts val="100"/>
              </a:spcBef>
            </a:pPr>
            <a:r>
              <a:rPr dirty="0" sz="1100">
                <a:solidFill>
                  <a:srgbClr val="6A6C69"/>
                </a:solidFill>
                <a:latin typeface="Arial"/>
                <a:cs typeface="Arial"/>
              </a:rPr>
              <a:t>Niềm</a:t>
            </a:r>
            <a:r>
              <a:rPr dirty="0" sz="1100" spc="15">
                <a:solidFill>
                  <a:srgbClr val="6A6C69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6A6C69"/>
                </a:solidFill>
                <a:latin typeface="Arial"/>
                <a:cs typeface="Arial"/>
              </a:rPr>
              <a:t>vui</a:t>
            </a:r>
            <a:r>
              <a:rPr dirty="0" sz="1100" spc="25">
                <a:solidFill>
                  <a:srgbClr val="6A6C69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6A6C69"/>
                </a:solidFill>
                <a:latin typeface="Arial"/>
                <a:cs typeface="Arial"/>
              </a:rPr>
              <a:t>làm</a:t>
            </a:r>
            <a:r>
              <a:rPr dirty="0" sz="1100" spc="20">
                <a:solidFill>
                  <a:srgbClr val="6A6C69"/>
                </a:solidFill>
                <a:latin typeface="Arial"/>
                <a:cs typeface="Arial"/>
              </a:rPr>
              <a:t> </a:t>
            </a:r>
            <a:r>
              <a:rPr dirty="0" sz="1100" spc="-20">
                <a:solidFill>
                  <a:srgbClr val="6A6C69"/>
                </a:solidFill>
                <a:latin typeface="Arial"/>
                <a:cs typeface="Arial"/>
              </a:rPr>
              <a:t>bếp.</a:t>
            </a:r>
            <a:endParaRPr sz="11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1100">
              <a:latin typeface="Arial"/>
              <a:cs typeface="Arial"/>
            </a:endParaRPr>
          </a:p>
          <a:p>
            <a:pPr algn="just" marL="12700" marR="5080">
              <a:lnSpc>
                <a:spcPct val="100000"/>
              </a:lnSpc>
            </a:pPr>
            <a:r>
              <a:rPr dirty="0" sz="1100" spc="-20">
                <a:solidFill>
                  <a:srgbClr val="6A6C69"/>
                </a:solidFill>
                <a:latin typeface="Arial"/>
                <a:cs typeface="Arial"/>
              </a:rPr>
              <a:t>“Khởi</a:t>
            </a:r>
            <a:r>
              <a:rPr dirty="0" sz="1100" spc="35">
                <a:solidFill>
                  <a:srgbClr val="6A6C69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6A6C69"/>
                </a:solidFill>
                <a:latin typeface="Arial"/>
                <a:cs typeface="Arial"/>
              </a:rPr>
              <a:t>đầu</a:t>
            </a:r>
            <a:r>
              <a:rPr dirty="0" sz="1100" spc="50">
                <a:solidFill>
                  <a:srgbClr val="6A6C69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6A6C69"/>
                </a:solidFill>
                <a:latin typeface="Arial"/>
                <a:cs typeface="Arial"/>
              </a:rPr>
              <a:t>tình</a:t>
            </a:r>
            <a:r>
              <a:rPr dirty="0" sz="1100" spc="45">
                <a:solidFill>
                  <a:srgbClr val="6A6C69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6A6C69"/>
                </a:solidFill>
                <a:latin typeface="Arial"/>
                <a:cs typeface="Arial"/>
              </a:rPr>
              <a:t>yêu</a:t>
            </a:r>
            <a:r>
              <a:rPr dirty="0" sz="1100" spc="45">
                <a:solidFill>
                  <a:srgbClr val="6A6C69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6A6C69"/>
                </a:solidFill>
                <a:latin typeface="Arial"/>
                <a:cs typeface="Arial"/>
              </a:rPr>
              <a:t>bếp</a:t>
            </a:r>
            <a:r>
              <a:rPr dirty="0" sz="1100" spc="30">
                <a:solidFill>
                  <a:srgbClr val="6A6C69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6A6C69"/>
                </a:solidFill>
                <a:latin typeface="Arial"/>
                <a:cs typeface="Arial"/>
              </a:rPr>
              <a:t>núc</a:t>
            </a:r>
            <a:r>
              <a:rPr dirty="0" sz="1100" spc="45">
                <a:solidFill>
                  <a:srgbClr val="6A6C69"/>
                </a:solidFill>
                <a:latin typeface="Arial"/>
                <a:cs typeface="Arial"/>
              </a:rPr>
              <a:t> </a:t>
            </a:r>
            <a:r>
              <a:rPr dirty="0" sz="1100" spc="-25">
                <a:solidFill>
                  <a:srgbClr val="6A6C69"/>
                </a:solidFill>
                <a:latin typeface="Arial"/>
                <a:cs typeface="Arial"/>
              </a:rPr>
              <a:t>có </a:t>
            </a:r>
            <a:r>
              <a:rPr dirty="0" sz="1100">
                <a:solidFill>
                  <a:srgbClr val="6A6C69"/>
                </a:solidFill>
                <a:latin typeface="Arial"/>
                <a:cs typeface="Arial"/>
              </a:rPr>
              <a:t>thể</a:t>
            </a:r>
            <a:r>
              <a:rPr dirty="0" sz="1100" spc="310">
                <a:solidFill>
                  <a:srgbClr val="6A6C69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6A6C69"/>
                </a:solidFill>
                <a:latin typeface="Arial"/>
                <a:cs typeface="Arial"/>
              </a:rPr>
              <a:t>không</a:t>
            </a:r>
            <a:r>
              <a:rPr dirty="0" sz="1100" spc="315">
                <a:solidFill>
                  <a:srgbClr val="6A6C69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6A6C69"/>
                </a:solidFill>
                <a:latin typeface="Arial"/>
                <a:cs typeface="Arial"/>
              </a:rPr>
              <a:t>đến</a:t>
            </a:r>
            <a:r>
              <a:rPr dirty="0" sz="1100" spc="320">
                <a:solidFill>
                  <a:srgbClr val="6A6C69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6A6C69"/>
                </a:solidFill>
                <a:latin typeface="Arial"/>
                <a:cs typeface="Arial"/>
              </a:rPr>
              <a:t>từ</a:t>
            </a:r>
            <a:r>
              <a:rPr dirty="0" sz="1100" spc="315">
                <a:solidFill>
                  <a:srgbClr val="6A6C69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6A6C69"/>
                </a:solidFill>
                <a:latin typeface="Arial"/>
                <a:cs typeface="Arial"/>
              </a:rPr>
              <a:t>việc</a:t>
            </a:r>
            <a:r>
              <a:rPr dirty="0" sz="1100" spc="315">
                <a:solidFill>
                  <a:srgbClr val="6A6C69"/>
                </a:solidFill>
                <a:latin typeface="Arial"/>
                <a:cs typeface="Arial"/>
              </a:rPr>
              <a:t> </a:t>
            </a:r>
            <a:r>
              <a:rPr dirty="0" sz="1100" spc="-10">
                <a:solidFill>
                  <a:srgbClr val="6A6C69"/>
                </a:solidFill>
                <a:latin typeface="Arial"/>
                <a:cs typeface="Arial"/>
              </a:rPr>
              <a:t>thích </a:t>
            </a:r>
            <a:r>
              <a:rPr dirty="0" sz="1100">
                <a:solidFill>
                  <a:srgbClr val="6A6C69"/>
                </a:solidFill>
                <a:latin typeface="Arial"/>
                <a:cs typeface="Arial"/>
              </a:rPr>
              <a:t>nấu</a:t>
            </a:r>
            <a:r>
              <a:rPr dirty="0" sz="1100" spc="105">
                <a:solidFill>
                  <a:srgbClr val="6A6C69"/>
                </a:solidFill>
                <a:latin typeface="Arial"/>
                <a:cs typeface="Arial"/>
              </a:rPr>
              <a:t> </a:t>
            </a:r>
            <a:r>
              <a:rPr dirty="0" sz="1100" spc="-10">
                <a:solidFill>
                  <a:srgbClr val="6A6C69"/>
                </a:solidFill>
                <a:latin typeface="Arial"/>
                <a:cs typeface="Arial"/>
              </a:rPr>
              <a:t>nướng.</a:t>
            </a:r>
            <a:r>
              <a:rPr dirty="0" sz="1100" spc="95">
                <a:solidFill>
                  <a:srgbClr val="6A6C69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6A6C69"/>
                </a:solidFill>
                <a:latin typeface="Arial"/>
                <a:cs typeface="Arial"/>
              </a:rPr>
              <a:t>Thật</a:t>
            </a:r>
            <a:r>
              <a:rPr dirty="0" sz="1100" spc="105">
                <a:solidFill>
                  <a:srgbClr val="6A6C69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6A6C69"/>
                </a:solidFill>
                <a:latin typeface="Arial"/>
                <a:cs typeface="Arial"/>
              </a:rPr>
              <a:t>ra,</a:t>
            </a:r>
            <a:r>
              <a:rPr dirty="0" sz="1100" spc="105">
                <a:solidFill>
                  <a:srgbClr val="6A6C69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6A6C69"/>
                </a:solidFill>
                <a:latin typeface="Arial"/>
                <a:cs typeface="Arial"/>
              </a:rPr>
              <a:t>mình</a:t>
            </a:r>
            <a:r>
              <a:rPr dirty="0" sz="1100" spc="105">
                <a:solidFill>
                  <a:srgbClr val="6A6C69"/>
                </a:solidFill>
                <a:latin typeface="Arial"/>
                <a:cs typeface="Arial"/>
              </a:rPr>
              <a:t> </a:t>
            </a:r>
            <a:r>
              <a:rPr dirty="0" sz="1100" spc="-25">
                <a:solidFill>
                  <a:srgbClr val="6A6C69"/>
                </a:solidFill>
                <a:latin typeface="Arial"/>
                <a:cs typeface="Arial"/>
              </a:rPr>
              <a:t>mê </a:t>
            </a:r>
            <a:r>
              <a:rPr dirty="0" sz="1100">
                <a:solidFill>
                  <a:srgbClr val="6A6C69"/>
                </a:solidFill>
                <a:latin typeface="Arial"/>
                <a:cs typeface="Arial"/>
              </a:rPr>
              <a:t>ăn</a:t>
            </a:r>
            <a:r>
              <a:rPr dirty="0" sz="1100" spc="110">
                <a:solidFill>
                  <a:srgbClr val="6A6C69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6A6C69"/>
                </a:solidFill>
                <a:latin typeface="Arial"/>
                <a:cs typeface="Arial"/>
              </a:rPr>
              <a:t>uống</a:t>
            </a:r>
            <a:r>
              <a:rPr dirty="0" sz="1100" spc="105">
                <a:solidFill>
                  <a:srgbClr val="6A6C69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6A6C69"/>
                </a:solidFill>
                <a:latin typeface="Arial"/>
                <a:cs typeface="Arial"/>
              </a:rPr>
              <a:t>và</a:t>
            </a:r>
            <a:r>
              <a:rPr dirty="0" sz="1100" spc="114">
                <a:solidFill>
                  <a:srgbClr val="6A6C69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6A6C69"/>
                </a:solidFill>
                <a:latin typeface="Arial"/>
                <a:cs typeface="Arial"/>
              </a:rPr>
              <a:t>thích</a:t>
            </a:r>
            <a:r>
              <a:rPr dirty="0" sz="1100" spc="110">
                <a:solidFill>
                  <a:srgbClr val="6A6C69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6A6C69"/>
                </a:solidFill>
                <a:latin typeface="Arial"/>
                <a:cs typeface="Arial"/>
              </a:rPr>
              <a:t>được</a:t>
            </a:r>
            <a:r>
              <a:rPr dirty="0" sz="1100" spc="114">
                <a:solidFill>
                  <a:srgbClr val="6A6C69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6A6C69"/>
                </a:solidFill>
                <a:latin typeface="Arial"/>
                <a:cs typeface="Arial"/>
              </a:rPr>
              <a:t>tự</a:t>
            </a:r>
            <a:r>
              <a:rPr dirty="0" sz="1100" spc="114">
                <a:solidFill>
                  <a:srgbClr val="6A6C69"/>
                </a:solidFill>
                <a:latin typeface="Arial"/>
                <a:cs typeface="Arial"/>
              </a:rPr>
              <a:t> </a:t>
            </a:r>
            <a:r>
              <a:rPr dirty="0" sz="1100" spc="-25">
                <a:solidFill>
                  <a:srgbClr val="6A6C69"/>
                </a:solidFill>
                <a:latin typeface="Arial"/>
                <a:cs typeface="Arial"/>
              </a:rPr>
              <a:t>tay </a:t>
            </a:r>
            <a:r>
              <a:rPr dirty="0" sz="1100">
                <a:solidFill>
                  <a:srgbClr val="6A6C69"/>
                </a:solidFill>
                <a:latin typeface="Arial"/>
                <a:cs typeface="Arial"/>
              </a:rPr>
              <a:t>làm</a:t>
            </a:r>
            <a:r>
              <a:rPr dirty="0" sz="1100" spc="85">
                <a:solidFill>
                  <a:srgbClr val="6A6C69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6A6C69"/>
                </a:solidFill>
                <a:latin typeface="Arial"/>
                <a:cs typeface="Arial"/>
              </a:rPr>
              <a:t>những</a:t>
            </a:r>
            <a:r>
              <a:rPr dirty="0" sz="1100" spc="85">
                <a:solidFill>
                  <a:srgbClr val="6A6C69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6A6C69"/>
                </a:solidFill>
                <a:latin typeface="Arial"/>
                <a:cs typeface="Arial"/>
              </a:rPr>
              <a:t>món</a:t>
            </a:r>
            <a:r>
              <a:rPr dirty="0" sz="1100" spc="100">
                <a:solidFill>
                  <a:srgbClr val="6A6C69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6A6C69"/>
                </a:solidFill>
                <a:latin typeface="Arial"/>
                <a:cs typeface="Arial"/>
              </a:rPr>
              <a:t>ngon</a:t>
            </a:r>
            <a:r>
              <a:rPr dirty="0" sz="1100" spc="100">
                <a:solidFill>
                  <a:srgbClr val="6A6C69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6A6C69"/>
                </a:solidFill>
                <a:latin typeface="Arial"/>
                <a:cs typeface="Arial"/>
              </a:rPr>
              <a:t>cho</a:t>
            </a:r>
            <a:r>
              <a:rPr dirty="0" sz="1100" spc="95">
                <a:solidFill>
                  <a:srgbClr val="6A6C69"/>
                </a:solidFill>
                <a:latin typeface="Arial"/>
                <a:cs typeface="Arial"/>
              </a:rPr>
              <a:t> </a:t>
            </a:r>
            <a:r>
              <a:rPr dirty="0" sz="1100" spc="-25">
                <a:solidFill>
                  <a:srgbClr val="6A6C69"/>
                </a:solidFill>
                <a:latin typeface="Arial"/>
                <a:cs typeface="Arial"/>
              </a:rPr>
              <a:t>gia </a:t>
            </a:r>
            <a:r>
              <a:rPr dirty="0" sz="1100">
                <a:solidFill>
                  <a:srgbClr val="6A6C69"/>
                </a:solidFill>
                <a:latin typeface="Arial"/>
                <a:cs typeface="Arial"/>
              </a:rPr>
              <a:t>đình</a:t>
            </a:r>
            <a:r>
              <a:rPr dirty="0" sz="1100" spc="35">
                <a:solidFill>
                  <a:srgbClr val="6A6C69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6A6C69"/>
                </a:solidFill>
                <a:latin typeface="Arial"/>
                <a:cs typeface="Arial"/>
              </a:rPr>
              <a:t>nhỏ</a:t>
            </a:r>
            <a:r>
              <a:rPr dirty="0" sz="1100" spc="35">
                <a:solidFill>
                  <a:srgbClr val="6A6C69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6A6C69"/>
                </a:solidFill>
                <a:latin typeface="Arial"/>
                <a:cs typeface="Arial"/>
              </a:rPr>
              <a:t>của</a:t>
            </a:r>
            <a:r>
              <a:rPr dirty="0" sz="1100" spc="40">
                <a:solidFill>
                  <a:srgbClr val="6A6C69"/>
                </a:solidFill>
                <a:latin typeface="Arial"/>
                <a:cs typeface="Arial"/>
              </a:rPr>
              <a:t> </a:t>
            </a:r>
            <a:r>
              <a:rPr dirty="0" sz="1100" spc="-10">
                <a:solidFill>
                  <a:srgbClr val="6A6C69"/>
                </a:solidFill>
                <a:latin typeface="Arial"/>
                <a:cs typeface="Arial"/>
              </a:rPr>
              <a:t>mình.”</a:t>
            </a:r>
            <a:endParaRPr sz="11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3" name="object 3" descr=""/>
          <p:cNvSpPr txBox="1"/>
          <p:nvPr/>
        </p:nvSpPr>
        <p:spPr>
          <a:xfrm>
            <a:off x="9702800" y="2693514"/>
            <a:ext cx="2043430" cy="1188085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dirty="0" sz="1450" b="1" i="1">
                <a:solidFill>
                  <a:srgbClr val="E5D7C6"/>
                </a:solidFill>
                <a:latin typeface="Arial"/>
                <a:cs typeface="Arial"/>
              </a:rPr>
              <a:t>Bếp</a:t>
            </a:r>
            <a:r>
              <a:rPr dirty="0" sz="1450" spc="-45" b="1" i="1">
                <a:solidFill>
                  <a:srgbClr val="E5D7C6"/>
                </a:solidFill>
                <a:latin typeface="Arial"/>
                <a:cs typeface="Arial"/>
              </a:rPr>
              <a:t> </a:t>
            </a:r>
            <a:r>
              <a:rPr dirty="0" sz="1450" spc="-130" b="1" i="1">
                <a:solidFill>
                  <a:srgbClr val="E5D7C6"/>
                </a:solidFill>
                <a:latin typeface="Arial"/>
                <a:cs typeface="Arial"/>
              </a:rPr>
              <a:t>SILVER</a:t>
            </a:r>
            <a:r>
              <a:rPr dirty="0" sz="1450" spc="-30" b="1" i="1">
                <a:solidFill>
                  <a:srgbClr val="E5D7C6"/>
                </a:solidFill>
                <a:latin typeface="Arial"/>
                <a:cs typeface="Arial"/>
              </a:rPr>
              <a:t> </a:t>
            </a:r>
            <a:r>
              <a:rPr dirty="0" sz="1450" spc="-10" b="1" i="1">
                <a:solidFill>
                  <a:srgbClr val="E5D7C6"/>
                </a:solidFill>
                <a:latin typeface="Arial"/>
                <a:cs typeface="Arial"/>
              </a:rPr>
              <a:t>SHORES</a:t>
            </a:r>
            <a:endParaRPr sz="1450">
              <a:latin typeface="Arial"/>
              <a:cs typeface="Arial"/>
            </a:endParaRPr>
          </a:p>
          <a:p>
            <a:pPr marL="12700" marR="5080">
              <a:lnSpc>
                <a:spcPct val="100000"/>
              </a:lnSpc>
              <a:spcBef>
                <a:spcPts val="790"/>
              </a:spcBef>
            </a:pPr>
            <a:r>
              <a:rPr dirty="0" sz="1100">
                <a:solidFill>
                  <a:srgbClr val="EEE2D6"/>
                </a:solidFill>
                <a:latin typeface="Arial"/>
                <a:cs typeface="Arial"/>
              </a:rPr>
              <a:t>Nấu</a:t>
            </a:r>
            <a:r>
              <a:rPr dirty="0" sz="1100" spc="50">
                <a:solidFill>
                  <a:srgbClr val="EEE2D6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EEE2D6"/>
                </a:solidFill>
                <a:latin typeface="Arial"/>
                <a:cs typeface="Arial"/>
              </a:rPr>
              <a:t>ăn</a:t>
            </a:r>
            <a:r>
              <a:rPr dirty="0" sz="1100" spc="50">
                <a:solidFill>
                  <a:srgbClr val="EEE2D6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EEE2D6"/>
                </a:solidFill>
                <a:latin typeface="Arial"/>
                <a:cs typeface="Arial"/>
              </a:rPr>
              <a:t>cần</a:t>
            </a:r>
            <a:r>
              <a:rPr dirty="0" sz="1100" spc="50">
                <a:solidFill>
                  <a:srgbClr val="EEE2D6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EEE2D6"/>
                </a:solidFill>
                <a:latin typeface="Arial"/>
                <a:cs typeface="Arial"/>
              </a:rPr>
              <a:t>một</a:t>
            </a:r>
            <a:r>
              <a:rPr dirty="0" sz="1100" spc="45">
                <a:solidFill>
                  <a:srgbClr val="EEE2D6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EEE2D6"/>
                </a:solidFill>
                <a:latin typeface="Arial"/>
                <a:cs typeface="Arial"/>
              </a:rPr>
              <a:t>tâm</a:t>
            </a:r>
            <a:r>
              <a:rPr dirty="0" sz="1100" spc="40">
                <a:solidFill>
                  <a:srgbClr val="EEE2D6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EEE2D6"/>
                </a:solidFill>
                <a:latin typeface="Arial"/>
                <a:cs typeface="Arial"/>
              </a:rPr>
              <a:t>trí</a:t>
            </a:r>
            <a:r>
              <a:rPr dirty="0" sz="1100" spc="50">
                <a:solidFill>
                  <a:srgbClr val="EEE2D6"/>
                </a:solidFill>
                <a:latin typeface="Arial"/>
                <a:cs typeface="Arial"/>
              </a:rPr>
              <a:t> </a:t>
            </a:r>
            <a:r>
              <a:rPr dirty="0" sz="1100" spc="-25">
                <a:solidFill>
                  <a:srgbClr val="EEE2D6"/>
                </a:solidFill>
                <a:latin typeface="Arial"/>
                <a:cs typeface="Arial"/>
              </a:rPr>
              <a:t>đơn </a:t>
            </a:r>
            <a:r>
              <a:rPr dirty="0" sz="1100">
                <a:solidFill>
                  <a:srgbClr val="EEE2D6"/>
                </a:solidFill>
                <a:latin typeface="Arial"/>
                <a:cs typeface="Arial"/>
              </a:rPr>
              <a:t>thuần</a:t>
            </a:r>
            <a:r>
              <a:rPr dirty="0" sz="1100" spc="35">
                <a:solidFill>
                  <a:srgbClr val="EEE2D6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EEE2D6"/>
                </a:solidFill>
                <a:latin typeface="Arial"/>
                <a:cs typeface="Arial"/>
              </a:rPr>
              <a:t>không</a:t>
            </a:r>
            <a:r>
              <a:rPr dirty="0" sz="1100" spc="40">
                <a:solidFill>
                  <a:srgbClr val="EEE2D6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EEE2D6"/>
                </a:solidFill>
                <a:latin typeface="Arial"/>
                <a:cs typeface="Arial"/>
              </a:rPr>
              <a:t>lo</a:t>
            </a:r>
            <a:r>
              <a:rPr dirty="0" sz="1100" spc="35">
                <a:solidFill>
                  <a:srgbClr val="EEE2D6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EEE2D6"/>
                </a:solidFill>
                <a:latin typeface="Arial"/>
                <a:cs typeface="Arial"/>
              </a:rPr>
              <a:t>nghĩ.</a:t>
            </a:r>
            <a:r>
              <a:rPr dirty="0" sz="1100" spc="20">
                <a:solidFill>
                  <a:srgbClr val="EEE2D6"/>
                </a:solidFill>
                <a:latin typeface="Arial"/>
                <a:cs typeface="Arial"/>
              </a:rPr>
              <a:t> </a:t>
            </a:r>
            <a:r>
              <a:rPr dirty="0" sz="1100" spc="55">
                <a:solidFill>
                  <a:srgbClr val="EEE2D6"/>
                </a:solidFill>
                <a:latin typeface="Arial"/>
                <a:cs typeface="Arial"/>
              </a:rPr>
              <a:t>Màu</a:t>
            </a:r>
            <a:r>
              <a:rPr dirty="0" sz="1100" spc="35">
                <a:solidFill>
                  <a:srgbClr val="EEE2D6"/>
                </a:solidFill>
                <a:latin typeface="Arial"/>
                <a:cs typeface="Arial"/>
              </a:rPr>
              <a:t> </a:t>
            </a:r>
            <a:r>
              <a:rPr dirty="0" sz="1100" spc="-20">
                <a:solidFill>
                  <a:srgbClr val="EEE2D6"/>
                </a:solidFill>
                <a:latin typeface="Arial"/>
                <a:cs typeface="Arial"/>
              </a:rPr>
              <a:t>trắng </a:t>
            </a:r>
            <a:r>
              <a:rPr dirty="0" sz="1100" spc="-10">
                <a:solidFill>
                  <a:srgbClr val="EEE2D6"/>
                </a:solidFill>
                <a:latin typeface="Arial"/>
                <a:cs typeface="Arial"/>
              </a:rPr>
              <a:t>thường</a:t>
            </a:r>
            <a:r>
              <a:rPr dirty="0" sz="1100">
                <a:solidFill>
                  <a:srgbClr val="EEE2D6"/>
                </a:solidFill>
                <a:latin typeface="Arial"/>
                <a:cs typeface="Arial"/>
              </a:rPr>
              <a:t> đem đến</a:t>
            </a:r>
            <a:r>
              <a:rPr dirty="0" sz="1100" spc="10">
                <a:solidFill>
                  <a:srgbClr val="EEE2D6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EEE2D6"/>
                </a:solidFill>
                <a:latin typeface="Arial"/>
                <a:cs typeface="Arial"/>
              </a:rPr>
              <a:t>những </a:t>
            </a:r>
            <a:r>
              <a:rPr dirty="0" sz="1100" spc="-10">
                <a:solidFill>
                  <a:srgbClr val="EEE2D6"/>
                </a:solidFill>
                <a:latin typeface="Arial"/>
                <a:cs typeface="Arial"/>
              </a:rPr>
              <a:t>khoảng </a:t>
            </a:r>
            <a:r>
              <a:rPr dirty="0" sz="1100">
                <a:solidFill>
                  <a:srgbClr val="EEE2D6"/>
                </a:solidFill>
                <a:latin typeface="Arial"/>
                <a:cs typeface="Arial"/>
              </a:rPr>
              <a:t>nghỉ</a:t>
            </a:r>
            <a:r>
              <a:rPr dirty="0" sz="1100" spc="55">
                <a:solidFill>
                  <a:srgbClr val="EEE2D6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EEE2D6"/>
                </a:solidFill>
                <a:latin typeface="Arial"/>
                <a:cs typeface="Arial"/>
              </a:rPr>
              <a:t>cho</a:t>
            </a:r>
            <a:r>
              <a:rPr dirty="0" sz="1100" spc="65">
                <a:solidFill>
                  <a:srgbClr val="EEE2D6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EEE2D6"/>
                </a:solidFill>
                <a:latin typeface="Arial"/>
                <a:cs typeface="Arial"/>
              </a:rPr>
              <a:t>không</a:t>
            </a:r>
            <a:r>
              <a:rPr dirty="0" sz="1100" spc="60">
                <a:solidFill>
                  <a:srgbClr val="EEE2D6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EEE2D6"/>
                </a:solidFill>
                <a:latin typeface="Arial"/>
                <a:cs typeface="Arial"/>
              </a:rPr>
              <a:t>gian</a:t>
            </a:r>
            <a:r>
              <a:rPr dirty="0" sz="1100" spc="65">
                <a:solidFill>
                  <a:srgbClr val="EEE2D6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EEE2D6"/>
                </a:solidFill>
                <a:latin typeface="Arial"/>
                <a:cs typeface="Arial"/>
              </a:rPr>
              <a:t>cũng</a:t>
            </a:r>
            <a:r>
              <a:rPr dirty="0" sz="1100" spc="65">
                <a:solidFill>
                  <a:srgbClr val="EEE2D6"/>
                </a:solidFill>
                <a:latin typeface="Arial"/>
                <a:cs typeface="Arial"/>
              </a:rPr>
              <a:t> </a:t>
            </a:r>
            <a:r>
              <a:rPr dirty="0" sz="1100" spc="-25">
                <a:solidFill>
                  <a:srgbClr val="EEE2D6"/>
                </a:solidFill>
                <a:latin typeface="Arial"/>
                <a:cs typeface="Arial"/>
              </a:rPr>
              <a:t>như </a:t>
            </a:r>
            <a:r>
              <a:rPr dirty="0" sz="1100">
                <a:solidFill>
                  <a:srgbClr val="EEE2D6"/>
                </a:solidFill>
                <a:latin typeface="Arial"/>
                <a:cs typeface="Arial"/>
              </a:rPr>
              <a:t>cảm</a:t>
            </a:r>
            <a:r>
              <a:rPr dirty="0" sz="1100" spc="35">
                <a:solidFill>
                  <a:srgbClr val="EEE2D6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EEE2D6"/>
                </a:solidFill>
                <a:latin typeface="Arial"/>
                <a:cs typeface="Arial"/>
              </a:rPr>
              <a:t>giác</a:t>
            </a:r>
            <a:r>
              <a:rPr dirty="0" sz="1100" spc="55">
                <a:solidFill>
                  <a:srgbClr val="EEE2D6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EEE2D6"/>
                </a:solidFill>
                <a:latin typeface="Arial"/>
                <a:cs typeface="Arial"/>
              </a:rPr>
              <a:t>yên</a:t>
            </a:r>
            <a:r>
              <a:rPr dirty="0" sz="1100" spc="50">
                <a:solidFill>
                  <a:srgbClr val="EEE2D6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EEE2D6"/>
                </a:solidFill>
                <a:latin typeface="Arial"/>
                <a:cs typeface="Arial"/>
              </a:rPr>
              <a:t>tĩnh</a:t>
            </a:r>
            <a:r>
              <a:rPr dirty="0" sz="1100" spc="55">
                <a:solidFill>
                  <a:srgbClr val="EEE2D6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EEE2D6"/>
                </a:solidFill>
                <a:latin typeface="Arial"/>
                <a:cs typeface="Arial"/>
              </a:rPr>
              <a:t>cho</a:t>
            </a:r>
            <a:r>
              <a:rPr dirty="0" sz="1100" spc="50">
                <a:solidFill>
                  <a:srgbClr val="EEE2D6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EEE2D6"/>
                </a:solidFill>
                <a:latin typeface="Arial"/>
                <a:cs typeface="Arial"/>
              </a:rPr>
              <a:t>tâm</a:t>
            </a:r>
            <a:r>
              <a:rPr dirty="0" sz="1100" spc="40">
                <a:solidFill>
                  <a:srgbClr val="EEE2D6"/>
                </a:solidFill>
                <a:latin typeface="Arial"/>
                <a:cs typeface="Arial"/>
              </a:rPr>
              <a:t> </a:t>
            </a:r>
            <a:r>
              <a:rPr dirty="0" sz="1100" spc="-20">
                <a:solidFill>
                  <a:srgbClr val="EEE2D6"/>
                </a:solidFill>
                <a:latin typeface="Arial"/>
                <a:cs typeface="Arial"/>
              </a:rPr>
              <a:t>trí.</a:t>
            </a:r>
            <a:endParaRPr sz="1100">
              <a:latin typeface="Arial"/>
              <a:cs typeface="Arial"/>
            </a:endParaRPr>
          </a:p>
        </p:txBody>
      </p:sp>
      <p:sp>
        <p:nvSpPr>
          <p:cNvPr id="4" name="object 4" descr=""/>
          <p:cNvSpPr txBox="1"/>
          <p:nvPr/>
        </p:nvSpPr>
        <p:spPr>
          <a:xfrm>
            <a:off x="9076258" y="6123236"/>
            <a:ext cx="2889250" cy="524510"/>
          </a:xfrm>
          <a:prstGeom prst="rect">
            <a:avLst/>
          </a:prstGeom>
        </p:spPr>
        <p:txBody>
          <a:bodyPr wrap="square" lIns="0" tIns="24765" rIns="0" bIns="0" rtlCol="0" vert="horz">
            <a:spAutoFit/>
          </a:bodyPr>
          <a:lstStyle/>
          <a:p>
            <a:pPr marL="1715770">
              <a:lnSpc>
                <a:spcPct val="100000"/>
              </a:lnSpc>
              <a:spcBef>
                <a:spcPts val="195"/>
              </a:spcBef>
            </a:pPr>
            <a:r>
              <a:rPr dirty="0" sz="750" spc="-55" b="1" i="1">
                <a:solidFill>
                  <a:srgbClr val="E5D7C6"/>
                </a:solidFill>
                <a:latin typeface="Arial"/>
                <a:cs typeface="Arial"/>
              </a:rPr>
              <a:t>SILVER</a:t>
            </a:r>
            <a:r>
              <a:rPr dirty="0" sz="750" spc="5" b="1" i="1">
                <a:solidFill>
                  <a:srgbClr val="E5D7C6"/>
                </a:solidFill>
                <a:latin typeface="Arial"/>
                <a:cs typeface="Arial"/>
              </a:rPr>
              <a:t> </a:t>
            </a:r>
            <a:r>
              <a:rPr dirty="0" sz="750" spc="-20" b="1" i="1">
                <a:solidFill>
                  <a:srgbClr val="E5D7C6"/>
                </a:solidFill>
                <a:latin typeface="Arial"/>
                <a:cs typeface="Arial"/>
              </a:rPr>
              <a:t>SHORES</a:t>
            </a:r>
            <a:r>
              <a:rPr dirty="0" sz="750" spc="10" b="1" i="1">
                <a:solidFill>
                  <a:srgbClr val="E5D7C6"/>
                </a:solidFill>
                <a:latin typeface="Arial"/>
                <a:cs typeface="Arial"/>
              </a:rPr>
              <a:t> </a:t>
            </a:r>
            <a:r>
              <a:rPr dirty="0" sz="750" spc="-10" b="1" i="1">
                <a:solidFill>
                  <a:srgbClr val="E5D7C6"/>
                </a:solidFill>
                <a:latin typeface="Arial"/>
                <a:cs typeface="Arial"/>
              </a:rPr>
              <a:t>KITCHEN</a:t>
            </a:r>
            <a:endParaRPr sz="750">
              <a:latin typeface="Arial"/>
              <a:cs typeface="Arial"/>
            </a:endParaRPr>
          </a:p>
          <a:p>
            <a:pPr algn="r" marR="6350">
              <a:lnSpc>
                <a:spcPct val="100000"/>
              </a:lnSpc>
              <a:spcBef>
                <a:spcPts val="75"/>
              </a:spcBef>
            </a:pPr>
            <a:r>
              <a:rPr dirty="0" sz="800">
                <a:solidFill>
                  <a:srgbClr val="C2B19F"/>
                </a:solidFill>
                <a:latin typeface="Arial"/>
                <a:cs typeface="Arial"/>
              </a:rPr>
              <a:t>Màu</a:t>
            </a:r>
            <a:r>
              <a:rPr dirty="0" sz="800" spc="10">
                <a:solidFill>
                  <a:srgbClr val="C2B19F"/>
                </a:solidFill>
                <a:latin typeface="Arial"/>
                <a:cs typeface="Arial"/>
              </a:rPr>
              <a:t> </a:t>
            </a:r>
            <a:r>
              <a:rPr dirty="0" sz="800">
                <a:solidFill>
                  <a:srgbClr val="C2B19F"/>
                </a:solidFill>
                <a:latin typeface="Arial"/>
                <a:cs typeface="Arial"/>
              </a:rPr>
              <a:t>cánh:</a:t>
            </a:r>
            <a:r>
              <a:rPr dirty="0" sz="800" spc="10">
                <a:solidFill>
                  <a:srgbClr val="C2B19F"/>
                </a:solidFill>
                <a:latin typeface="Arial"/>
                <a:cs typeface="Arial"/>
              </a:rPr>
              <a:t> </a:t>
            </a:r>
            <a:r>
              <a:rPr dirty="0" sz="800" spc="-10">
                <a:solidFill>
                  <a:srgbClr val="DCCFC1"/>
                </a:solidFill>
                <a:latin typeface="Arial"/>
                <a:cs typeface="Arial"/>
              </a:rPr>
              <a:t>Fine</a:t>
            </a:r>
            <a:r>
              <a:rPr dirty="0" sz="800" spc="10">
                <a:solidFill>
                  <a:srgbClr val="DCCFC1"/>
                </a:solidFill>
                <a:latin typeface="Arial"/>
                <a:cs typeface="Arial"/>
              </a:rPr>
              <a:t> </a:t>
            </a:r>
            <a:r>
              <a:rPr dirty="0" sz="800">
                <a:solidFill>
                  <a:srgbClr val="DCCFC1"/>
                </a:solidFill>
                <a:latin typeface="Arial"/>
                <a:cs typeface="Arial"/>
              </a:rPr>
              <a:t>silver</a:t>
            </a:r>
            <a:r>
              <a:rPr dirty="0" sz="800" spc="220">
                <a:solidFill>
                  <a:srgbClr val="DCCFC1"/>
                </a:solidFill>
                <a:latin typeface="Arial"/>
                <a:cs typeface="Arial"/>
              </a:rPr>
              <a:t> </a:t>
            </a:r>
            <a:r>
              <a:rPr dirty="0" sz="800" spc="-30">
                <a:solidFill>
                  <a:srgbClr val="E5D7C6"/>
                </a:solidFill>
                <a:latin typeface="Arial"/>
                <a:cs typeface="Arial"/>
              </a:rPr>
              <a:t>|</a:t>
            </a:r>
            <a:r>
              <a:rPr dirty="0" sz="800" spc="-10">
                <a:solidFill>
                  <a:srgbClr val="E5D7C6"/>
                </a:solidFill>
                <a:latin typeface="Arial"/>
                <a:cs typeface="Arial"/>
              </a:rPr>
              <a:t> </a:t>
            </a:r>
            <a:r>
              <a:rPr dirty="0" sz="800" spc="-20">
                <a:solidFill>
                  <a:srgbClr val="C2B19F"/>
                </a:solidFill>
                <a:latin typeface="Arial"/>
                <a:cs typeface="Arial"/>
              </a:rPr>
              <a:t>Vách</a:t>
            </a:r>
            <a:r>
              <a:rPr dirty="0" sz="800" spc="10">
                <a:solidFill>
                  <a:srgbClr val="C2B19F"/>
                </a:solidFill>
                <a:latin typeface="Arial"/>
                <a:cs typeface="Arial"/>
              </a:rPr>
              <a:t> </a:t>
            </a:r>
            <a:r>
              <a:rPr dirty="0" sz="800">
                <a:solidFill>
                  <a:srgbClr val="C2B19F"/>
                </a:solidFill>
                <a:latin typeface="Arial"/>
                <a:cs typeface="Arial"/>
              </a:rPr>
              <a:t>&amp;</a:t>
            </a:r>
            <a:r>
              <a:rPr dirty="0" sz="800" spc="10">
                <a:solidFill>
                  <a:srgbClr val="C2B19F"/>
                </a:solidFill>
                <a:latin typeface="Arial"/>
                <a:cs typeface="Arial"/>
              </a:rPr>
              <a:t> </a:t>
            </a:r>
            <a:r>
              <a:rPr dirty="0" sz="800">
                <a:solidFill>
                  <a:srgbClr val="C2B19F"/>
                </a:solidFill>
                <a:latin typeface="Arial"/>
                <a:cs typeface="Arial"/>
              </a:rPr>
              <a:t>ốp</a:t>
            </a:r>
            <a:r>
              <a:rPr dirty="0" sz="800" spc="5">
                <a:solidFill>
                  <a:srgbClr val="C2B19F"/>
                </a:solidFill>
                <a:latin typeface="Arial"/>
                <a:cs typeface="Arial"/>
              </a:rPr>
              <a:t> </a:t>
            </a:r>
            <a:r>
              <a:rPr dirty="0" sz="800">
                <a:solidFill>
                  <a:srgbClr val="C2B19F"/>
                </a:solidFill>
                <a:latin typeface="Arial"/>
                <a:cs typeface="Arial"/>
              </a:rPr>
              <a:t>đá:</a:t>
            </a:r>
            <a:r>
              <a:rPr dirty="0" sz="800" spc="10">
                <a:solidFill>
                  <a:srgbClr val="C2B19F"/>
                </a:solidFill>
                <a:latin typeface="Arial"/>
                <a:cs typeface="Arial"/>
              </a:rPr>
              <a:t> </a:t>
            </a:r>
            <a:r>
              <a:rPr dirty="0" sz="800">
                <a:solidFill>
                  <a:srgbClr val="DCCFC1"/>
                </a:solidFill>
                <a:latin typeface="Arial"/>
                <a:cs typeface="Arial"/>
              </a:rPr>
              <a:t>Sparkling</a:t>
            </a:r>
            <a:r>
              <a:rPr dirty="0" sz="800" spc="5">
                <a:solidFill>
                  <a:srgbClr val="DCCFC1"/>
                </a:solidFill>
                <a:latin typeface="Arial"/>
                <a:cs typeface="Arial"/>
              </a:rPr>
              <a:t> </a:t>
            </a:r>
            <a:r>
              <a:rPr dirty="0" sz="800">
                <a:solidFill>
                  <a:srgbClr val="DCCFC1"/>
                </a:solidFill>
                <a:latin typeface="Arial"/>
                <a:cs typeface="Arial"/>
              </a:rPr>
              <a:t>metal–</a:t>
            </a:r>
            <a:r>
              <a:rPr dirty="0" sz="800" spc="10">
                <a:solidFill>
                  <a:srgbClr val="DCCFC1"/>
                </a:solidFill>
                <a:latin typeface="Arial"/>
                <a:cs typeface="Arial"/>
              </a:rPr>
              <a:t> </a:t>
            </a:r>
            <a:r>
              <a:rPr dirty="0" sz="800" spc="-20">
                <a:solidFill>
                  <a:srgbClr val="DCCFC1"/>
                </a:solidFill>
                <a:latin typeface="Arial"/>
                <a:cs typeface="Arial"/>
              </a:rPr>
              <a:t>BQ265</a:t>
            </a:r>
            <a:endParaRPr sz="800">
              <a:latin typeface="Arial"/>
              <a:cs typeface="Arial"/>
            </a:endParaRPr>
          </a:p>
          <a:p>
            <a:pPr algn="r" marR="5080">
              <a:lnSpc>
                <a:spcPts val="935"/>
              </a:lnSpc>
              <a:spcBef>
                <a:spcPts val="20"/>
              </a:spcBef>
            </a:pPr>
            <a:r>
              <a:rPr dirty="0" sz="800" spc="-30">
                <a:solidFill>
                  <a:srgbClr val="C2B19F"/>
                </a:solidFill>
                <a:latin typeface="Arial"/>
                <a:cs typeface="Arial"/>
              </a:rPr>
              <a:t>Kích </a:t>
            </a:r>
            <a:r>
              <a:rPr dirty="0" sz="800" spc="-20">
                <a:solidFill>
                  <a:srgbClr val="C2B19F"/>
                </a:solidFill>
                <a:latin typeface="Arial"/>
                <a:cs typeface="Arial"/>
              </a:rPr>
              <a:t>thước:</a:t>
            </a:r>
            <a:r>
              <a:rPr dirty="0" sz="800" spc="-35">
                <a:solidFill>
                  <a:srgbClr val="C2B19F"/>
                </a:solidFill>
                <a:latin typeface="Arial"/>
                <a:cs typeface="Arial"/>
              </a:rPr>
              <a:t> </a:t>
            </a:r>
            <a:r>
              <a:rPr dirty="0" sz="800" spc="-65">
                <a:solidFill>
                  <a:srgbClr val="DCCFC1"/>
                </a:solidFill>
                <a:latin typeface="Arial"/>
                <a:cs typeface="Arial"/>
              </a:rPr>
              <a:t>L</a:t>
            </a:r>
            <a:r>
              <a:rPr dirty="0" sz="800" spc="-55">
                <a:solidFill>
                  <a:srgbClr val="DCCFC1"/>
                </a:solidFill>
                <a:latin typeface="Arial"/>
                <a:cs typeface="Arial"/>
              </a:rPr>
              <a:t> </a:t>
            </a:r>
            <a:r>
              <a:rPr dirty="0" sz="800" spc="-40">
                <a:solidFill>
                  <a:srgbClr val="DCCFC1"/>
                </a:solidFill>
                <a:latin typeface="Arial"/>
                <a:cs typeface="Arial"/>
              </a:rPr>
              <a:t>SHAPE</a:t>
            </a:r>
            <a:r>
              <a:rPr dirty="0" sz="800" spc="160">
                <a:solidFill>
                  <a:srgbClr val="DCCFC1"/>
                </a:solidFill>
                <a:latin typeface="Arial"/>
                <a:cs typeface="Arial"/>
              </a:rPr>
              <a:t> </a:t>
            </a:r>
            <a:r>
              <a:rPr dirty="0" sz="800">
                <a:solidFill>
                  <a:srgbClr val="DCCFC1"/>
                </a:solidFill>
                <a:latin typeface="Arial"/>
                <a:cs typeface="Arial"/>
              </a:rPr>
              <a:t>3600</a:t>
            </a:r>
            <a:r>
              <a:rPr dirty="0" sz="800" spc="-35">
                <a:solidFill>
                  <a:srgbClr val="DCCFC1"/>
                </a:solidFill>
                <a:latin typeface="Arial"/>
                <a:cs typeface="Arial"/>
              </a:rPr>
              <a:t> </a:t>
            </a:r>
            <a:r>
              <a:rPr dirty="0" sz="800">
                <a:solidFill>
                  <a:srgbClr val="DCCFC1"/>
                </a:solidFill>
                <a:latin typeface="Arial"/>
                <a:cs typeface="Arial"/>
              </a:rPr>
              <a:t>–</a:t>
            </a:r>
            <a:r>
              <a:rPr dirty="0" sz="800" spc="-30">
                <a:solidFill>
                  <a:srgbClr val="DCCFC1"/>
                </a:solidFill>
                <a:latin typeface="Arial"/>
                <a:cs typeface="Arial"/>
              </a:rPr>
              <a:t> </a:t>
            </a:r>
            <a:r>
              <a:rPr dirty="0" sz="800" spc="-20">
                <a:solidFill>
                  <a:srgbClr val="DCCFC1"/>
                </a:solidFill>
                <a:latin typeface="Arial"/>
                <a:cs typeface="Arial"/>
              </a:rPr>
              <a:t>2400</a:t>
            </a:r>
            <a:endParaRPr sz="800">
              <a:latin typeface="Arial"/>
              <a:cs typeface="Arial"/>
            </a:endParaRPr>
          </a:p>
          <a:p>
            <a:pPr algn="r" marR="5080">
              <a:lnSpc>
                <a:spcPts val="935"/>
              </a:lnSpc>
            </a:pPr>
            <a:r>
              <a:rPr dirty="0" sz="800">
                <a:solidFill>
                  <a:srgbClr val="C2B19F"/>
                </a:solidFill>
                <a:latin typeface="Arial"/>
                <a:cs typeface="Arial"/>
              </a:rPr>
              <a:t>Giá</a:t>
            </a:r>
            <a:r>
              <a:rPr dirty="0" sz="800" spc="-20">
                <a:solidFill>
                  <a:srgbClr val="C2B19F"/>
                </a:solidFill>
                <a:latin typeface="Arial"/>
                <a:cs typeface="Arial"/>
              </a:rPr>
              <a:t> từ:</a:t>
            </a:r>
            <a:r>
              <a:rPr dirty="0" sz="800" spc="-10">
                <a:solidFill>
                  <a:srgbClr val="C2B19F"/>
                </a:solidFill>
                <a:latin typeface="Arial"/>
                <a:cs typeface="Arial"/>
              </a:rPr>
              <a:t> </a:t>
            </a:r>
            <a:r>
              <a:rPr dirty="0" sz="800" spc="-10">
                <a:solidFill>
                  <a:srgbClr val="E5D7C6"/>
                </a:solidFill>
                <a:latin typeface="Arial"/>
                <a:cs typeface="Arial"/>
              </a:rPr>
              <a:t>70.000.000</a:t>
            </a:r>
            <a:endParaRPr sz="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6857999"/>
                </a:lnTo>
                <a:lnTo>
                  <a:pt x="12192000" y="6857999"/>
                </a:lnTo>
                <a:lnTo>
                  <a:pt x="12192000" y="0"/>
                </a:lnTo>
                <a:close/>
              </a:path>
            </a:pathLst>
          </a:custGeom>
          <a:solidFill>
            <a:srgbClr val="F5EEE7"/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3" name="object 3" descr=""/>
          <p:cNvGrpSpPr/>
          <p:nvPr/>
        </p:nvGrpSpPr>
        <p:grpSpPr>
          <a:xfrm>
            <a:off x="7021715" y="748144"/>
            <a:ext cx="3766820" cy="5916295"/>
            <a:chOff x="7021715" y="748144"/>
            <a:chExt cx="3766820" cy="5916295"/>
          </a:xfrm>
        </p:grpSpPr>
        <p:sp>
          <p:nvSpPr>
            <p:cNvPr id="4" name="object 4" descr=""/>
            <p:cNvSpPr/>
            <p:nvPr/>
          </p:nvSpPr>
          <p:spPr>
            <a:xfrm>
              <a:off x="7021715" y="748144"/>
              <a:ext cx="3766820" cy="4584065"/>
            </a:xfrm>
            <a:custGeom>
              <a:avLst/>
              <a:gdLst/>
              <a:ahLst/>
              <a:cxnLst/>
              <a:rect l="l" t="t" r="r" b="b"/>
              <a:pathLst>
                <a:path w="3766820" h="4584065">
                  <a:moveTo>
                    <a:pt x="3766362" y="0"/>
                  </a:moveTo>
                  <a:lnTo>
                    <a:pt x="0" y="0"/>
                  </a:lnTo>
                  <a:lnTo>
                    <a:pt x="0" y="4583544"/>
                  </a:lnTo>
                  <a:lnTo>
                    <a:pt x="3766362" y="4583544"/>
                  </a:lnTo>
                  <a:lnTo>
                    <a:pt x="3766362" y="0"/>
                  </a:lnTo>
                  <a:close/>
                </a:path>
              </a:pathLst>
            </a:custGeom>
            <a:solidFill>
              <a:srgbClr val="EBE7D9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5" name="object 5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423568" y="2797901"/>
              <a:ext cx="2962643" cy="3866134"/>
            </a:xfrm>
            <a:prstGeom prst="rect">
              <a:avLst/>
            </a:prstGeom>
          </p:spPr>
        </p:pic>
      </p:grpSp>
      <p:pic>
        <p:nvPicPr>
          <p:cNvPr id="6" name="object 6" descr="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937489" y="0"/>
            <a:ext cx="4571998" cy="6857999"/>
          </a:xfrm>
          <a:prstGeom prst="rect">
            <a:avLst/>
          </a:prstGeom>
        </p:spPr>
      </p:pic>
      <p:sp>
        <p:nvSpPr>
          <p:cNvPr id="7" name="object 7" descr=""/>
          <p:cNvSpPr txBox="1"/>
          <p:nvPr/>
        </p:nvSpPr>
        <p:spPr>
          <a:xfrm>
            <a:off x="7502308" y="1972056"/>
            <a:ext cx="2793365" cy="69913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 marR="5080">
              <a:lnSpc>
                <a:spcPct val="100600"/>
              </a:lnSpc>
              <a:spcBef>
                <a:spcPts val="90"/>
              </a:spcBef>
            </a:pPr>
            <a:r>
              <a:rPr dirty="0" sz="1100" spc="-10">
                <a:solidFill>
                  <a:srgbClr val="987768"/>
                </a:solidFill>
                <a:latin typeface="Arial"/>
                <a:cs typeface="Arial"/>
              </a:rPr>
              <a:t>Những</a:t>
            </a:r>
            <a:r>
              <a:rPr dirty="0" sz="1100" spc="30">
                <a:solidFill>
                  <a:srgbClr val="987768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987768"/>
                </a:solidFill>
                <a:latin typeface="Arial"/>
                <a:cs typeface="Arial"/>
              </a:rPr>
              <a:t>rung</a:t>
            </a:r>
            <a:r>
              <a:rPr dirty="0" sz="1100" spc="30">
                <a:solidFill>
                  <a:srgbClr val="987768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987768"/>
                </a:solidFill>
                <a:latin typeface="Arial"/>
                <a:cs typeface="Arial"/>
              </a:rPr>
              <a:t>động</a:t>
            </a:r>
            <a:r>
              <a:rPr dirty="0" sz="1100" spc="35">
                <a:solidFill>
                  <a:srgbClr val="987768"/>
                </a:solidFill>
                <a:latin typeface="Arial"/>
                <a:cs typeface="Arial"/>
              </a:rPr>
              <a:t> </a:t>
            </a:r>
            <a:r>
              <a:rPr dirty="0" sz="1100" spc="-20">
                <a:solidFill>
                  <a:srgbClr val="987768"/>
                </a:solidFill>
                <a:latin typeface="Arial"/>
                <a:cs typeface="Arial"/>
              </a:rPr>
              <a:t>trước</a:t>
            </a:r>
            <a:r>
              <a:rPr dirty="0" sz="1100" spc="25">
                <a:solidFill>
                  <a:srgbClr val="987768"/>
                </a:solidFill>
                <a:latin typeface="Arial"/>
                <a:cs typeface="Arial"/>
              </a:rPr>
              <a:t> </a:t>
            </a:r>
            <a:r>
              <a:rPr dirty="0" sz="1100" spc="-20">
                <a:solidFill>
                  <a:srgbClr val="987768"/>
                </a:solidFill>
                <a:latin typeface="Arial"/>
                <a:cs typeface="Arial"/>
              </a:rPr>
              <a:t>tự</a:t>
            </a:r>
            <a:r>
              <a:rPr dirty="0" sz="1100" spc="25">
                <a:solidFill>
                  <a:srgbClr val="987768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987768"/>
                </a:solidFill>
                <a:latin typeface="Arial"/>
                <a:cs typeface="Arial"/>
              </a:rPr>
              <a:t>nhiên</a:t>
            </a:r>
            <a:r>
              <a:rPr dirty="0" sz="1100" spc="25">
                <a:solidFill>
                  <a:srgbClr val="987768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987768"/>
                </a:solidFill>
                <a:latin typeface="Arial"/>
                <a:cs typeface="Arial"/>
              </a:rPr>
              <a:t>luôn</a:t>
            </a:r>
            <a:r>
              <a:rPr dirty="0" sz="1100" spc="25">
                <a:solidFill>
                  <a:srgbClr val="987768"/>
                </a:solidFill>
                <a:latin typeface="Arial"/>
                <a:cs typeface="Arial"/>
              </a:rPr>
              <a:t> </a:t>
            </a:r>
            <a:r>
              <a:rPr dirty="0" sz="1100" spc="-20">
                <a:solidFill>
                  <a:srgbClr val="987768"/>
                </a:solidFill>
                <a:latin typeface="Arial"/>
                <a:cs typeface="Arial"/>
              </a:rPr>
              <a:t>mãnh </a:t>
            </a:r>
            <a:r>
              <a:rPr dirty="0" sz="1100">
                <a:solidFill>
                  <a:srgbClr val="987768"/>
                </a:solidFill>
                <a:latin typeface="Arial"/>
                <a:cs typeface="Arial"/>
              </a:rPr>
              <a:t>liệt</a:t>
            </a:r>
            <a:r>
              <a:rPr dirty="0" sz="1100" spc="25">
                <a:solidFill>
                  <a:srgbClr val="987768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987768"/>
                </a:solidFill>
                <a:latin typeface="Arial"/>
                <a:cs typeface="Arial"/>
              </a:rPr>
              <a:t>và</a:t>
            </a:r>
            <a:r>
              <a:rPr dirty="0" sz="1100" spc="40">
                <a:solidFill>
                  <a:srgbClr val="987768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987768"/>
                </a:solidFill>
                <a:latin typeface="Arial"/>
                <a:cs typeface="Arial"/>
              </a:rPr>
              <a:t>đẹp</a:t>
            </a:r>
            <a:r>
              <a:rPr dirty="0" sz="1100" spc="35">
                <a:solidFill>
                  <a:srgbClr val="987768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987768"/>
                </a:solidFill>
                <a:latin typeface="Arial"/>
                <a:cs typeface="Arial"/>
              </a:rPr>
              <a:t>đẽ.</a:t>
            </a:r>
            <a:r>
              <a:rPr dirty="0" sz="1100" spc="20">
                <a:solidFill>
                  <a:srgbClr val="987768"/>
                </a:solidFill>
                <a:latin typeface="Arial"/>
                <a:cs typeface="Arial"/>
              </a:rPr>
              <a:t> </a:t>
            </a:r>
            <a:r>
              <a:rPr dirty="0" sz="1100" spc="-95">
                <a:solidFill>
                  <a:srgbClr val="987768"/>
                </a:solidFill>
                <a:latin typeface="Arial"/>
                <a:cs typeface="Arial"/>
              </a:rPr>
              <a:t>Vì</a:t>
            </a:r>
            <a:r>
              <a:rPr dirty="0" sz="1100" spc="30">
                <a:solidFill>
                  <a:srgbClr val="987768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987768"/>
                </a:solidFill>
                <a:latin typeface="Arial"/>
                <a:cs typeface="Arial"/>
              </a:rPr>
              <a:t>thế</a:t>
            </a:r>
            <a:r>
              <a:rPr dirty="0" sz="1100" spc="25">
                <a:solidFill>
                  <a:srgbClr val="987768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987768"/>
                </a:solidFill>
                <a:latin typeface="Arial"/>
                <a:cs typeface="Arial"/>
              </a:rPr>
              <a:t>chúng</a:t>
            </a:r>
            <a:r>
              <a:rPr dirty="0" sz="1100" spc="40">
                <a:solidFill>
                  <a:srgbClr val="987768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987768"/>
                </a:solidFill>
                <a:latin typeface="Arial"/>
                <a:cs typeface="Arial"/>
              </a:rPr>
              <a:t>tinh</a:t>
            </a:r>
            <a:r>
              <a:rPr dirty="0" sz="1100" spc="30">
                <a:solidFill>
                  <a:srgbClr val="987768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987768"/>
                </a:solidFill>
                <a:latin typeface="Arial"/>
                <a:cs typeface="Arial"/>
              </a:rPr>
              <a:t>tế</a:t>
            </a:r>
            <a:r>
              <a:rPr dirty="0" sz="1100" spc="25">
                <a:solidFill>
                  <a:srgbClr val="987768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987768"/>
                </a:solidFill>
                <a:latin typeface="Arial"/>
                <a:cs typeface="Arial"/>
              </a:rPr>
              <a:t>trở</a:t>
            </a:r>
            <a:r>
              <a:rPr dirty="0" sz="1100" spc="35">
                <a:solidFill>
                  <a:srgbClr val="987768"/>
                </a:solidFill>
                <a:latin typeface="Arial"/>
                <a:cs typeface="Arial"/>
              </a:rPr>
              <a:t> </a:t>
            </a:r>
            <a:r>
              <a:rPr dirty="0" sz="1100" spc="-20">
                <a:solidFill>
                  <a:srgbClr val="987768"/>
                </a:solidFill>
                <a:latin typeface="Arial"/>
                <a:cs typeface="Arial"/>
              </a:rPr>
              <a:t>thành </a:t>
            </a:r>
            <a:r>
              <a:rPr dirty="0" sz="1100">
                <a:solidFill>
                  <a:srgbClr val="987768"/>
                </a:solidFill>
                <a:latin typeface="Arial"/>
                <a:cs typeface="Arial"/>
              </a:rPr>
              <a:t>chất</a:t>
            </a:r>
            <a:r>
              <a:rPr dirty="0" sz="1100" spc="40">
                <a:solidFill>
                  <a:srgbClr val="987768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987768"/>
                </a:solidFill>
                <a:latin typeface="Arial"/>
                <a:cs typeface="Arial"/>
              </a:rPr>
              <a:t>liệu</a:t>
            </a:r>
            <a:r>
              <a:rPr dirty="0" sz="1100" spc="50">
                <a:solidFill>
                  <a:srgbClr val="987768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987768"/>
                </a:solidFill>
                <a:latin typeface="Arial"/>
                <a:cs typeface="Arial"/>
              </a:rPr>
              <a:t>và</a:t>
            </a:r>
            <a:r>
              <a:rPr dirty="0" sz="1100" spc="55">
                <a:solidFill>
                  <a:srgbClr val="987768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987768"/>
                </a:solidFill>
                <a:latin typeface="Arial"/>
                <a:cs typeface="Arial"/>
              </a:rPr>
              <a:t>niềm</a:t>
            </a:r>
            <a:r>
              <a:rPr dirty="0" sz="1100" spc="35">
                <a:solidFill>
                  <a:srgbClr val="987768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987768"/>
                </a:solidFill>
                <a:latin typeface="Arial"/>
                <a:cs typeface="Arial"/>
              </a:rPr>
              <a:t>cảm</a:t>
            </a:r>
            <a:r>
              <a:rPr dirty="0" sz="1100" spc="35">
                <a:solidFill>
                  <a:srgbClr val="987768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987768"/>
                </a:solidFill>
                <a:latin typeface="Arial"/>
                <a:cs typeface="Arial"/>
              </a:rPr>
              <a:t>hứng</a:t>
            </a:r>
            <a:r>
              <a:rPr dirty="0" sz="1100" spc="55">
                <a:solidFill>
                  <a:srgbClr val="987768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987768"/>
                </a:solidFill>
                <a:latin typeface="Arial"/>
                <a:cs typeface="Arial"/>
              </a:rPr>
              <a:t>dồi</a:t>
            </a:r>
            <a:r>
              <a:rPr dirty="0" sz="1100" spc="45">
                <a:solidFill>
                  <a:srgbClr val="987768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987768"/>
                </a:solidFill>
                <a:latin typeface="Arial"/>
                <a:cs typeface="Arial"/>
              </a:rPr>
              <a:t>dào</a:t>
            </a:r>
            <a:r>
              <a:rPr dirty="0" sz="1100" spc="50">
                <a:solidFill>
                  <a:srgbClr val="987768"/>
                </a:solidFill>
                <a:latin typeface="Arial"/>
                <a:cs typeface="Arial"/>
              </a:rPr>
              <a:t> </a:t>
            </a:r>
            <a:r>
              <a:rPr dirty="0" sz="1100" spc="-20">
                <a:solidFill>
                  <a:srgbClr val="987768"/>
                </a:solidFill>
                <a:latin typeface="Arial"/>
                <a:cs typeface="Arial"/>
              </a:rPr>
              <a:t>trong </a:t>
            </a:r>
            <a:r>
              <a:rPr dirty="0" sz="1100">
                <a:solidFill>
                  <a:srgbClr val="987768"/>
                </a:solidFill>
                <a:latin typeface="Arial"/>
                <a:cs typeface="Arial"/>
              </a:rPr>
              <a:t>cuộc</a:t>
            </a:r>
            <a:r>
              <a:rPr dirty="0" sz="1100" spc="15">
                <a:solidFill>
                  <a:srgbClr val="987768"/>
                </a:solidFill>
                <a:latin typeface="Arial"/>
                <a:cs typeface="Arial"/>
              </a:rPr>
              <a:t> </a:t>
            </a:r>
            <a:r>
              <a:rPr dirty="0" sz="1100" spc="-10">
                <a:solidFill>
                  <a:srgbClr val="987768"/>
                </a:solidFill>
                <a:latin typeface="Arial"/>
                <a:cs typeface="Arial"/>
              </a:rPr>
              <a:t>sống.</a:t>
            </a:r>
            <a:endParaRPr sz="11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3" name="object 3" descr=""/>
          <p:cNvSpPr txBox="1"/>
          <p:nvPr/>
        </p:nvSpPr>
        <p:spPr>
          <a:xfrm>
            <a:off x="9008821" y="3975272"/>
            <a:ext cx="2136775" cy="1646555"/>
          </a:xfrm>
          <a:prstGeom prst="rect">
            <a:avLst/>
          </a:prstGeom>
        </p:spPr>
        <p:txBody>
          <a:bodyPr wrap="square" lIns="0" tIns="144780" rIns="0" bIns="0" rtlCol="0" vert="horz">
            <a:spAutoFit/>
          </a:bodyPr>
          <a:lstStyle/>
          <a:p>
            <a:pPr algn="just" marL="12700">
              <a:lnSpc>
                <a:spcPct val="100000"/>
              </a:lnSpc>
              <a:spcBef>
                <a:spcPts val="1140"/>
              </a:spcBef>
            </a:pPr>
            <a:r>
              <a:rPr dirty="0" sz="1450" b="1" i="1">
                <a:solidFill>
                  <a:srgbClr val="6E5C48"/>
                </a:solidFill>
                <a:latin typeface="Arial"/>
                <a:cs typeface="Arial"/>
              </a:rPr>
              <a:t>Bếp</a:t>
            </a:r>
            <a:r>
              <a:rPr dirty="0" sz="1450" spc="-40" b="1" i="1">
                <a:solidFill>
                  <a:srgbClr val="6E5C48"/>
                </a:solidFill>
                <a:latin typeface="Arial"/>
                <a:cs typeface="Arial"/>
              </a:rPr>
              <a:t> </a:t>
            </a:r>
            <a:r>
              <a:rPr dirty="0" sz="1450" spc="-95" b="1" i="1">
                <a:solidFill>
                  <a:srgbClr val="6E5C48"/>
                </a:solidFill>
                <a:latin typeface="Arial"/>
                <a:cs typeface="Arial"/>
              </a:rPr>
              <a:t>BAILEY</a:t>
            </a:r>
            <a:r>
              <a:rPr dirty="0" sz="1450" spc="-105" b="1" i="1">
                <a:solidFill>
                  <a:srgbClr val="6E5C48"/>
                </a:solidFill>
                <a:latin typeface="Arial"/>
                <a:cs typeface="Arial"/>
              </a:rPr>
              <a:t> </a:t>
            </a:r>
            <a:r>
              <a:rPr dirty="0" sz="1450" spc="-20" b="1" i="1">
                <a:solidFill>
                  <a:srgbClr val="6E5C48"/>
                </a:solidFill>
                <a:latin typeface="Arial"/>
                <a:cs typeface="Arial"/>
              </a:rPr>
              <a:t>VIBE</a:t>
            </a:r>
            <a:endParaRPr sz="1450">
              <a:latin typeface="Arial"/>
              <a:cs typeface="Arial"/>
            </a:endParaRPr>
          </a:p>
          <a:p>
            <a:pPr algn="just" marL="12700">
              <a:lnSpc>
                <a:spcPct val="100000"/>
              </a:lnSpc>
              <a:spcBef>
                <a:spcPts val="765"/>
              </a:spcBef>
            </a:pPr>
            <a:r>
              <a:rPr dirty="0" sz="1100" spc="-10">
                <a:solidFill>
                  <a:srgbClr val="6A6C69"/>
                </a:solidFill>
                <a:latin typeface="Arial"/>
                <a:cs typeface="Arial"/>
              </a:rPr>
              <a:t>Những</a:t>
            </a:r>
            <a:r>
              <a:rPr dirty="0" sz="1100" spc="45">
                <a:solidFill>
                  <a:srgbClr val="6A6C69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6A6C69"/>
                </a:solidFill>
                <a:latin typeface="Arial"/>
                <a:cs typeface="Arial"/>
              </a:rPr>
              <a:t>tràn</a:t>
            </a:r>
            <a:r>
              <a:rPr dirty="0" sz="1100" spc="55">
                <a:solidFill>
                  <a:srgbClr val="6A6C69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6A6C69"/>
                </a:solidFill>
                <a:latin typeface="Arial"/>
                <a:cs typeface="Arial"/>
              </a:rPr>
              <a:t>cát</a:t>
            </a:r>
            <a:r>
              <a:rPr dirty="0" sz="1100" spc="55">
                <a:solidFill>
                  <a:srgbClr val="6A6C69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6A6C69"/>
                </a:solidFill>
                <a:latin typeface="Arial"/>
                <a:cs typeface="Arial"/>
              </a:rPr>
              <a:t>vàng</a:t>
            </a:r>
            <a:r>
              <a:rPr dirty="0" sz="1100" spc="65">
                <a:solidFill>
                  <a:srgbClr val="6A6C69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6A6C69"/>
                </a:solidFill>
                <a:latin typeface="Arial"/>
                <a:cs typeface="Arial"/>
              </a:rPr>
              <a:t>đón</a:t>
            </a:r>
            <a:r>
              <a:rPr dirty="0" sz="1100" spc="55">
                <a:solidFill>
                  <a:srgbClr val="6A6C69"/>
                </a:solidFill>
                <a:latin typeface="Arial"/>
                <a:cs typeface="Arial"/>
              </a:rPr>
              <a:t> </a:t>
            </a:r>
            <a:r>
              <a:rPr dirty="0" sz="1100" spc="-10">
                <a:solidFill>
                  <a:srgbClr val="6A6C69"/>
                </a:solidFill>
                <a:latin typeface="Arial"/>
                <a:cs typeface="Arial"/>
              </a:rPr>
              <a:t>nắng.</a:t>
            </a:r>
            <a:endParaRPr sz="110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1100">
              <a:latin typeface="Arial"/>
              <a:cs typeface="Arial"/>
            </a:endParaRPr>
          </a:p>
          <a:p>
            <a:pPr algn="just" marL="12700" marR="5080">
              <a:lnSpc>
                <a:spcPct val="100499"/>
              </a:lnSpc>
            </a:pPr>
            <a:r>
              <a:rPr dirty="0" sz="1100">
                <a:solidFill>
                  <a:srgbClr val="7F807D"/>
                </a:solidFill>
                <a:latin typeface="Arial"/>
                <a:cs typeface="Arial"/>
              </a:rPr>
              <a:t>Góc</a:t>
            </a:r>
            <a:r>
              <a:rPr dirty="0" sz="1100" spc="130">
                <a:solidFill>
                  <a:srgbClr val="7F807D"/>
                </a:solidFill>
                <a:latin typeface="Arial"/>
                <a:cs typeface="Arial"/>
              </a:rPr>
              <a:t>  </a:t>
            </a:r>
            <a:r>
              <a:rPr dirty="0" sz="1100">
                <a:solidFill>
                  <a:srgbClr val="7F807D"/>
                </a:solidFill>
                <a:latin typeface="Arial"/>
                <a:cs typeface="Arial"/>
              </a:rPr>
              <a:t>nhìn</a:t>
            </a:r>
            <a:r>
              <a:rPr dirty="0" sz="1100" spc="135">
                <a:solidFill>
                  <a:srgbClr val="7F807D"/>
                </a:solidFill>
                <a:latin typeface="Arial"/>
                <a:cs typeface="Arial"/>
              </a:rPr>
              <a:t>  </a:t>
            </a:r>
            <a:r>
              <a:rPr dirty="0" sz="1100">
                <a:solidFill>
                  <a:srgbClr val="7F807D"/>
                </a:solidFill>
                <a:latin typeface="Arial"/>
                <a:cs typeface="Arial"/>
              </a:rPr>
              <a:t>màu</a:t>
            </a:r>
            <a:r>
              <a:rPr dirty="0" sz="1100" spc="135">
                <a:solidFill>
                  <a:srgbClr val="7F807D"/>
                </a:solidFill>
                <a:latin typeface="Arial"/>
                <a:cs typeface="Arial"/>
              </a:rPr>
              <a:t>  </a:t>
            </a:r>
            <a:r>
              <a:rPr dirty="0" sz="1100">
                <a:solidFill>
                  <a:srgbClr val="7F807D"/>
                </a:solidFill>
                <a:latin typeface="Arial"/>
                <a:cs typeface="Arial"/>
              </a:rPr>
              <a:t>cát</a:t>
            </a:r>
            <a:r>
              <a:rPr dirty="0" sz="1100" spc="130">
                <a:solidFill>
                  <a:srgbClr val="7F807D"/>
                </a:solidFill>
                <a:latin typeface="Arial"/>
                <a:cs typeface="Arial"/>
              </a:rPr>
              <a:t>  </a:t>
            </a:r>
            <a:r>
              <a:rPr dirty="0" sz="1100">
                <a:solidFill>
                  <a:srgbClr val="7F807D"/>
                </a:solidFill>
                <a:latin typeface="Arial"/>
                <a:cs typeface="Arial"/>
              </a:rPr>
              <a:t>trung</a:t>
            </a:r>
            <a:r>
              <a:rPr dirty="0" sz="1100" spc="125">
                <a:solidFill>
                  <a:srgbClr val="7F807D"/>
                </a:solidFill>
                <a:latin typeface="Arial"/>
                <a:cs typeface="Arial"/>
              </a:rPr>
              <a:t>  </a:t>
            </a:r>
            <a:r>
              <a:rPr dirty="0" sz="1100" spc="-20">
                <a:solidFill>
                  <a:srgbClr val="7F807D"/>
                </a:solidFill>
                <a:latin typeface="Arial"/>
                <a:cs typeface="Arial"/>
              </a:rPr>
              <a:t>tính </a:t>
            </a:r>
            <a:r>
              <a:rPr dirty="0" sz="1100">
                <a:solidFill>
                  <a:srgbClr val="7F807D"/>
                </a:solidFill>
                <a:latin typeface="Arial"/>
                <a:cs typeface="Arial"/>
              </a:rPr>
              <a:t>thiên</a:t>
            </a:r>
            <a:r>
              <a:rPr dirty="0" sz="1100" spc="200">
                <a:solidFill>
                  <a:srgbClr val="7F807D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7F807D"/>
                </a:solidFill>
                <a:latin typeface="Arial"/>
                <a:cs typeface="Arial"/>
              </a:rPr>
              <a:t>sáng</a:t>
            </a:r>
            <a:r>
              <a:rPr dirty="0" sz="1100" spc="185">
                <a:solidFill>
                  <a:srgbClr val="7F807D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7F807D"/>
                </a:solidFill>
                <a:latin typeface="Arial"/>
                <a:cs typeface="Arial"/>
              </a:rPr>
              <a:t>dịu</a:t>
            </a:r>
            <a:r>
              <a:rPr dirty="0" sz="1100" spc="200">
                <a:solidFill>
                  <a:srgbClr val="7F807D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7F807D"/>
                </a:solidFill>
                <a:latin typeface="Arial"/>
                <a:cs typeface="Arial"/>
              </a:rPr>
              <a:t>nhẹ</a:t>
            </a:r>
            <a:r>
              <a:rPr dirty="0" sz="1100" spc="195">
                <a:solidFill>
                  <a:srgbClr val="7F807D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7F807D"/>
                </a:solidFill>
                <a:latin typeface="Arial"/>
                <a:cs typeface="Arial"/>
              </a:rPr>
              <a:t>kết</a:t>
            </a:r>
            <a:r>
              <a:rPr dirty="0" sz="1100" spc="190">
                <a:solidFill>
                  <a:srgbClr val="7F807D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7F807D"/>
                </a:solidFill>
                <a:latin typeface="Arial"/>
                <a:cs typeface="Arial"/>
              </a:rPr>
              <a:t>nối</a:t>
            </a:r>
            <a:r>
              <a:rPr dirty="0" sz="1100" spc="195">
                <a:solidFill>
                  <a:srgbClr val="7F807D"/>
                </a:solidFill>
                <a:latin typeface="Arial"/>
                <a:cs typeface="Arial"/>
              </a:rPr>
              <a:t> </a:t>
            </a:r>
            <a:r>
              <a:rPr dirty="0" sz="1100" spc="-20">
                <a:solidFill>
                  <a:srgbClr val="7F807D"/>
                </a:solidFill>
                <a:latin typeface="Arial"/>
                <a:cs typeface="Arial"/>
              </a:rPr>
              <a:t>cùng </a:t>
            </a:r>
            <a:r>
              <a:rPr dirty="0" sz="1100">
                <a:solidFill>
                  <a:srgbClr val="7F807D"/>
                </a:solidFill>
                <a:latin typeface="Arial"/>
                <a:cs typeface="Arial"/>
              </a:rPr>
              <a:t>ánh</a:t>
            </a:r>
            <a:r>
              <a:rPr dirty="0" sz="1100" spc="434">
                <a:solidFill>
                  <a:srgbClr val="7F807D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7F807D"/>
                </a:solidFill>
                <a:latin typeface="Arial"/>
                <a:cs typeface="Arial"/>
              </a:rPr>
              <a:t>nắng</a:t>
            </a:r>
            <a:r>
              <a:rPr dirty="0" sz="1100" spc="420">
                <a:solidFill>
                  <a:srgbClr val="7F807D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7F807D"/>
                </a:solidFill>
                <a:latin typeface="Arial"/>
                <a:cs typeface="Arial"/>
              </a:rPr>
              <a:t>phản</a:t>
            </a:r>
            <a:r>
              <a:rPr dirty="0" sz="1100" spc="434">
                <a:solidFill>
                  <a:srgbClr val="7F807D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6A6C69"/>
                </a:solidFill>
                <a:latin typeface="Arial"/>
                <a:cs typeface="Arial"/>
              </a:rPr>
              <a:t>chiếu</a:t>
            </a:r>
            <a:r>
              <a:rPr dirty="0" sz="1100" spc="434">
                <a:solidFill>
                  <a:srgbClr val="6A6C69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6A6C69"/>
                </a:solidFill>
                <a:latin typeface="Arial"/>
                <a:cs typeface="Arial"/>
              </a:rPr>
              <a:t>đầy</a:t>
            </a:r>
            <a:r>
              <a:rPr dirty="0" sz="1100" spc="430">
                <a:solidFill>
                  <a:srgbClr val="6A6C69"/>
                </a:solidFill>
                <a:latin typeface="Arial"/>
                <a:cs typeface="Arial"/>
              </a:rPr>
              <a:t> </a:t>
            </a:r>
            <a:r>
              <a:rPr dirty="0" sz="1100" spc="-30">
                <a:solidFill>
                  <a:srgbClr val="6A6C69"/>
                </a:solidFill>
                <a:latin typeface="Arial"/>
                <a:cs typeface="Arial"/>
              </a:rPr>
              <a:t>sức </a:t>
            </a:r>
            <a:r>
              <a:rPr dirty="0" sz="1100">
                <a:solidFill>
                  <a:srgbClr val="6A6C69"/>
                </a:solidFill>
                <a:latin typeface="Arial"/>
                <a:cs typeface="Arial"/>
              </a:rPr>
              <a:t>sống,</a:t>
            </a:r>
            <a:r>
              <a:rPr dirty="0" sz="1100" spc="245">
                <a:solidFill>
                  <a:srgbClr val="6A6C69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6A6C69"/>
                </a:solidFill>
                <a:latin typeface="Arial"/>
                <a:cs typeface="Arial"/>
              </a:rPr>
              <a:t>điều</a:t>
            </a:r>
            <a:r>
              <a:rPr dirty="0" sz="1100" spc="250">
                <a:solidFill>
                  <a:srgbClr val="6A6C69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6A6C69"/>
                </a:solidFill>
                <a:latin typeface="Arial"/>
                <a:cs typeface="Arial"/>
              </a:rPr>
              <a:t>khiến</a:t>
            </a:r>
            <a:r>
              <a:rPr dirty="0" sz="1100" spc="250">
                <a:solidFill>
                  <a:srgbClr val="6A6C69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6A6C69"/>
                </a:solidFill>
                <a:latin typeface="Arial"/>
                <a:cs typeface="Arial"/>
              </a:rPr>
              <a:t>ta</a:t>
            </a:r>
            <a:r>
              <a:rPr dirty="0" sz="1100" spc="250">
                <a:solidFill>
                  <a:srgbClr val="6A6C69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6A6C69"/>
                </a:solidFill>
                <a:latin typeface="Arial"/>
                <a:cs typeface="Arial"/>
              </a:rPr>
              <a:t>có</a:t>
            </a:r>
            <a:r>
              <a:rPr dirty="0" sz="1100" spc="245">
                <a:solidFill>
                  <a:srgbClr val="6A6C69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6A6C69"/>
                </a:solidFill>
                <a:latin typeface="Arial"/>
                <a:cs typeface="Arial"/>
              </a:rPr>
              <a:t>thể</a:t>
            </a:r>
            <a:r>
              <a:rPr dirty="0" sz="1100" spc="240">
                <a:solidFill>
                  <a:srgbClr val="6A6C69"/>
                </a:solidFill>
                <a:latin typeface="Arial"/>
                <a:cs typeface="Arial"/>
              </a:rPr>
              <a:t> </a:t>
            </a:r>
            <a:r>
              <a:rPr dirty="0" sz="1100" spc="-20">
                <a:solidFill>
                  <a:srgbClr val="6A6C69"/>
                </a:solidFill>
                <a:latin typeface="Arial"/>
                <a:cs typeface="Arial"/>
              </a:rPr>
              <a:t>nhìn </a:t>
            </a:r>
            <a:r>
              <a:rPr dirty="0" sz="1100">
                <a:solidFill>
                  <a:srgbClr val="6A6C69"/>
                </a:solidFill>
                <a:latin typeface="Arial"/>
                <a:cs typeface="Arial"/>
              </a:rPr>
              <a:t>chằm</a:t>
            </a:r>
            <a:r>
              <a:rPr dirty="0" sz="1100" spc="55">
                <a:solidFill>
                  <a:srgbClr val="6A6C69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6A6C69"/>
                </a:solidFill>
                <a:latin typeface="Arial"/>
                <a:cs typeface="Arial"/>
              </a:rPr>
              <a:t>chằm</a:t>
            </a:r>
            <a:r>
              <a:rPr dirty="0" sz="1100" spc="55">
                <a:solidFill>
                  <a:srgbClr val="6A6C69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6A6C69"/>
                </a:solidFill>
                <a:latin typeface="Arial"/>
                <a:cs typeface="Arial"/>
              </a:rPr>
              <a:t>vào</a:t>
            </a:r>
            <a:r>
              <a:rPr dirty="0" sz="1100" spc="70">
                <a:solidFill>
                  <a:srgbClr val="6A6C69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6A6C69"/>
                </a:solidFill>
                <a:latin typeface="Arial"/>
                <a:cs typeface="Arial"/>
              </a:rPr>
              <a:t>chúng</a:t>
            </a:r>
            <a:r>
              <a:rPr dirty="0" sz="1100" spc="60">
                <a:solidFill>
                  <a:srgbClr val="6A6C69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6A6C69"/>
                </a:solidFill>
                <a:latin typeface="Arial"/>
                <a:cs typeface="Arial"/>
              </a:rPr>
              <a:t>cả</a:t>
            </a:r>
            <a:r>
              <a:rPr dirty="0" sz="1100" spc="75">
                <a:solidFill>
                  <a:srgbClr val="6A6C69"/>
                </a:solidFill>
                <a:latin typeface="Arial"/>
                <a:cs typeface="Arial"/>
              </a:rPr>
              <a:t> </a:t>
            </a:r>
            <a:r>
              <a:rPr dirty="0" sz="1100" spc="-20">
                <a:solidFill>
                  <a:srgbClr val="6A6C69"/>
                </a:solidFill>
                <a:latin typeface="Arial"/>
                <a:cs typeface="Arial"/>
              </a:rPr>
              <a:t>ngày.</a:t>
            </a:r>
            <a:endParaRPr sz="11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6857999"/>
                </a:lnTo>
                <a:lnTo>
                  <a:pt x="12192000" y="6857999"/>
                </a:lnTo>
                <a:lnTo>
                  <a:pt x="12192000" y="0"/>
                </a:lnTo>
                <a:close/>
              </a:path>
            </a:pathLst>
          </a:custGeom>
          <a:solidFill>
            <a:srgbClr val="6A453D"/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3" name="object 3" descr=""/>
          <p:cNvGrpSpPr/>
          <p:nvPr/>
        </p:nvGrpSpPr>
        <p:grpSpPr>
          <a:xfrm>
            <a:off x="-6350" y="-6350"/>
            <a:ext cx="12205335" cy="6870700"/>
            <a:chOff x="-6350" y="-6350"/>
            <a:chExt cx="12205335" cy="6870700"/>
          </a:xfrm>
        </p:grpSpPr>
        <p:sp>
          <p:nvSpPr>
            <p:cNvPr id="4" name="object 4" descr=""/>
            <p:cNvSpPr/>
            <p:nvPr/>
          </p:nvSpPr>
          <p:spPr>
            <a:xfrm>
              <a:off x="0" y="0"/>
              <a:ext cx="12192635" cy="6858000"/>
            </a:xfrm>
            <a:custGeom>
              <a:avLst/>
              <a:gdLst/>
              <a:ahLst/>
              <a:cxnLst/>
              <a:rect l="l" t="t" r="r" b="b"/>
              <a:pathLst>
                <a:path w="12192635" h="6858000">
                  <a:moveTo>
                    <a:pt x="0" y="0"/>
                  </a:moveTo>
                  <a:lnTo>
                    <a:pt x="12192006" y="0"/>
                  </a:lnTo>
                  <a:lnTo>
                    <a:pt x="12192006" y="6858003"/>
                  </a:lnTo>
                  <a:lnTo>
                    <a:pt x="0" y="6858003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6D463F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5" name="object 5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3864051" cy="6857999"/>
            </a:xfrm>
            <a:prstGeom prst="rect">
              <a:avLst/>
            </a:prstGeom>
          </p:spPr>
        </p:pic>
      </p:grp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3942791" y="3192780"/>
            <a:ext cx="4125595" cy="695960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4400" spc="-130" i="0">
                <a:solidFill>
                  <a:srgbClr val="202123"/>
                </a:solidFill>
                <a:latin typeface="Arial"/>
                <a:cs typeface="Arial"/>
              </a:rPr>
              <a:t>The</a:t>
            </a:r>
            <a:r>
              <a:rPr dirty="0" sz="4400" spc="-180" i="0">
                <a:solidFill>
                  <a:srgbClr val="202123"/>
                </a:solidFill>
                <a:latin typeface="Arial"/>
                <a:cs typeface="Arial"/>
              </a:rPr>
              <a:t> </a:t>
            </a:r>
            <a:r>
              <a:rPr dirty="0" sz="4400" spc="-65" i="0">
                <a:solidFill>
                  <a:srgbClr val="202123"/>
                </a:solidFill>
                <a:latin typeface="Arial"/>
                <a:cs typeface="Arial"/>
              </a:rPr>
              <a:t>New</a:t>
            </a:r>
            <a:r>
              <a:rPr dirty="0" sz="4400" spc="-220" i="0">
                <a:solidFill>
                  <a:srgbClr val="202123"/>
                </a:solidFill>
                <a:latin typeface="Arial"/>
                <a:cs typeface="Arial"/>
              </a:rPr>
              <a:t> </a:t>
            </a:r>
            <a:r>
              <a:rPr dirty="0" sz="4400" spc="-10" i="0">
                <a:solidFill>
                  <a:srgbClr val="202123"/>
                </a:solidFill>
                <a:latin typeface="Arial"/>
                <a:cs typeface="Arial"/>
              </a:rPr>
              <a:t>Urban.</a:t>
            </a:r>
            <a:endParaRPr sz="44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3" name="object 3" descr=""/>
          <p:cNvSpPr txBox="1"/>
          <p:nvPr/>
        </p:nvSpPr>
        <p:spPr>
          <a:xfrm>
            <a:off x="9050858" y="6141524"/>
            <a:ext cx="2914650" cy="524510"/>
          </a:xfrm>
          <a:prstGeom prst="rect">
            <a:avLst/>
          </a:prstGeom>
        </p:spPr>
        <p:txBody>
          <a:bodyPr wrap="square" lIns="0" tIns="24765" rIns="0" bIns="0" rtlCol="0" vert="horz">
            <a:spAutoFit/>
          </a:bodyPr>
          <a:lstStyle/>
          <a:p>
            <a:pPr marL="1889125">
              <a:lnSpc>
                <a:spcPct val="100000"/>
              </a:lnSpc>
              <a:spcBef>
                <a:spcPts val="195"/>
              </a:spcBef>
            </a:pPr>
            <a:r>
              <a:rPr dirty="0" sz="750" spc="-45" b="1" i="1">
                <a:solidFill>
                  <a:srgbClr val="E5D7C6"/>
                </a:solidFill>
                <a:latin typeface="Arial"/>
                <a:cs typeface="Arial"/>
              </a:rPr>
              <a:t>BAILEY</a:t>
            </a:r>
            <a:r>
              <a:rPr dirty="0" sz="750" spc="-50" b="1" i="1">
                <a:solidFill>
                  <a:srgbClr val="E5D7C6"/>
                </a:solidFill>
                <a:latin typeface="Arial"/>
                <a:cs typeface="Arial"/>
              </a:rPr>
              <a:t> </a:t>
            </a:r>
            <a:r>
              <a:rPr dirty="0" sz="750" b="1" i="1">
                <a:solidFill>
                  <a:srgbClr val="E5D7C6"/>
                </a:solidFill>
                <a:latin typeface="Arial"/>
                <a:cs typeface="Arial"/>
              </a:rPr>
              <a:t>VIBE</a:t>
            </a:r>
            <a:r>
              <a:rPr dirty="0" sz="750" spc="100" b="1" i="1">
                <a:solidFill>
                  <a:srgbClr val="E5D7C6"/>
                </a:solidFill>
                <a:latin typeface="Arial"/>
                <a:cs typeface="Arial"/>
              </a:rPr>
              <a:t> </a:t>
            </a:r>
            <a:r>
              <a:rPr dirty="0" sz="750" spc="-10" b="1" i="1">
                <a:solidFill>
                  <a:srgbClr val="E5D7C6"/>
                </a:solidFill>
                <a:latin typeface="Arial"/>
                <a:cs typeface="Arial"/>
              </a:rPr>
              <a:t>KITCHEN</a:t>
            </a:r>
            <a:endParaRPr sz="750">
              <a:latin typeface="Arial"/>
              <a:cs typeface="Arial"/>
            </a:endParaRPr>
          </a:p>
          <a:p>
            <a:pPr marL="819150" marR="5080" indent="-806450">
              <a:lnSpc>
                <a:spcPct val="102499"/>
              </a:lnSpc>
              <a:spcBef>
                <a:spcPts val="50"/>
              </a:spcBef>
            </a:pPr>
            <a:r>
              <a:rPr dirty="0" sz="800">
                <a:solidFill>
                  <a:srgbClr val="6A453D"/>
                </a:solidFill>
                <a:latin typeface="Arial"/>
                <a:cs typeface="Arial"/>
              </a:rPr>
              <a:t>Màu</a:t>
            </a:r>
            <a:r>
              <a:rPr dirty="0" sz="800" spc="20">
                <a:solidFill>
                  <a:srgbClr val="6A453D"/>
                </a:solidFill>
                <a:latin typeface="Arial"/>
                <a:cs typeface="Arial"/>
              </a:rPr>
              <a:t> </a:t>
            </a:r>
            <a:r>
              <a:rPr dirty="0" sz="800">
                <a:solidFill>
                  <a:srgbClr val="6A453D"/>
                </a:solidFill>
                <a:latin typeface="Arial"/>
                <a:cs typeface="Arial"/>
              </a:rPr>
              <a:t>cánh:</a:t>
            </a:r>
            <a:r>
              <a:rPr dirty="0" sz="800" spc="15">
                <a:solidFill>
                  <a:srgbClr val="6A453D"/>
                </a:solidFill>
                <a:latin typeface="Arial"/>
                <a:cs typeface="Arial"/>
              </a:rPr>
              <a:t> </a:t>
            </a:r>
            <a:r>
              <a:rPr dirty="0" sz="800">
                <a:solidFill>
                  <a:srgbClr val="E5D7C6"/>
                </a:solidFill>
                <a:latin typeface="Arial"/>
                <a:cs typeface="Arial"/>
              </a:rPr>
              <a:t>Sand</a:t>
            </a:r>
            <a:r>
              <a:rPr dirty="0" sz="800" spc="20">
                <a:solidFill>
                  <a:srgbClr val="E5D7C6"/>
                </a:solidFill>
                <a:latin typeface="Arial"/>
                <a:cs typeface="Arial"/>
              </a:rPr>
              <a:t> </a:t>
            </a:r>
            <a:r>
              <a:rPr dirty="0" sz="800">
                <a:solidFill>
                  <a:srgbClr val="E5D7C6"/>
                </a:solidFill>
                <a:latin typeface="Arial"/>
                <a:cs typeface="Arial"/>
              </a:rPr>
              <a:t>white</a:t>
            </a:r>
            <a:r>
              <a:rPr dirty="0" sz="800" spc="15">
                <a:solidFill>
                  <a:srgbClr val="E5D7C6"/>
                </a:solidFill>
                <a:latin typeface="Arial"/>
                <a:cs typeface="Arial"/>
              </a:rPr>
              <a:t> </a:t>
            </a:r>
            <a:r>
              <a:rPr dirty="0" sz="800" spc="-30">
                <a:solidFill>
                  <a:srgbClr val="E5D7C6"/>
                </a:solidFill>
                <a:latin typeface="Arial"/>
                <a:cs typeface="Arial"/>
              </a:rPr>
              <a:t>|</a:t>
            </a:r>
            <a:r>
              <a:rPr dirty="0" sz="800">
                <a:solidFill>
                  <a:srgbClr val="E5D7C6"/>
                </a:solidFill>
                <a:latin typeface="Arial"/>
                <a:cs typeface="Arial"/>
              </a:rPr>
              <a:t> </a:t>
            </a:r>
            <a:r>
              <a:rPr dirty="0" sz="800" spc="-25">
                <a:solidFill>
                  <a:srgbClr val="6A453D"/>
                </a:solidFill>
                <a:latin typeface="Arial"/>
                <a:cs typeface="Arial"/>
              </a:rPr>
              <a:t>Vách</a:t>
            </a:r>
            <a:r>
              <a:rPr dirty="0" sz="800" spc="20">
                <a:solidFill>
                  <a:srgbClr val="6A453D"/>
                </a:solidFill>
                <a:latin typeface="Arial"/>
                <a:cs typeface="Arial"/>
              </a:rPr>
              <a:t> </a:t>
            </a:r>
            <a:r>
              <a:rPr dirty="0" sz="800">
                <a:solidFill>
                  <a:srgbClr val="6A453D"/>
                </a:solidFill>
                <a:latin typeface="Arial"/>
                <a:cs typeface="Arial"/>
              </a:rPr>
              <a:t>&amp;</a:t>
            </a:r>
            <a:r>
              <a:rPr dirty="0" sz="800" spc="15">
                <a:solidFill>
                  <a:srgbClr val="6A453D"/>
                </a:solidFill>
                <a:latin typeface="Arial"/>
                <a:cs typeface="Arial"/>
              </a:rPr>
              <a:t> </a:t>
            </a:r>
            <a:r>
              <a:rPr dirty="0" sz="800">
                <a:solidFill>
                  <a:srgbClr val="6A453D"/>
                </a:solidFill>
                <a:latin typeface="Arial"/>
                <a:cs typeface="Arial"/>
              </a:rPr>
              <a:t>ốp</a:t>
            </a:r>
            <a:r>
              <a:rPr dirty="0" sz="800" spc="20">
                <a:solidFill>
                  <a:srgbClr val="6A453D"/>
                </a:solidFill>
                <a:latin typeface="Arial"/>
                <a:cs typeface="Arial"/>
              </a:rPr>
              <a:t> </a:t>
            </a:r>
            <a:r>
              <a:rPr dirty="0" sz="800">
                <a:solidFill>
                  <a:srgbClr val="6A453D"/>
                </a:solidFill>
                <a:latin typeface="Arial"/>
                <a:cs typeface="Arial"/>
              </a:rPr>
              <a:t>đá:</a:t>
            </a:r>
            <a:r>
              <a:rPr dirty="0" sz="800" spc="20">
                <a:solidFill>
                  <a:srgbClr val="6A453D"/>
                </a:solidFill>
                <a:latin typeface="Arial"/>
                <a:cs typeface="Arial"/>
              </a:rPr>
              <a:t> </a:t>
            </a:r>
            <a:r>
              <a:rPr dirty="0" sz="800">
                <a:solidFill>
                  <a:srgbClr val="DCCFC1"/>
                </a:solidFill>
                <a:latin typeface="Arial"/>
                <a:cs typeface="Arial"/>
              </a:rPr>
              <a:t>Crystal</a:t>
            </a:r>
            <a:r>
              <a:rPr dirty="0" sz="800" spc="10">
                <a:solidFill>
                  <a:srgbClr val="DCCFC1"/>
                </a:solidFill>
                <a:latin typeface="Arial"/>
                <a:cs typeface="Arial"/>
              </a:rPr>
              <a:t> </a:t>
            </a:r>
            <a:r>
              <a:rPr dirty="0" sz="800">
                <a:solidFill>
                  <a:srgbClr val="DCCFC1"/>
                </a:solidFill>
                <a:latin typeface="Arial"/>
                <a:cs typeface="Arial"/>
              </a:rPr>
              <a:t>pepper</a:t>
            </a:r>
            <a:r>
              <a:rPr dirty="0" sz="800" spc="-5">
                <a:solidFill>
                  <a:srgbClr val="DCCFC1"/>
                </a:solidFill>
                <a:latin typeface="Arial"/>
                <a:cs typeface="Arial"/>
              </a:rPr>
              <a:t> </a:t>
            </a:r>
            <a:r>
              <a:rPr dirty="0" sz="800">
                <a:solidFill>
                  <a:srgbClr val="DCCFC1"/>
                </a:solidFill>
                <a:latin typeface="Arial"/>
                <a:cs typeface="Arial"/>
              </a:rPr>
              <a:t>–</a:t>
            </a:r>
            <a:r>
              <a:rPr dirty="0" sz="800" spc="15">
                <a:solidFill>
                  <a:srgbClr val="DCCFC1"/>
                </a:solidFill>
                <a:latin typeface="Arial"/>
                <a:cs typeface="Arial"/>
              </a:rPr>
              <a:t> </a:t>
            </a:r>
            <a:r>
              <a:rPr dirty="0" sz="800" spc="-20">
                <a:solidFill>
                  <a:srgbClr val="DCCFC1"/>
                </a:solidFill>
                <a:latin typeface="Arial"/>
                <a:cs typeface="Arial"/>
              </a:rPr>
              <a:t>BQ940 </a:t>
            </a:r>
            <a:r>
              <a:rPr dirty="0" sz="800" spc="-30">
                <a:solidFill>
                  <a:srgbClr val="6A453D"/>
                </a:solidFill>
                <a:latin typeface="Arial"/>
                <a:cs typeface="Arial"/>
              </a:rPr>
              <a:t>Kích</a:t>
            </a:r>
            <a:r>
              <a:rPr dirty="0" sz="800" spc="-10">
                <a:solidFill>
                  <a:srgbClr val="6A453D"/>
                </a:solidFill>
                <a:latin typeface="Arial"/>
                <a:cs typeface="Arial"/>
              </a:rPr>
              <a:t> </a:t>
            </a:r>
            <a:r>
              <a:rPr dirty="0" sz="800" spc="-20">
                <a:solidFill>
                  <a:srgbClr val="6A453D"/>
                </a:solidFill>
                <a:latin typeface="Arial"/>
                <a:cs typeface="Arial"/>
              </a:rPr>
              <a:t>thước:</a:t>
            </a:r>
            <a:r>
              <a:rPr dirty="0" sz="800" spc="-10">
                <a:solidFill>
                  <a:srgbClr val="6A453D"/>
                </a:solidFill>
                <a:latin typeface="Arial"/>
                <a:cs typeface="Arial"/>
              </a:rPr>
              <a:t> </a:t>
            </a:r>
            <a:r>
              <a:rPr dirty="0" sz="800">
                <a:solidFill>
                  <a:srgbClr val="DCCFC1"/>
                </a:solidFill>
                <a:latin typeface="Arial"/>
                <a:cs typeface="Arial"/>
              </a:rPr>
              <a:t>I</a:t>
            </a:r>
            <a:r>
              <a:rPr dirty="0" sz="800" spc="-15">
                <a:solidFill>
                  <a:srgbClr val="DCCFC1"/>
                </a:solidFill>
                <a:latin typeface="Arial"/>
                <a:cs typeface="Arial"/>
              </a:rPr>
              <a:t> </a:t>
            </a:r>
            <a:r>
              <a:rPr dirty="0" sz="800" spc="-65">
                <a:solidFill>
                  <a:srgbClr val="DCCFC1"/>
                </a:solidFill>
                <a:latin typeface="Arial"/>
                <a:cs typeface="Arial"/>
              </a:rPr>
              <a:t>SHAPE</a:t>
            </a:r>
            <a:r>
              <a:rPr dirty="0" sz="800" spc="-15">
                <a:solidFill>
                  <a:srgbClr val="DCCFC1"/>
                </a:solidFill>
                <a:latin typeface="Arial"/>
                <a:cs typeface="Arial"/>
              </a:rPr>
              <a:t> </a:t>
            </a:r>
            <a:r>
              <a:rPr dirty="0" sz="800" spc="-20">
                <a:solidFill>
                  <a:srgbClr val="DCCFC1"/>
                </a:solidFill>
                <a:latin typeface="Arial"/>
                <a:cs typeface="Arial"/>
              </a:rPr>
              <a:t>HIGH</a:t>
            </a:r>
            <a:r>
              <a:rPr dirty="0" sz="800" spc="-5">
                <a:solidFill>
                  <a:srgbClr val="DCCFC1"/>
                </a:solidFill>
                <a:latin typeface="Arial"/>
                <a:cs typeface="Arial"/>
              </a:rPr>
              <a:t> </a:t>
            </a:r>
            <a:r>
              <a:rPr dirty="0" sz="800" spc="-40">
                <a:solidFill>
                  <a:srgbClr val="DCCFC1"/>
                </a:solidFill>
                <a:latin typeface="Arial"/>
                <a:cs typeface="Arial"/>
              </a:rPr>
              <a:t>UNIT</a:t>
            </a:r>
            <a:r>
              <a:rPr dirty="0" sz="800" spc="-45">
                <a:solidFill>
                  <a:srgbClr val="DCCFC1"/>
                </a:solidFill>
                <a:latin typeface="Arial"/>
                <a:cs typeface="Arial"/>
              </a:rPr>
              <a:t> </a:t>
            </a:r>
            <a:r>
              <a:rPr dirty="0" sz="800" spc="155">
                <a:solidFill>
                  <a:srgbClr val="DCCFC1"/>
                </a:solidFill>
                <a:latin typeface="Arial"/>
                <a:cs typeface="Arial"/>
              </a:rPr>
              <a:t>/</a:t>
            </a:r>
            <a:r>
              <a:rPr dirty="0" sz="800" spc="-5">
                <a:solidFill>
                  <a:srgbClr val="DCCFC1"/>
                </a:solidFill>
                <a:latin typeface="Arial"/>
                <a:cs typeface="Arial"/>
              </a:rPr>
              <a:t> </a:t>
            </a:r>
            <a:r>
              <a:rPr dirty="0" sz="800">
                <a:solidFill>
                  <a:srgbClr val="DCCFC1"/>
                </a:solidFill>
                <a:latin typeface="Arial"/>
                <a:cs typeface="Arial"/>
              </a:rPr>
              <a:t>3600</a:t>
            </a:r>
            <a:r>
              <a:rPr dirty="0" sz="800" spc="-15">
                <a:solidFill>
                  <a:srgbClr val="DCCFC1"/>
                </a:solidFill>
                <a:latin typeface="Arial"/>
                <a:cs typeface="Arial"/>
              </a:rPr>
              <a:t> </a:t>
            </a:r>
            <a:r>
              <a:rPr dirty="0" sz="800">
                <a:solidFill>
                  <a:srgbClr val="DCCFC1"/>
                </a:solidFill>
                <a:latin typeface="Arial"/>
                <a:cs typeface="Arial"/>
              </a:rPr>
              <a:t>–</a:t>
            </a:r>
            <a:r>
              <a:rPr dirty="0" sz="800" spc="-10">
                <a:solidFill>
                  <a:srgbClr val="DCCFC1"/>
                </a:solidFill>
                <a:latin typeface="Arial"/>
                <a:cs typeface="Arial"/>
              </a:rPr>
              <a:t> </a:t>
            </a:r>
            <a:r>
              <a:rPr dirty="0" sz="800" spc="-20">
                <a:solidFill>
                  <a:srgbClr val="DCCFC1"/>
                </a:solidFill>
                <a:latin typeface="Arial"/>
                <a:cs typeface="Arial"/>
              </a:rPr>
              <a:t>2700</a:t>
            </a:r>
            <a:endParaRPr sz="800">
              <a:latin typeface="Arial"/>
              <a:cs typeface="Arial"/>
            </a:endParaRPr>
          </a:p>
          <a:p>
            <a:pPr algn="r" marR="5080">
              <a:lnSpc>
                <a:spcPts val="910"/>
              </a:lnSpc>
            </a:pPr>
            <a:r>
              <a:rPr dirty="0" sz="800">
                <a:solidFill>
                  <a:srgbClr val="6A453D"/>
                </a:solidFill>
                <a:latin typeface="Arial"/>
                <a:cs typeface="Arial"/>
              </a:rPr>
              <a:t>Giá</a:t>
            </a:r>
            <a:r>
              <a:rPr dirty="0" sz="800" spc="-20">
                <a:solidFill>
                  <a:srgbClr val="6A453D"/>
                </a:solidFill>
                <a:latin typeface="Arial"/>
                <a:cs typeface="Arial"/>
              </a:rPr>
              <a:t> từ:</a:t>
            </a:r>
            <a:r>
              <a:rPr dirty="0" sz="800" spc="-10">
                <a:solidFill>
                  <a:srgbClr val="6A453D"/>
                </a:solidFill>
                <a:latin typeface="Arial"/>
                <a:cs typeface="Arial"/>
              </a:rPr>
              <a:t> </a:t>
            </a:r>
            <a:r>
              <a:rPr dirty="0" sz="800" spc="-10">
                <a:solidFill>
                  <a:srgbClr val="E5D7C6"/>
                </a:solidFill>
                <a:latin typeface="Arial"/>
                <a:cs typeface="Arial"/>
              </a:rPr>
              <a:t>94.000.000</a:t>
            </a:r>
            <a:endParaRPr sz="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6230355" cy="4074458"/>
          </a:xfrm>
          <a:prstGeom prst="rect">
            <a:avLst/>
          </a:prstGeom>
        </p:spPr>
      </p:pic>
      <p:pic>
        <p:nvPicPr>
          <p:cNvPr id="3" name="object 3" descr="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719011" y="3340336"/>
            <a:ext cx="1539264" cy="2985425"/>
          </a:xfrm>
          <a:prstGeom prst="rect">
            <a:avLst/>
          </a:prstGeom>
        </p:spPr>
      </p:pic>
      <p:pic>
        <p:nvPicPr>
          <p:cNvPr id="4" name="object 4" descr="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0237330" y="3389278"/>
            <a:ext cx="342058" cy="954357"/>
          </a:xfrm>
          <a:prstGeom prst="rect">
            <a:avLst/>
          </a:prstGeom>
        </p:spPr>
      </p:pic>
      <p:pic>
        <p:nvPicPr>
          <p:cNvPr id="5" name="object 5" descr="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2167518" y="0"/>
            <a:ext cx="24481" cy="4906462"/>
          </a:xfrm>
          <a:prstGeom prst="rect">
            <a:avLst/>
          </a:prstGeom>
        </p:spPr>
      </p:pic>
      <p:pic>
        <p:nvPicPr>
          <p:cNvPr id="6" name="object 6" descr="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10359493" y="6056584"/>
            <a:ext cx="1246071" cy="367060"/>
          </a:xfrm>
          <a:prstGeom prst="rect">
            <a:avLst/>
          </a:prstGeom>
        </p:spPr>
      </p:pic>
      <p:sp>
        <p:nvSpPr>
          <p:cNvPr id="7" name="object 7" descr=""/>
          <p:cNvSpPr/>
          <p:nvPr/>
        </p:nvSpPr>
        <p:spPr>
          <a:xfrm>
            <a:off x="30540" y="4074460"/>
            <a:ext cx="0" cy="887094"/>
          </a:xfrm>
          <a:custGeom>
            <a:avLst/>
            <a:gdLst/>
            <a:ahLst/>
            <a:cxnLst/>
            <a:rect l="l" t="t" r="r" b="b"/>
            <a:pathLst>
              <a:path w="0" h="887095">
                <a:moveTo>
                  <a:pt x="0" y="887063"/>
                </a:moveTo>
                <a:lnTo>
                  <a:pt x="0" y="0"/>
                </a:lnTo>
              </a:path>
            </a:pathLst>
          </a:custGeom>
          <a:ln w="3054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8" name="object 8" descr=""/>
          <p:cNvSpPr/>
          <p:nvPr/>
        </p:nvSpPr>
        <p:spPr>
          <a:xfrm>
            <a:off x="33595" y="5083876"/>
            <a:ext cx="31115" cy="1774189"/>
          </a:xfrm>
          <a:custGeom>
            <a:avLst/>
            <a:gdLst/>
            <a:ahLst/>
            <a:cxnLst/>
            <a:rect l="l" t="t" r="r" b="b"/>
            <a:pathLst>
              <a:path w="31115" h="1774190">
                <a:moveTo>
                  <a:pt x="30540" y="1774123"/>
                </a:moveTo>
                <a:lnTo>
                  <a:pt x="0" y="1774123"/>
                </a:lnTo>
                <a:lnTo>
                  <a:pt x="0" y="0"/>
                </a:lnTo>
                <a:lnTo>
                  <a:pt x="30540" y="0"/>
                </a:lnTo>
                <a:lnTo>
                  <a:pt x="30540" y="177412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" name="object 9" descr=""/>
          <p:cNvSpPr/>
          <p:nvPr/>
        </p:nvSpPr>
        <p:spPr>
          <a:xfrm>
            <a:off x="470330" y="5071641"/>
            <a:ext cx="97790" cy="1786889"/>
          </a:xfrm>
          <a:custGeom>
            <a:avLst/>
            <a:gdLst/>
            <a:ahLst/>
            <a:cxnLst/>
            <a:rect l="l" t="t" r="r" b="b"/>
            <a:pathLst>
              <a:path w="97790" h="1786890">
                <a:moveTo>
                  <a:pt x="97731" y="1786358"/>
                </a:moveTo>
                <a:lnTo>
                  <a:pt x="0" y="1786358"/>
                </a:lnTo>
                <a:lnTo>
                  <a:pt x="0" y="0"/>
                </a:lnTo>
                <a:lnTo>
                  <a:pt x="97731" y="0"/>
                </a:lnTo>
                <a:lnTo>
                  <a:pt x="97731" y="1786358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" name="object 10" descr=""/>
          <p:cNvSpPr/>
          <p:nvPr/>
        </p:nvSpPr>
        <p:spPr>
          <a:xfrm>
            <a:off x="1475128" y="4239637"/>
            <a:ext cx="31115" cy="2618740"/>
          </a:xfrm>
          <a:custGeom>
            <a:avLst/>
            <a:gdLst/>
            <a:ahLst/>
            <a:cxnLst/>
            <a:rect l="l" t="t" r="r" b="b"/>
            <a:pathLst>
              <a:path w="31115" h="2618740">
                <a:moveTo>
                  <a:pt x="30540" y="2618362"/>
                </a:moveTo>
                <a:lnTo>
                  <a:pt x="0" y="2618362"/>
                </a:lnTo>
                <a:lnTo>
                  <a:pt x="0" y="0"/>
                </a:lnTo>
                <a:lnTo>
                  <a:pt x="30540" y="0"/>
                </a:lnTo>
                <a:lnTo>
                  <a:pt x="30540" y="2618362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" name="object 11" descr=""/>
          <p:cNvSpPr/>
          <p:nvPr/>
        </p:nvSpPr>
        <p:spPr>
          <a:xfrm>
            <a:off x="4446763" y="4264108"/>
            <a:ext cx="12700" cy="2593975"/>
          </a:xfrm>
          <a:custGeom>
            <a:avLst/>
            <a:gdLst/>
            <a:ahLst/>
            <a:cxnLst/>
            <a:rect l="l" t="t" r="r" b="b"/>
            <a:pathLst>
              <a:path w="12700" h="2593975">
                <a:moveTo>
                  <a:pt x="12216" y="2593891"/>
                </a:moveTo>
                <a:lnTo>
                  <a:pt x="0" y="2593891"/>
                </a:lnTo>
                <a:lnTo>
                  <a:pt x="0" y="0"/>
                </a:lnTo>
                <a:lnTo>
                  <a:pt x="12216" y="0"/>
                </a:lnTo>
                <a:lnTo>
                  <a:pt x="12216" y="259389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" name="object 12" descr=""/>
          <p:cNvSpPr/>
          <p:nvPr/>
        </p:nvSpPr>
        <p:spPr>
          <a:xfrm>
            <a:off x="7546670" y="6527648"/>
            <a:ext cx="6350" cy="330835"/>
          </a:xfrm>
          <a:custGeom>
            <a:avLst/>
            <a:gdLst/>
            <a:ahLst/>
            <a:cxnLst/>
            <a:rect l="l" t="t" r="r" b="b"/>
            <a:pathLst>
              <a:path w="6350" h="330834">
                <a:moveTo>
                  <a:pt x="6108" y="330351"/>
                </a:moveTo>
                <a:lnTo>
                  <a:pt x="0" y="330351"/>
                </a:lnTo>
                <a:lnTo>
                  <a:pt x="0" y="0"/>
                </a:lnTo>
                <a:lnTo>
                  <a:pt x="6108" y="0"/>
                </a:lnTo>
                <a:lnTo>
                  <a:pt x="6108" y="33035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" name="object 13" descr=""/>
          <p:cNvSpPr/>
          <p:nvPr/>
        </p:nvSpPr>
        <p:spPr>
          <a:xfrm>
            <a:off x="7971190" y="6325765"/>
            <a:ext cx="24765" cy="532765"/>
          </a:xfrm>
          <a:custGeom>
            <a:avLst/>
            <a:gdLst/>
            <a:ahLst/>
            <a:cxnLst/>
            <a:rect l="l" t="t" r="r" b="b"/>
            <a:pathLst>
              <a:path w="24765" h="532765">
                <a:moveTo>
                  <a:pt x="24432" y="532234"/>
                </a:moveTo>
                <a:lnTo>
                  <a:pt x="0" y="532234"/>
                </a:lnTo>
                <a:lnTo>
                  <a:pt x="0" y="0"/>
                </a:lnTo>
                <a:lnTo>
                  <a:pt x="24432" y="0"/>
                </a:lnTo>
                <a:lnTo>
                  <a:pt x="24432" y="53223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" name="object 14" descr=""/>
          <p:cNvSpPr/>
          <p:nvPr/>
        </p:nvSpPr>
        <p:spPr>
          <a:xfrm>
            <a:off x="9125638" y="104087"/>
            <a:ext cx="0" cy="2257425"/>
          </a:xfrm>
          <a:custGeom>
            <a:avLst/>
            <a:gdLst/>
            <a:ahLst/>
            <a:cxnLst/>
            <a:rect l="l" t="t" r="r" b="b"/>
            <a:pathLst>
              <a:path w="0" h="2257425">
                <a:moveTo>
                  <a:pt x="0" y="2257422"/>
                </a:moveTo>
                <a:lnTo>
                  <a:pt x="0" y="0"/>
                </a:lnTo>
              </a:path>
            </a:pathLst>
          </a:custGeom>
          <a:ln w="1221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5" name="object 15" descr=""/>
          <p:cNvSpPr/>
          <p:nvPr/>
        </p:nvSpPr>
        <p:spPr>
          <a:xfrm>
            <a:off x="9107313" y="3994930"/>
            <a:ext cx="0" cy="832485"/>
          </a:xfrm>
          <a:custGeom>
            <a:avLst/>
            <a:gdLst/>
            <a:ahLst/>
            <a:cxnLst/>
            <a:rect l="l" t="t" r="r" b="b"/>
            <a:pathLst>
              <a:path w="0" h="832485">
                <a:moveTo>
                  <a:pt x="0" y="832004"/>
                </a:moveTo>
                <a:lnTo>
                  <a:pt x="0" y="0"/>
                </a:lnTo>
              </a:path>
            </a:pathLst>
          </a:custGeom>
          <a:ln w="6108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6" name="object 16" descr=""/>
          <p:cNvSpPr/>
          <p:nvPr/>
        </p:nvSpPr>
        <p:spPr>
          <a:xfrm>
            <a:off x="9119530" y="5016582"/>
            <a:ext cx="0" cy="869315"/>
          </a:xfrm>
          <a:custGeom>
            <a:avLst/>
            <a:gdLst/>
            <a:ahLst/>
            <a:cxnLst/>
            <a:rect l="l" t="t" r="r" b="b"/>
            <a:pathLst>
              <a:path w="0" h="869314">
                <a:moveTo>
                  <a:pt x="0" y="868710"/>
                </a:moveTo>
                <a:lnTo>
                  <a:pt x="0" y="0"/>
                </a:lnTo>
              </a:path>
            </a:pathLst>
          </a:custGeom>
          <a:ln w="6108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7" name="object 17" descr=""/>
          <p:cNvSpPr/>
          <p:nvPr/>
        </p:nvSpPr>
        <p:spPr>
          <a:xfrm>
            <a:off x="11538374" y="79616"/>
            <a:ext cx="0" cy="2593975"/>
          </a:xfrm>
          <a:custGeom>
            <a:avLst/>
            <a:gdLst/>
            <a:ahLst/>
            <a:cxnLst/>
            <a:rect l="l" t="t" r="r" b="b"/>
            <a:pathLst>
              <a:path w="0" h="2593975">
                <a:moveTo>
                  <a:pt x="0" y="2593895"/>
                </a:moveTo>
                <a:lnTo>
                  <a:pt x="0" y="0"/>
                </a:lnTo>
              </a:path>
            </a:pathLst>
          </a:custGeom>
          <a:ln w="1221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8" name="object 18" descr=""/>
          <p:cNvSpPr/>
          <p:nvPr/>
        </p:nvSpPr>
        <p:spPr>
          <a:xfrm>
            <a:off x="6248680" y="49028"/>
            <a:ext cx="1472565" cy="0"/>
          </a:xfrm>
          <a:custGeom>
            <a:avLst/>
            <a:gdLst/>
            <a:ahLst/>
            <a:cxnLst/>
            <a:rect l="l" t="t" r="r" b="b"/>
            <a:pathLst>
              <a:path w="1472565" h="0">
                <a:moveTo>
                  <a:pt x="0" y="0"/>
                </a:moveTo>
                <a:lnTo>
                  <a:pt x="1472074" y="0"/>
                </a:lnTo>
              </a:path>
            </a:pathLst>
          </a:custGeom>
          <a:ln w="6729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9" name="object 19" descr=""/>
          <p:cNvSpPr/>
          <p:nvPr/>
        </p:nvSpPr>
        <p:spPr>
          <a:xfrm>
            <a:off x="6230355" y="2355392"/>
            <a:ext cx="5198110" cy="0"/>
          </a:xfrm>
          <a:custGeom>
            <a:avLst/>
            <a:gdLst/>
            <a:ahLst/>
            <a:cxnLst/>
            <a:rect l="l" t="t" r="r" b="b"/>
            <a:pathLst>
              <a:path w="5198109" h="0">
                <a:moveTo>
                  <a:pt x="0" y="0"/>
                </a:moveTo>
                <a:lnTo>
                  <a:pt x="5198071" y="0"/>
                </a:lnTo>
              </a:path>
            </a:pathLst>
          </a:custGeom>
          <a:ln w="55059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0" name="object 20" descr=""/>
          <p:cNvSpPr/>
          <p:nvPr/>
        </p:nvSpPr>
        <p:spPr>
          <a:xfrm>
            <a:off x="8258275" y="3774694"/>
            <a:ext cx="3164205" cy="134620"/>
          </a:xfrm>
          <a:custGeom>
            <a:avLst/>
            <a:gdLst/>
            <a:ahLst/>
            <a:cxnLst/>
            <a:rect l="l" t="t" r="r" b="b"/>
            <a:pathLst>
              <a:path w="3164204" h="134620">
                <a:moveTo>
                  <a:pt x="0" y="0"/>
                </a:moveTo>
                <a:lnTo>
                  <a:pt x="3164043" y="0"/>
                </a:lnTo>
                <a:lnTo>
                  <a:pt x="3164043" y="134588"/>
                </a:lnTo>
                <a:lnTo>
                  <a:pt x="0" y="134588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1" name="object 21" descr=""/>
          <p:cNvSpPr/>
          <p:nvPr/>
        </p:nvSpPr>
        <p:spPr>
          <a:xfrm>
            <a:off x="8258274" y="4943170"/>
            <a:ext cx="892175" cy="0"/>
          </a:xfrm>
          <a:custGeom>
            <a:avLst/>
            <a:gdLst/>
            <a:ahLst/>
            <a:cxnLst/>
            <a:rect l="l" t="t" r="r" b="b"/>
            <a:pathLst>
              <a:path w="892175" h="0">
                <a:moveTo>
                  <a:pt x="0" y="0"/>
                </a:moveTo>
                <a:lnTo>
                  <a:pt x="891796" y="0"/>
                </a:lnTo>
              </a:path>
            </a:pathLst>
          </a:custGeom>
          <a:ln w="73412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2" name="object 22" descr=""/>
          <p:cNvSpPr/>
          <p:nvPr/>
        </p:nvSpPr>
        <p:spPr>
          <a:xfrm>
            <a:off x="8258274" y="6154470"/>
            <a:ext cx="2144395" cy="0"/>
          </a:xfrm>
          <a:custGeom>
            <a:avLst/>
            <a:gdLst/>
            <a:ahLst/>
            <a:cxnLst/>
            <a:rect l="l" t="t" r="r" b="b"/>
            <a:pathLst>
              <a:path w="2144395" h="0">
                <a:moveTo>
                  <a:pt x="0" y="0"/>
                </a:moveTo>
                <a:lnTo>
                  <a:pt x="2143975" y="0"/>
                </a:lnTo>
              </a:path>
            </a:pathLst>
          </a:custGeom>
          <a:ln w="85647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3" name="object 23" descr=""/>
          <p:cNvSpPr/>
          <p:nvPr/>
        </p:nvSpPr>
        <p:spPr>
          <a:xfrm>
            <a:off x="7940648" y="6815179"/>
            <a:ext cx="4251960" cy="36830"/>
          </a:xfrm>
          <a:custGeom>
            <a:avLst/>
            <a:gdLst/>
            <a:ahLst/>
            <a:cxnLst/>
            <a:rect l="l" t="t" r="r" b="b"/>
            <a:pathLst>
              <a:path w="4251959" h="36829">
                <a:moveTo>
                  <a:pt x="4251350" y="36706"/>
                </a:moveTo>
                <a:lnTo>
                  <a:pt x="0" y="36706"/>
                </a:lnTo>
                <a:lnTo>
                  <a:pt x="0" y="0"/>
                </a:lnTo>
                <a:lnTo>
                  <a:pt x="4251350" y="0"/>
                </a:lnTo>
                <a:lnTo>
                  <a:pt x="4251350" y="3670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4" name="object 24" descr=""/>
          <p:cNvSpPr/>
          <p:nvPr/>
        </p:nvSpPr>
        <p:spPr>
          <a:xfrm>
            <a:off x="665792" y="6050469"/>
            <a:ext cx="647700" cy="0"/>
          </a:xfrm>
          <a:custGeom>
            <a:avLst/>
            <a:gdLst/>
            <a:ahLst/>
            <a:cxnLst/>
            <a:rect l="l" t="t" r="r" b="b"/>
            <a:pathLst>
              <a:path w="647700" h="0">
                <a:moveTo>
                  <a:pt x="0" y="0"/>
                </a:moveTo>
                <a:lnTo>
                  <a:pt x="647468" y="0"/>
                </a:lnTo>
              </a:path>
            </a:pathLst>
          </a:custGeom>
          <a:ln w="6117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5" name="object 25" descr=""/>
          <p:cNvSpPr txBox="1"/>
          <p:nvPr/>
        </p:nvSpPr>
        <p:spPr>
          <a:xfrm>
            <a:off x="9757002" y="6474020"/>
            <a:ext cx="127000" cy="386080"/>
          </a:xfrm>
          <a:prstGeom prst="rect">
            <a:avLst/>
          </a:prstGeom>
        </p:spPr>
        <p:txBody>
          <a:bodyPr wrap="square" lIns="0" tIns="298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235"/>
              </a:spcBef>
            </a:pPr>
            <a:r>
              <a:rPr dirty="0" sz="1150" spc="-50">
                <a:solidFill>
                  <a:srgbClr val="958777"/>
                </a:solidFill>
                <a:latin typeface="Arial"/>
                <a:cs typeface="Arial"/>
              </a:rPr>
              <a:t>r</a:t>
            </a:r>
            <a:endParaRPr sz="1150">
              <a:latin typeface="Arial"/>
              <a:cs typeface="Arial"/>
            </a:endParaRPr>
          </a:p>
          <a:p>
            <a:pPr algn="r" marR="5080">
              <a:lnSpc>
                <a:spcPct val="100000"/>
              </a:lnSpc>
              <a:spcBef>
                <a:spcPts val="120"/>
              </a:spcBef>
            </a:pPr>
            <a:r>
              <a:rPr dirty="0" sz="1000" spc="-50">
                <a:solidFill>
                  <a:srgbClr val="82725E"/>
                </a:solidFill>
                <a:latin typeface="Times New Roman"/>
                <a:cs typeface="Times New Roman"/>
              </a:rPr>
              <a:t>I</a:t>
            </a:r>
            <a:endParaRPr sz="10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0" y="323733"/>
            <a:ext cx="12125325" cy="6534784"/>
            <a:chOff x="0" y="323733"/>
            <a:chExt cx="12125325" cy="6534784"/>
          </a:xfrm>
        </p:grpSpPr>
        <p:pic>
          <p:nvPicPr>
            <p:cNvPr id="3" name="object 3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329841"/>
              <a:ext cx="12125231" cy="6528158"/>
            </a:xfrm>
            <a:prstGeom prst="rect">
              <a:avLst/>
            </a:prstGeom>
          </p:spPr>
        </p:pic>
        <p:pic>
          <p:nvPicPr>
            <p:cNvPr id="4" name="object 4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0" y="323733"/>
              <a:ext cx="5132729" cy="1905755"/>
            </a:xfrm>
            <a:prstGeom prst="rect">
              <a:avLst/>
            </a:prstGeom>
          </p:spPr>
        </p:pic>
        <p:sp>
          <p:nvSpPr>
            <p:cNvPr id="5" name="object 5" descr=""/>
            <p:cNvSpPr/>
            <p:nvPr/>
          </p:nvSpPr>
          <p:spPr>
            <a:xfrm>
              <a:off x="5377433" y="366491"/>
              <a:ext cx="985519" cy="0"/>
            </a:xfrm>
            <a:custGeom>
              <a:avLst/>
              <a:gdLst/>
              <a:ahLst/>
              <a:cxnLst/>
              <a:rect l="l" t="t" r="r" b="b"/>
              <a:pathLst>
                <a:path w="985520" h="0">
                  <a:moveTo>
                    <a:pt x="0" y="0"/>
                  </a:moveTo>
                  <a:lnTo>
                    <a:pt x="984946" y="0"/>
                  </a:lnTo>
                </a:path>
              </a:pathLst>
            </a:custGeom>
            <a:ln w="122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" name="object 6" descr=""/>
            <p:cNvSpPr/>
            <p:nvPr/>
          </p:nvSpPr>
          <p:spPr>
            <a:xfrm>
              <a:off x="5120490" y="616927"/>
              <a:ext cx="642620" cy="0"/>
            </a:xfrm>
            <a:custGeom>
              <a:avLst/>
              <a:gdLst/>
              <a:ahLst/>
              <a:cxnLst/>
              <a:rect l="l" t="t" r="r" b="b"/>
              <a:pathLst>
                <a:path w="642620" h="0">
                  <a:moveTo>
                    <a:pt x="0" y="0"/>
                  </a:moveTo>
                  <a:lnTo>
                    <a:pt x="642356" y="0"/>
                  </a:lnTo>
                </a:path>
              </a:pathLst>
            </a:custGeom>
            <a:ln w="11011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7" name="object 7" descr=""/>
          <p:cNvSpPr txBox="1"/>
          <p:nvPr/>
        </p:nvSpPr>
        <p:spPr>
          <a:xfrm>
            <a:off x="5963086" y="2457554"/>
            <a:ext cx="971550" cy="260985"/>
          </a:xfrm>
          <a:prstGeom prst="rect">
            <a:avLst/>
          </a:prstGeom>
        </p:spPr>
        <p:txBody>
          <a:bodyPr wrap="square" lIns="0" tIns="0" rIns="0" bIns="0" rtlCol="0" vert="vert">
            <a:spAutoFit/>
          </a:bodyPr>
          <a:lstStyle/>
          <a:p>
            <a:pPr marL="12700">
              <a:lnSpc>
                <a:spcPts val="7625"/>
              </a:lnSpc>
            </a:pPr>
            <a:r>
              <a:rPr dirty="0" baseline="1658" sz="10050" spc="-315">
                <a:solidFill>
                  <a:srgbClr val="130F0A"/>
                </a:solidFill>
                <a:latin typeface="Times New Roman"/>
                <a:cs typeface="Times New Roman"/>
              </a:rPr>
              <a:t>'</a:t>
            </a:r>
            <a:r>
              <a:rPr dirty="0" baseline="1658" sz="10050" spc="-2692">
                <a:solidFill>
                  <a:srgbClr val="130F0A"/>
                </a:solidFill>
                <a:latin typeface="Times New Roman"/>
                <a:cs typeface="Times New Roman"/>
              </a:rPr>
              <a:t>\</a:t>
            </a:r>
            <a:r>
              <a:rPr dirty="0" sz="1500" spc="-200">
                <a:solidFill>
                  <a:srgbClr val="2B231A"/>
                </a:solidFill>
                <a:latin typeface="Times New Roman"/>
                <a:cs typeface="Times New Roman"/>
              </a:rPr>
              <a:t>....</a:t>
            </a:r>
            <a:endParaRPr sz="15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72599" y="587383"/>
            <a:ext cx="7500860" cy="5836261"/>
          </a:xfrm>
          <a:prstGeom prst="rect">
            <a:avLst/>
          </a:prstGeom>
        </p:spPr>
      </p:pic>
      <p:pic>
        <p:nvPicPr>
          <p:cNvPr id="3" name="object 3" descr="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142220" y="1676328"/>
            <a:ext cx="3347289" cy="4135547"/>
          </a:xfrm>
          <a:prstGeom prst="rect">
            <a:avLst/>
          </a:prstGeom>
        </p:spPr>
      </p:pic>
      <p:pic>
        <p:nvPicPr>
          <p:cNvPr id="4" name="object 4" descr="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2069788" y="605736"/>
            <a:ext cx="122212" cy="611767"/>
          </a:xfrm>
          <a:prstGeom prst="rect">
            <a:avLst/>
          </a:prstGeom>
        </p:spPr>
      </p:pic>
      <p:sp>
        <p:nvSpPr>
          <p:cNvPr id="5" name="object 5" descr=""/>
          <p:cNvSpPr/>
          <p:nvPr/>
        </p:nvSpPr>
        <p:spPr>
          <a:xfrm>
            <a:off x="397032" y="6417530"/>
            <a:ext cx="24765" cy="440690"/>
          </a:xfrm>
          <a:custGeom>
            <a:avLst/>
            <a:gdLst/>
            <a:ahLst/>
            <a:cxnLst/>
            <a:rect l="l" t="t" r="r" b="b"/>
            <a:pathLst>
              <a:path w="24765" h="440690">
                <a:moveTo>
                  <a:pt x="24432" y="440469"/>
                </a:moveTo>
                <a:lnTo>
                  <a:pt x="0" y="440469"/>
                </a:lnTo>
                <a:lnTo>
                  <a:pt x="0" y="0"/>
                </a:lnTo>
                <a:lnTo>
                  <a:pt x="24432" y="0"/>
                </a:lnTo>
                <a:lnTo>
                  <a:pt x="24432" y="44046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" name="object 6" descr=""/>
          <p:cNvSpPr/>
          <p:nvPr/>
        </p:nvSpPr>
        <p:spPr>
          <a:xfrm>
            <a:off x="9834188" y="617972"/>
            <a:ext cx="892175" cy="0"/>
          </a:xfrm>
          <a:custGeom>
            <a:avLst/>
            <a:gdLst/>
            <a:ahLst/>
            <a:cxnLst/>
            <a:rect l="l" t="t" r="r" b="b"/>
            <a:pathLst>
              <a:path w="892175" h="0">
                <a:moveTo>
                  <a:pt x="0" y="0"/>
                </a:moveTo>
                <a:lnTo>
                  <a:pt x="891796" y="0"/>
                </a:lnTo>
              </a:path>
            </a:pathLst>
          </a:custGeom>
          <a:ln w="6117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7" name="object 7" descr=""/>
          <p:cNvSpPr txBox="1"/>
          <p:nvPr/>
        </p:nvSpPr>
        <p:spPr>
          <a:xfrm>
            <a:off x="6518809" y="1133685"/>
            <a:ext cx="102235" cy="32385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1950" spc="-210">
                <a:solidFill>
                  <a:srgbClr val="8E8070"/>
                </a:solidFill>
                <a:latin typeface="Arial"/>
                <a:cs typeface="Arial"/>
              </a:rPr>
              <a:t>..</a:t>
            </a:r>
            <a:endParaRPr sz="1950">
              <a:latin typeface="Arial"/>
              <a:cs typeface="Arial"/>
            </a:endParaRPr>
          </a:p>
        </p:txBody>
      </p:sp>
      <p:sp>
        <p:nvSpPr>
          <p:cNvPr id="8" name="object 8" descr=""/>
          <p:cNvSpPr txBox="1"/>
          <p:nvPr/>
        </p:nvSpPr>
        <p:spPr>
          <a:xfrm>
            <a:off x="7059224" y="1322059"/>
            <a:ext cx="101600" cy="36195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1700" spc="-280">
                <a:solidFill>
                  <a:srgbClr val="7E6E5D"/>
                </a:solidFill>
                <a:latin typeface="Arial"/>
                <a:cs typeface="Arial"/>
              </a:rPr>
              <a:t>.</a:t>
            </a:r>
            <a:r>
              <a:rPr dirty="0" sz="2200" spc="-280">
                <a:solidFill>
                  <a:srgbClr val="675946"/>
                </a:solidFill>
                <a:latin typeface="Arial"/>
                <a:cs typeface="Arial"/>
              </a:rPr>
              <a:t>.</a:t>
            </a:r>
            <a:endParaRPr sz="2200">
              <a:latin typeface="Arial"/>
              <a:cs typeface="Arial"/>
            </a:endParaRPr>
          </a:p>
        </p:txBody>
      </p:sp>
      <p:sp>
        <p:nvSpPr>
          <p:cNvPr id="9" name="object 9" descr=""/>
          <p:cNvSpPr txBox="1"/>
          <p:nvPr/>
        </p:nvSpPr>
        <p:spPr>
          <a:xfrm>
            <a:off x="6308234" y="1970533"/>
            <a:ext cx="190500" cy="36195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2200" spc="-80">
                <a:solidFill>
                  <a:srgbClr val="8E8070"/>
                </a:solidFill>
                <a:latin typeface="Arial"/>
                <a:cs typeface="Arial"/>
              </a:rPr>
              <a:t>.</a:t>
            </a:r>
            <a:r>
              <a:rPr dirty="0" sz="1500" spc="-80">
                <a:solidFill>
                  <a:srgbClr val="8E8070"/>
                </a:solidFill>
                <a:latin typeface="Arial"/>
                <a:cs typeface="Arial"/>
              </a:rPr>
              <a:t>.</a:t>
            </a:r>
            <a:r>
              <a:rPr dirty="0" sz="1950" spc="-80">
                <a:solidFill>
                  <a:srgbClr val="8E8070"/>
                </a:solidFill>
                <a:latin typeface="Arial"/>
                <a:cs typeface="Arial"/>
              </a:rPr>
              <a:t>.</a:t>
            </a:r>
            <a:endParaRPr sz="1950">
              <a:latin typeface="Arial"/>
              <a:cs typeface="Arial"/>
            </a:endParaRPr>
          </a:p>
        </p:txBody>
      </p:sp>
      <p:sp>
        <p:nvSpPr>
          <p:cNvPr id="10" name="object 10" descr=""/>
          <p:cNvSpPr txBox="1"/>
          <p:nvPr/>
        </p:nvSpPr>
        <p:spPr>
          <a:xfrm>
            <a:off x="6913105" y="2035532"/>
            <a:ext cx="79375" cy="24765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1450" spc="-125">
                <a:solidFill>
                  <a:srgbClr val="7E6E5D"/>
                </a:solidFill>
                <a:latin typeface="Times New Roman"/>
                <a:cs typeface="Times New Roman"/>
              </a:rPr>
              <a:t>..</a:t>
            </a:r>
            <a:endParaRPr sz="1450">
              <a:latin typeface="Times New Roman"/>
              <a:cs typeface="Times New Roman"/>
            </a:endParaRPr>
          </a:p>
        </p:txBody>
      </p:sp>
      <p:sp>
        <p:nvSpPr>
          <p:cNvPr id="11" name="object 11" descr=""/>
          <p:cNvSpPr txBox="1"/>
          <p:nvPr/>
        </p:nvSpPr>
        <p:spPr>
          <a:xfrm>
            <a:off x="7925188" y="2566496"/>
            <a:ext cx="129539" cy="28575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1700" spc="-165">
                <a:solidFill>
                  <a:srgbClr val="8E8070"/>
                </a:solidFill>
                <a:latin typeface="Times New Roman"/>
                <a:cs typeface="Times New Roman"/>
              </a:rPr>
              <a:t>-</a:t>
            </a:r>
            <a:r>
              <a:rPr dirty="0" sz="1700" spc="-105">
                <a:solidFill>
                  <a:srgbClr val="675946"/>
                </a:solidFill>
                <a:latin typeface="Times New Roman"/>
                <a:cs typeface="Times New Roman"/>
              </a:rPr>
              <a:t>·</a:t>
            </a:r>
            <a:endParaRPr sz="1700">
              <a:latin typeface="Times New Roman"/>
              <a:cs typeface="Times New Roman"/>
            </a:endParaRPr>
          </a:p>
        </p:txBody>
      </p:sp>
      <p:sp>
        <p:nvSpPr>
          <p:cNvPr id="12" name="object 12" descr=""/>
          <p:cNvSpPr txBox="1"/>
          <p:nvPr/>
        </p:nvSpPr>
        <p:spPr>
          <a:xfrm>
            <a:off x="8030904" y="5131075"/>
            <a:ext cx="107950" cy="24765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1450" spc="-25">
                <a:solidFill>
                  <a:srgbClr val="675946"/>
                </a:solidFill>
                <a:latin typeface="Times New Roman"/>
                <a:cs typeface="Times New Roman"/>
              </a:rPr>
              <a:t>.</a:t>
            </a:r>
            <a:r>
              <a:rPr dirty="0" sz="1450" spc="-25">
                <a:solidFill>
                  <a:srgbClr val="8E8070"/>
                </a:solidFill>
                <a:latin typeface="Times New Roman"/>
                <a:cs typeface="Times New Roman"/>
              </a:rPr>
              <a:t>.</a:t>
            </a:r>
            <a:endParaRPr sz="1450">
              <a:latin typeface="Times New Roman"/>
              <a:cs typeface="Times New Roman"/>
            </a:endParaRPr>
          </a:p>
        </p:txBody>
      </p:sp>
      <p:sp>
        <p:nvSpPr>
          <p:cNvPr id="13" name="object 13" descr=""/>
          <p:cNvSpPr txBox="1"/>
          <p:nvPr/>
        </p:nvSpPr>
        <p:spPr>
          <a:xfrm>
            <a:off x="8983622" y="624643"/>
            <a:ext cx="231140" cy="36195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2200" spc="160">
                <a:solidFill>
                  <a:srgbClr val="675946"/>
                </a:solidFill>
                <a:latin typeface="Arial"/>
                <a:cs typeface="Arial"/>
              </a:rPr>
              <a:t>.</a:t>
            </a:r>
            <a:r>
              <a:rPr dirty="0" sz="2200" spc="160">
                <a:solidFill>
                  <a:srgbClr val="443423"/>
                </a:solidFill>
                <a:latin typeface="Arial"/>
                <a:cs typeface="Arial"/>
              </a:rPr>
              <a:t>.</a:t>
            </a:r>
            <a:endParaRPr sz="2200">
              <a:latin typeface="Arial"/>
              <a:cs typeface="Arial"/>
            </a:endParaRPr>
          </a:p>
        </p:txBody>
      </p:sp>
      <p:sp>
        <p:nvSpPr>
          <p:cNvPr id="14" name="object 14" descr=""/>
          <p:cNvSpPr txBox="1"/>
          <p:nvPr/>
        </p:nvSpPr>
        <p:spPr>
          <a:xfrm>
            <a:off x="10175331" y="1216018"/>
            <a:ext cx="106045" cy="240029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1400" spc="-130">
                <a:solidFill>
                  <a:srgbClr val="675946"/>
                </a:solidFill>
                <a:latin typeface="Times New Roman"/>
                <a:cs typeface="Times New Roman"/>
              </a:rPr>
              <a:t>...</a:t>
            </a:r>
            <a:endParaRPr sz="1400">
              <a:latin typeface="Times New Roman"/>
              <a:cs typeface="Times New Roman"/>
            </a:endParaRPr>
          </a:p>
        </p:txBody>
      </p:sp>
      <p:sp>
        <p:nvSpPr>
          <p:cNvPr id="15" name="object 15" descr=""/>
          <p:cNvSpPr txBox="1"/>
          <p:nvPr/>
        </p:nvSpPr>
        <p:spPr>
          <a:xfrm>
            <a:off x="9169337" y="1459706"/>
            <a:ext cx="93345" cy="27051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1600" spc="-50">
                <a:solidFill>
                  <a:srgbClr val="312618"/>
                </a:solidFill>
                <a:latin typeface="Arial"/>
                <a:cs typeface="Arial"/>
              </a:rPr>
              <a:t>•</a:t>
            </a:r>
            <a:endParaRPr sz="1600">
              <a:latin typeface="Arial"/>
              <a:cs typeface="Arial"/>
            </a:endParaRPr>
          </a:p>
        </p:txBody>
      </p:sp>
      <p:sp>
        <p:nvSpPr>
          <p:cNvPr id="16" name="object 16" descr=""/>
          <p:cNvSpPr txBox="1"/>
          <p:nvPr/>
        </p:nvSpPr>
        <p:spPr>
          <a:xfrm>
            <a:off x="11466444" y="4865467"/>
            <a:ext cx="220345" cy="32385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1950" spc="-35">
                <a:solidFill>
                  <a:srgbClr val="8E8070"/>
                </a:solidFill>
                <a:latin typeface="Arial"/>
                <a:cs typeface="Arial"/>
              </a:rPr>
              <a:t>.</a:t>
            </a:r>
            <a:r>
              <a:rPr dirty="0" sz="1950" spc="-210">
                <a:solidFill>
                  <a:srgbClr val="8E8070"/>
                </a:solidFill>
                <a:latin typeface="Arial"/>
                <a:cs typeface="Arial"/>
              </a:rPr>
              <a:t> </a:t>
            </a:r>
            <a:r>
              <a:rPr dirty="0" sz="1450" spc="-25">
                <a:solidFill>
                  <a:srgbClr val="675946"/>
                </a:solidFill>
                <a:latin typeface="Times New Roman"/>
                <a:cs typeface="Times New Roman"/>
              </a:rPr>
              <a:t>..</a:t>
            </a:r>
            <a:endParaRPr sz="1450">
              <a:latin typeface="Times New Roman"/>
              <a:cs typeface="Times New Roman"/>
            </a:endParaRPr>
          </a:p>
        </p:txBody>
      </p:sp>
      <p:sp>
        <p:nvSpPr>
          <p:cNvPr id="17" name="object 17" descr=""/>
          <p:cNvSpPr txBox="1"/>
          <p:nvPr/>
        </p:nvSpPr>
        <p:spPr>
          <a:xfrm>
            <a:off x="11537228" y="5812432"/>
            <a:ext cx="123825" cy="36195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1700" spc="-175">
                <a:solidFill>
                  <a:srgbClr val="8E8070"/>
                </a:solidFill>
                <a:latin typeface="Arial"/>
                <a:cs typeface="Arial"/>
              </a:rPr>
              <a:t>·</a:t>
            </a:r>
            <a:r>
              <a:rPr dirty="0" sz="2200" spc="-175">
                <a:solidFill>
                  <a:srgbClr val="8E8070"/>
                </a:solidFill>
                <a:latin typeface="Arial"/>
                <a:cs typeface="Arial"/>
              </a:rPr>
              <a:t>.</a:t>
            </a:r>
            <a:endParaRPr sz="2200">
              <a:latin typeface="Arial"/>
              <a:cs typeface="Arial"/>
            </a:endParaRPr>
          </a:p>
        </p:txBody>
      </p:sp>
      <p:sp>
        <p:nvSpPr>
          <p:cNvPr id="18" name="object 18" descr=""/>
          <p:cNvSpPr txBox="1"/>
          <p:nvPr/>
        </p:nvSpPr>
        <p:spPr>
          <a:xfrm>
            <a:off x="11859621" y="1560392"/>
            <a:ext cx="135890" cy="36957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2250" spc="-204">
                <a:solidFill>
                  <a:srgbClr val="8E8070"/>
                </a:solidFill>
                <a:latin typeface="Times New Roman"/>
                <a:cs typeface="Times New Roman"/>
              </a:rPr>
              <a:t>.-</a:t>
            </a:r>
            <a:endParaRPr sz="2250">
              <a:latin typeface="Times New Roman"/>
              <a:cs typeface="Times New Roman"/>
            </a:endParaRPr>
          </a:p>
        </p:txBody>
      </p:sp>
      <p:sp>
        <p:nvSpPr>
          <p:cNvPr id="19" name="object 19" descr=""/>
          <p:cNvSpPr txBox="1"/>
          <p:nvPr/>
        </p:nvSpPr>
        <p:spPr>
          <a:xfrm>
            <a:off x="6314502" y="6060962"/>
            <a:ext cx="113030" cy="24765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1450" spc="-125">
                <a:solidFill>
                  <a:srgbClr val="8E8070"/>
                </a:solidFill>
                <a:latin typeface="Times New Roman"/>
                <a:cs typeface="Times New Roman"/>
              </a:rPr>
              <a:t>...</a:t>
            </a:r>
            <a:endParaRPr sz="1450">
              <a:latin typeface="Times New Roman"/>
              <a:cs typeface="Times New Roman"/>
            </a:endParaRPr>
          </a:p>
        </p:txBody>
      </p:sp>
      <p:sp>
        <p:nvSpPr>
          <p:cNvPr id="20" name="object 20" descr=""/>
          <p:cNvSpPr txBox="1"/>
          <p:nvPr/>
        </p:nvSpPr>
        <p:spPr>
          <a:xfrm>
            <a:off x="9823837" y="6169806"/>
            <a:ext cx="90170" cy="28575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1000" spc="-90">
                <a:solidFill>
                  <a:srgbClr val="8E8070"/>
                </a:solidFill>
                <a:latin typeface="Times New Roman"/>
                <a:cs typeface="Times New Roman"/>
              </a:rPr>
              <a:t>,</a:t>
            </a:r>
            <a:r>
              <a:rPr dirty="0" sz="1700" spc="-90">
                <a:solidFill>
                  <a:srgbClr val="675946"/>
                </a:solidFill>
                <a:latin typeface="Arial"/>
                <a:cs typeface="Arial"/>
              </a:rPr>
              <a:t>.</a:t>
            </a:r>
            <a:endParaRPr sz="1700">
              <a:latin typeface="Arial"/>
              <a:cs typeface="Arial"/>
            </a:endParaRPr>
          </a:p>
        </p:txBody>
      </p:sp>
      <p:sp>
        <p:nvSpPr>
          <p:cNvPr id="21" name="object 21" descr=""/>
          <p:cNvSpPr txBox="1"/>
          <p:nvPr/>
        </p:nvSpPr>
        <p:spPr>
          <a:xfrm>
            <a:off x="7814171" y="6637808"/>
            <a:ext cx="97155" cy="19367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25">
                <a:solidFill>
                  <a:srgbClr val="8E8070"/>
                </a:solidFill>
                <a:latin typeface="Times New Roman"/>
                <a:cs typeface="Times New Roman"/>
              </a:rPr>
              <a:t>.,</a:t>
            </a:r>
            <a:endParaRPr sz="11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6857999"/>
                </a:lnTo>
                <a:lnTo>
                  <a:pt x="12192000" y="6857999"/>
                </a:lnTo>
                <a:lnTo>
                  <a:pt x="12192000" y="0"/>
                </a:lnTo>
                <a:close/>
              </a:path>
            </a:pathLst>
          </a:custGeom>
          <a:solidFill>
            <a:srgbClr val="F5EEE7"/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3" name="object 3" descr=""/>
          <p:cNvGrpSpPr/>
          <p:nvPr/>
        </p:nvGrpSpPr>
        <p:grpSpPr>
          <a:xfrm>
            <a:off x="0" y="0"/>
            <a:ext cx="9772650" cy="6858000"/>
            <a:chOff x="0" y="0"/>
            <a:chExt cx="9772650" cy="6858000"/>
          </a:xfrm>
        </p:grpSpPr>
        <p:pic>
          <p:nvPicPr>
            <p:cNvPr id="4" name="object 4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2715488" cy="6857999"/>
            </a:xfrm>
            <a:prstGeom prst="rect">
              <a:avLst/>
            </a:prstGeom>
          </p:spPr>
        </p:pic>
        <p:sp>
          <p:nvSpPr>
            <p:cNvPr id="5" name="object 5" descr=""/>
            <p:cNvSpPr/>
            <p:nvPr/>
          </p:nvSpPr>
          <p:spPr>
            <a:xfrm>
              <a:off x="2715488" y="1505521"/>
              <a:ext cx="7056755" cy="4059554"/>
            </a:xfrm>
            <a:custGeom>
              <a:avLst/>
              <a:gdLst/>
              <a:ahLst/>
              <a:cxnLst/>
              <a:rect l="l" t="t" r="r" b="b"/>
              <a:pathLst>
                <a:path w="7056755" h="4059554">
                  <a:moveTo>
                    <a:pt x="7056577" y="0"/>
                  </a:moveTo>
                  <a:lnTo>
                    <a:pt x="0" y="0"/>
                  </a:lnTo>
                  <a:lnTo>
                    <a:pt x="0" y="4059389"/>
                  </a:lnTo>
                  <a:lnTo>
                    <a:pt x="7056577" y="4059389"/>
                  </a:lnTo>
                  <a:lnTo>
                    <a:pt x="7056577" y="0"/>
                  </a:lnTo>
                  <a:close/>
                </a:path>
              </a:pathLst>
            </a:custGeom>
            <a:solidFill>
              <a:srgbClr val="B3AFA6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6" name="object 6" descr=""/>
          <p:cNvSpPr txBox="1"/>
          <p:nvPr/>
        </p:nvSpPr>
        <p:spPr>
          <a:xfrm>
            <a:off x="2794228" y="2484120"/>
            <a:ext cx="1547495" cy="1704975"/>
          </a:xfrm>
          <a:prstGeom prst="rect">
            <a:avLst/>
          </a:prstGeom>
        </p:spPr>
        <p:txBody>
          <a:bodyPr wrap="square" lIns="0" tIns="10795" rIns="0" bIns="0" rtlCol="0" vert="horz">
            <a:spAutoFit/>
          </a:bodyPr>
          <a:lstStyle/>
          <a:p>
            <a:pPr algn="just" marL="12700" marR="5080">
              <a:lnSpc>
                <a:spcPct val="101200"/>
              </a:lnSpc>
              <a:spcBef>
                <a:spcPts val="85"/>
              </a:spcBef>
            </a:pPr>
            <a:r>
              <a:rPr dirty="0" sz="1100">
                <a:solidFill>
                  <a:srgbClr val="EEE2D6"/>
                </a:solidFill>
                <a:latin typeface="Arial"/>
                <a:cs typeface="Arial"/>
              </a:rPr>
              <a:t>Những</a:t>
            </a:r>
            <a:r>
              <a:rPr dirty="0" sz="1100" spc="170">
                <a:solidFill>
                  <a:srgbClr val="EEE2D6"/>
                </a:solidFill>
                <a:latin typeface="Arial"/>
                <a:cs typeface="Arial"/>
              </a:rPr>
              <a:t>  </a:t>
            </a:r>
            <a:r>
              <a:rPr dirty="0" sz="1100">
                <a:solidFill>
                  <a:srgbClr val="EEE2D6"/>
                </a:solidFill>
                <a:latin typeface="Arial"/>
                <a:cs typeface="Arial"/>
              </a:rPr>
              <a:t>trái</a:t>
            </a:r>
            <a:r>
              <a:rPr dirty="0" sz="1100" spc="175">
                <a:solidFill>
                  <a:srgbClr val="EEE2D6"/>
                </a:solidFill>
                <a:latin typeface="Arial"/>
                <a:cs typeface="Arial"/>
              </a:rPr>
              <a:t>  </a:t>
            </a:r>
            <a:r>
              <a:rPr dirty="0" sz="1100">
                <a:solidFill>
                  <a:srgbClr val="EEE2D6"/>
                </a:solidFill>
                <a:latin typeface="Arial"/>
                <a:cs typeface="Arial"/>
              </a:rPr>
              <a:t>táo</a:t>
            </a:r>
            <a:r>
              <a:rPr dirty="0" sz="1100" spc="175">
                <a:solidFill>
                  <a:srgbClr val="EEE2D6"/>
                </a:solidFill>
                <a:latin typeface="Arial"/>
                <a:cs typeface="Arial"/>
              </a:rPr>
              <a:t>  </a:t>
            </a:r>
            <a:r>
              <a:rPr dirty="0" sz="1100" spc="-20">
                <a:solidFill>
                  <a:srgbClr val="EEE2D6"/>
                </a:solidFill>
                <a:latin typeface="Arial"/>
                <a:cs typeface="Arial"/>
              </a:rPr>
              <a:t>ngon </a:t>
            </a:r>
            <a:r>
              <a:rPr dirty="0" sz="1100">
                <a:solidFill>
                  <a:srgbClr val="EEE2D6"/>
                </a:solidFill>
                <a:latin typeface="Arial"/>
                <a:cs typeface="Arial"/>
              </a:rPr>
              <a:t>thường</a:t>
            </a:r>
            <a:r>
              <a:rPr dirty="0" sz="1100" spc="85">
                <a:solidFill>
                  <a:srgbClr val="EEE2D6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EEE2D6"/>
                </a:solidFill>
                <a:latin typeface="Arial"/>
                <a:cs typeface="Arial"/>
              </a:rPr>
              <a:t>chỉ</a:t>
            </a:r>
            <a:r>
              <a:rPr dirty="0" sz="1100" spc="90">
                <a:solidFill>
                  <a:srgbClr val="EEE2D6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EEE2D6"/>
                </a:solidFill>
                <a:latin typeface="Arial"/>
                <a:cs typeface="Arial"/>
              </a:rPr>
              <a:t>to</a:t>
            </a:r>
            <a:r>
              <a:rPr dirty="0" sz="1100" spc="95">
                <a:solidFill>
                  <a:srgbClr val="EEE2D6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EEE2D6"/>
                </a:solidFill>
                <a:latin typeface="Arial"/>
                <a:cs typeface="Arial"/>
              </a:rPr>
              <a:t>vừa</a:t>
            </a:r>
            <a:r>
              <a:rPr dirty="0" sz="1100" spc="80">
                <a:solidFill>
                  <a:srgbClr val="EEE2D6"/>
                </a:solidFill>
                <a:latin typeface="Arial"/>
                <a:cs typeface="Arial"/>
              </a:rPr>
              <a:t> </a:t>
            </a:r>
            <a:r>
              <a:rPr dirty="0" sz="1100" spc="-20">
                <a:solidFill>
                  <a:srgbClr val="EEE2D6"/>
                </a:solidFill>
                <a:latin typeface="Arial"/>
                <a:cs typeface="Arial"/>
              </a:rPr>
              <a:t>phải, </a:t>
            </a:r>
            <a:r>
              <a:rPr dirty="0" sz="1100">
                <a:solidFill>
                  <a:srgbClr val="EEE2D6"/>
                </a:solidFill>
                <a:latin typeface="Arial"/>
                <a:cs typeface="Arial"/>
              </a:rPr>
              <a:t>vỏ</a:t>
            </a:r>
            <a:r>
              <a:rPr dirty="0" sz="1100" spc="114">
                <a:solidFill>
                  <a:srgbClr val="EEE2D6"/>
                </a:solidFill>
                <a:latin typeface="Arial"/>
                <a:cs typeface="Arial"/>
              </a:rPr>
              <a:t>  </a:t>
            </a:r>
            <a:r>
              <a:rPr dirty="0" sz="1100">
                <a:solidFill>
                  <a:srgbClr val="EEE2D6"/>
                </a:solidFill>
                <a:latin typeface="Arial"/>
                <a:cs typeface="Arial"/>
              </a:rPr>
              <a:t>đều</a:t>
            </a:r>
            <a:r>
              <a:rPr dirty="0" sz="1100" spc="120">
                <a:solidFill>
                  <a:srgbClr val="EEE2D6"/>
                </a:solidFill>
                <a:latin typeface="Arial"/>
                <a:cs typeface="Arial"/>
              </a:rPr>
              <a:t>  </a:t>
            </a:r>
            <a:r>
              <a:rPr dirty="0" sz="1100">
                <a:solidFill>
                  <a:srgbClr val="EEE2D6"/>
                </a:solidFill>
                <a:latin typeface="Arial"/>
                <a:cs typeface="Arial"/>
              </a:rPr>
              <a:t>màu</a:t>
            </a:r>
            <a:r>
              <a:rPr dirty="0" sz="1100" spc="125">
                <a:solidFill>
                  <a:srgbClr val="EEE2D6"/>
                </a:solidFill>
                <a:latin typeface="Arial"/>
                <a:cs typeface="Arial"/>
              </a:rPr>
              <a:t>  </a:t>
            </a:r>
            <a:r>
              <a:rPr dirty="0" sz="1100">
                <a:solidFill>
                  <a:srgbClr val="EEE2D6"/>
                </a:solidFill>
                <a:latin typeface="Arial"/>
                <a:cs typeface="Arial"/>
              </a:rPr>
              <a:t>và</a:t>
            </a:r>
            <a:r>
              <a:rPr dirty="0" sz="1100" spc="120">
                <a:solidFill>
                  <a:srgbClr val="EEE2D6"/>
                </a:solidFill>
                <a:latin typeface="Arial"/>
                <a:cs typeface="Arial"/>
              </a:rPr>
              <a:t>  </a:t>
            </a:r>
            <a:r>
              <a:rPr dirty="0" sz="1100" spc="-25">
                <a:solidFill>
                  <a:srgbClr val="EEE2D6"/>
                </a:solidFill>
                <a:latin typeface="Arial"/>
                <a:cs typeface="Arial"/>
              </a:rPr>
              <a:t>cầm </a:t>
            </a:r>
            <a:r>
              <a:rPr dirty="0" sz="1100">
                <a:solidFill>
                  <a:srgbClr val="EEE2D6"/>
                </a:solidFill>
                <a:latin typeface="Arial"/>
                <a:cs typeface="Arial"/>
              </a:rPr>
              <a:t>chắc</a:t>
            </a:r>
            <a:r>
              <a:rPr dirty="0" sz="1100" spc="55">
                <a:solidFill>
                  <a:srgbClr val="EEE2D6"/>
                </a:solidFill>
                <a:latin typeface="Arial"/>
                <a:cs typeface="Arial"/>
              </a:rPr>
              <a:t> </a:t>
            </a:r>
            <a:r>
              <a:rPr dirty="0" sz="1100" spc="-20">
                <a:solidFill>
                  <a:srgbClr val="EEE2D6"/>
                </a:solidFill>
                <a:latin typeface="Arial"/>
                <a:cs typeface="Arial"/>
              </a:rPr>
              <a:t>tay.</a:t>
            </a:r>
            <a:endParaRPr sz="1100">
              <a:latin typeface="Arial"/>
              <a:cs typeface="Arial"/>
            </a:endParaRPr>
          </a:p>
          <a:p>
            <a:pPr algn="just" marL="12700" marR="5080">
              <a:lnSpc>
                <a:spcPct val="100499"/>
              </a:lnSpc>
              <a:spcBef>
                <a:spcPts val="1265"/>
              </a:spcBef>
            </a:pPr>
            <a:r>
              <a:rPr dirty="0" sz="1100">
                <a:solidFill>
                  <a:srgbClr val="EEE2D6"/>
                </a:solidFill>
                <a:latin typeface="Arial"/>
                <a:cs typeface="Arial"/>
              </a:rPr>
              <a:t>Quả</a:t>
            </a:r>
            <a:r>
              <a:rPr dirty="0" sz="1100" spc="305">
                <a:solidFill>
                  <a:srgbClr val="EEE2D6"/>
                </a:solidFill>
                <a:latin typeface="Arial"/>
                <a:cs typeface="Arial"/>
              </a:rPr>
              <a:t>  </a:t>
            </a:r>
            <a:r>
              <a:rPr dirty="0" sz="1100">
                <a:solidFill>
                  <a:srgbClr val="EEE2D6"/>
                </a:solidFill>
                <a:latin typeface="Arial"/>
                <a:cs typeface="Arial"/>
              </a:rPr>
              <a:t>cam</a:t>
            </a:r>
            <a:r>
              <a:rPr dirty="0" sz="1100" spc="305">
                <a:solidFill>
                  <a:srgbClr val="EEE2D6"/>
                </a:solidFill>
                <a:latin typeface="Arial"/>
                <a:cs typeface="Arial"/>
              </a:rPr>
              <a:t>  </a:t>
            </a:r>
            <a:r>
              <a:rPr dirty="0" sz="1100">
                <a:solidFill>
                  <a:srgbClr val="EEE2D6"/>
                </a:solidFill>
                <a:latin typeface="Arial"/>
                <a:cs typeface="Arial"/>
              </a:rPr>
              <a:t>tròn</a:t>
            </a:r>
            <a:r>
              <a:rPr dirty="0" sz="1100" spc="310">
                <a:solidFill>
                  <a:srgbClr val="EEE2D6"/>
                </a:solidFill>
                <a:latin typeface="Arial"/>
                <a:cs typeface="Arial"/>
              </a:rPr>
              <a:t>  </a:t>
            </a:r>
            <a:r>
              <a:rPr dirty="0" sz="1100" spc="-20">
                <a:solidFill>
                  <a:srgbClr val="EEE2D6"/>
                </a:solidFill>
                <a:latin typeface="Arial"/>
                <a:cs typeface="Arial"/>
              </a:rPr>
              <a:t>đều, </a:t>
            </a:r>
            <a:r>
              <a:rPr dirty="0" sz="1100">
                <a:solidFill>
                  <a:srgbClr val="EEE2D6"/>
                </a:solidFill>
                <a:latin typeface="Arial"/>
                <a:cs typeface="Arial"/>
              </a:rPr>
              <a:t>chắc</a:t>
            </a:r>
            <a:r>
              <a:rPr dirty="0" sz="1100" spc="75">
                <a:solidFill>
                  <a:srgbClr val="EEE2D6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EEE2D6"/>
                </a:solidFill>
                <a:latin typeface="Arial"/>
                <a:cs typeface="Arial"/>
              </a:rPr>
              <a:t>tay,</a:t>
            </a:r>
            <a:r>
              <a:rPr dirty="0" sz="1100" spc="75">
                <a:solidFill>
                  <a:srgbClr val="EEE2D6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EEE2D6"/>
                </a:solidFill>
                <a:latin typeface="Arial"/>
                <a:cs typeface="Arial"/>
              </a:rPr>
              <a:t>cuống</a:t>
            </a:r>
            <a:r>
              <a:rPr dirty="0" sz="1100" spc="85">
                <a:solidFill>
                  <a:srgbClr val="EEE2D6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EEE2D6"/>
                </a:solidFill>
                <a:latin typeface="Arial"/>
                <a:cs typeface="Arial"/>
              </a:rPr>
              <a:t>lõm,</a:t>
            </a:r>
            <a:r>
              <a:rPr dirty="0" sz="1100" spc="75">
                <a:solidFill>
                  <a:srgbClr val="EEE2D6"/>
                </a:solidFill>
                <a:latin typeface="Arial"/>
                <a:cs typeface="Arial"/>
              </a:rPr>
              <a:t> </a:t>
            </a:r>
            <a:r>
              <a:rPr dirty="0" sz="1100" spc="-25">
                <a:solidFill>
                  <a:srgbClr val="EEE2D6"/>
                </a:solidFill>
                <a:latin typeface="Arial"/>
                <a:cs typeface="Arial"/>
              </a:rPr>
              <a:t>có </a:t>
            </a:r>
            <a:r>
              <a:rPr dirty="0" sz="1100">
                <a:solidFill>
                  <a:srgbClr val="EEE2D6"/>
                </a:solidFill>
                <a:latin typeface="Arial"/>
                <a:cs typeface="Arial"/>
              </a:rPr>
              <a:t>chất</a:t>
            </a:r>
            <a:r>
              <a:rPr dirty="0" sz="1100" spc="100">
                <a:solidFill>
                  <a:srgbClr val="EEE2D6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EEE2D6"/>
                </a:solidFill>
                <a:latin typeface="Arial"/>
                <a:cs typeface="Arial"/>
              </a:rPr>
              <a:t>dầu</a:t>
            </a:r>
            <a:r>
              <a:rPr dirty="0" sz="1100" spc="120">
                <a:solidFill>
                  <a:srgbClr val="EEE2D6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EEE2D6"/>
                </a:solidFill>
                <a:latin typeface="Arial"/>
                <a:cs typeface="Arial"/>
              </a:rPr>
              <a:t>tiết</a:t>
            </a:r>
            <a:r>
              <a:rPr dirty="0" sz="1100" spc="100">
                <a:solidFill>
                  <a:srgbClr val="EEE2D6"/>
                </a:solidFill>
                <a:latin typeface="Arial"/>
                <a:cs typeface="Arial"/>
              </a:rPr>
              <a:t> </a:t>
            </a:r>
            <a:r>
              <a:rPr dirty="0" sz="1100" spc="50">
                <a:solidFill>
                  <a:srgbClr val="EEE2D6"/>
                </a:solidFill>
                <a:latin typeface="Arial"/>
                <a:cs typeface="Arial"/>
              </a:rPr>
              <a:t>ra</a:t>
            </a:r>
            <a:r>
              <a:rPr dirty="0" sz="1100" spc="120">
                <a:solidFill>
                  <a:srgbClr val="EEE2D6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EEE2D6"/>
                </a:solidFill>
                <a:latin typeface="Arial"/>
                <a:cs typeface="Arial"/>
              </a:rPr>
              <a:t>khi</a:t>
            </a:r>
            <a:r>
              <a:rPr dirty="0" sz="1100" spc="110">
                <a:solidFill>
                  <a:srgbClr val="EEE2D6"/>
                </a:solidFill>
                <a:latin typeface="Arial"/>
                <a:cs typeface="Arial"/>
              </a:rPr>
              <a:t> </a:t>
            </a:r>
            <a:r>
              <a:rPr dirty="0" sz="1100" spc="-25">
                <a:solidFill>
                  <a:srgbClr val="EEE2D6"/>
                </a:solidFill>
                <a:latin typeface="Arial"/>
                <a:cs typeface="Arial"/>
              </a:rPr>
              <a:t>bóp </a:t>
            </a:r>
            <a:r>
              <a:rPr dirty="0" sz="1100">
                <a:solidFill>
                  <a:srgbClr val="EEE2D6"/>
                </a:solidFill>
                <a:latin typeface="Arial"/>
                <a:cs typeface="Arial"/>
              </a:rPr>
              <a:t>nhẹ</a:t>
            </a:r>
            <a:r>
              <a:rPr dirty="0" sz="1100" spc="150">
                <a:solidFill>
                  <a:srgbClr val="EEE2D6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EEE2D6"/>
                </a:solidFill>
                <a:latin typeface="Arial"/>
                <a:cs typeface="Arial"/>
              </a:rPr>
              <a:t>chứng</a:t>
            </a:r>
            <a:r>
              <a:rPr dirty="0" sz="1100" spc="155">
                <a:solidFill>
                  <a:srgbClr val="EEE2D6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EEE2D6"/>
                </a:solidFill>
                <a:latin typeface="Arial"/>
                <a:cs typeface="Arial"/>
              </a:rPr>
              <a:t>tỏ</a:t>
            </a:r>
            <a:r>
              <a:rPr dirty="0" sz="1100" spc="165">
                <a:solidFill>
                  <a:srgbClr val="EEE2D6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EEE2D6"/>
                </a:solidFill>
                <a:latin typeface="Arial"/>
                <a:cs typeface="Arial"/>
              </a:rPr>
              <a:t>cam</a:t>
            </a:r>
            <a:r>
              <a:rPr dirty="0" sz="1100" spc="155">
                <a:solidFill>
                  <a:srgbClr val="EEE2D6"/>
                </a:solidFill>
                <a:latin typeface="Arial"/>
                <a:cs typeface="Arial"/>
              </a:rPr>
              <a:t> </a:t>
            </a:r>
            <a:r>
              <a:rPr dirty="0" sz="1100" spc="-20">
                <a:solidFill>
                  <a:srgbClr val="EEE2D6"/>
                </a:solidFill>
                <a:latin typeface="Arial"/>
                <a:cs typeface="Arial"/>
              </a:rPr>
              <a:t>chín </a:t>
            </a:r>
            <a:r>
              <a:rPr dirty="0" sz="1100">
                <a:solidFill>
                  <a:srgbClr val="EEE2D6"/>
                </a:solidFill>
                <a:latin typeface="Arial"/>
                <a:cs typeface="Arial"/>
              </a:rPr>
              <a:t>ngọt</a:t>
            </a:r>
            <a:r>
              <a:rPr dirty="0" sz="1100" spc="65">
                <a:solidFill>
                  <a:srgbClr val="EEE2D6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EEE2D6"/>
                </a:solidFill>
                <a:latin typeface="Arial"/>
                <a:cs typeface="Arial"/>
              </a:rPr>
              <a:t>và</a:t>
            </a:r>
            <a:r>
              <a:rPr dirty="0" sz="1100" spc="65">
                <a:solidFill>
                  <a:srgbClr val="EEE2D6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EEE2D6"/>
                </a:solidFill>
                <a:latin typeface="Arial"/>
                <a:cs typeface="Arial"/>
              </a:rPr>
              <a:t>mọng</a:t>
            </a:r>
            <a:r>
              <a:rPr dirty="0" sz="1100" spc="75">
                <a:solidFill>
                  <a:srgbClr val="EEE2D6"/>
                </a:solidFill>
                <a:latin typeface="Arial"/>
                <a:cs typeface="Arial"/>
              </a:rPr>
              <a:t> </a:t>
            </a:r>
            <a:r>
              <a:rPr dirty="0" sz="1100" spc="-20">
                <a:solidFill>
                  <a:srgbClr val="EEE2D6"/>
                </a:solidFill>
                <a:latin typeface="Arial"/>
                <a:cs typeface="Arial"/>
              </a:rPr>
              <a:t>nước.</a:t>
            </a:r>
            <a:endParaRPr sz="1100">
              <a:latin typeface="Arial"/>
              <a:cs typeface="Arial"/>
            </a:endParaRPr>
          </a:p>
        </p:txBody>
      </p:sp>
      <p:pic>
        <p:nvPicPr>
          <p:cNvPr id="7" name="object 7" descr="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931596" y="2149297"/>
            <a:ext cx="3741305" cy="2491981"/>
          </a:xfrm>
          <a:prstGeom prst="rect">
            <a:avLst/>
          </a:prstGeom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6857999"/>
                </a:lnTo>
                <a:lnTo>
                  <a:pt x="12192000" y="6857999"/>
                </a:lnTo>
                <a:lnTo>
                  <a:pt x="12192000" y="0"/>
                </a:lnTo>
                <a:close/>
              </a:path>
            </a:pathLst>
          </a:custGeom>
          <a:solidFill>
            <a:srgbClr val="C8BEB9"/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3" name="object 3" descr=""/>
          <p:cNvGrpSpPr/>
          <p:nvPr/>
        </p:nvGrpSpPr>
        <p:grpSpPr>
          <a:xfrm>
            <a:off x="-6350" y="-6350"/>
            <a:ext cx="12205335" cy="6870700"/>
            <a:chOff x="-6350" y="-6350"/>
            <a:chExt cx="12205335" cy="6870700"/>
          </a:xfrm>
        </p:grpSpPr>
        <p:sp>
          <p:nvSpPr>
            <p:cNvPr id="4" name="object 4" descr=""/>
            <p:cNvSpPr/>
            <p:nvPr/>
          </p:nvSpPr>
          <p:spPr>
            <a:xfrm>
              <a:off x="0" y="0"/>
              <a:ext cx="12192635" cy="6858000"/>
            </a:xfrm>
            <a:custGeom>
              <a:avLst/>
              <a:gdLst/>
              <a:ahLst/>
              <a:cxnLst/>
              <a:rect l="l" t="t" r="r" b="b"/>
              <a:pathLst>
                <a:path w="12192635" h="6858000">
                  <a:moveTo>
                    <a:pt x="0" y="0"/>
                  </a:moveTo>
                  <a:lnTo>
                    <a:pt x="12192006" y="0"/>
                  </a:lnTo>
                  <a:lnTo>
                    <a:pt x="12192006" y="6858003"/>
                  </a:lnTo>
                  <a:lnTo>
                    <a:pt x="0" y="6858003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41719C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5" name="object 5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979587" y="634479"/>
              <a:ext cx="3548049" cy="5557323"/>
            </a:xfrm>
            <a:prstGeom prst="rect">
              <a:avLst/>
            </a:prstGeom>
          </p:spPr>
        </p:pic>
      </p:grpSp>
      <p:sp>
        <p:nvSpPr>
          <p:cNvPr id="6" name="object 6" descr=""/>
          <p:cNvSpPr txBox="1"/>
          <p:nvPr/>
        </p:nvSpPr>
        <p:spPr>
          <a:xfrm>
            <a:off x="2106383" y="4075176"/>
            <a:ext cx="1685289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>
                <a:solidFill>
                  <a:srgbClr val="FFFFFF"/>
                </a:solidFill>
                <a:latin typeface="Arial"/>
                <a:cs typeface="Arial"/>
              </a:rPr>
              <a:t>Đơn</a:t>
            </a:r>
            <a:r>
              <a:rPr dirty="0" sz="1100" spc="10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FFFFFF"/>
                </a:solidFill>
                <a:latin typeface="Arial"/>
                <a:cs typeface="Arial"/>
              </a:rPr>
              <a:t>giản</a:t>
            </a:r>
            <a:r>
              <a:rPr dirty="0" sz="1100" spc="10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FFFFFF"/>
                </a:solidFill>
                <a:latin typeface="Arial"/>
                <a:cs typeface="Arial"/>
              </a:rPr>
              <a:t>và</a:t>
            </a:r>
            <a:r>
              <a:rPr dirty="0" sz="1100" spc="8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FFFFFF"/>
                </a:solidFill>
                <a:latin typeface="Arial"/>
                <a:cs typeface="Arial"/>
              </a:rPr>
              <a:t>tinh</a:t>
            </a:r>
            <a:r>
              <a:rPr dirty="0" sz="1100" spc="10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FFFFFF"/>
                </a:solidFill>
                <a:latin typeface="Arial"/>
                <a:cs typeface="Arial"/>
              </a:rPr>
              <a:t>tế,</a:t>
            </a:r>
            <a:r>
              <a:rPr dirty="0" sz="1100" spc="9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FFFFFF"/>
                </a:solidFill>
                <a:latin typeface="Arial"/>
                <a:cs typeface="Arial"/>
              </a:rPr>
              <a:t>bí</a:t>
            </a:r>
            <a:r>
              <a:rPr dirty="0" sz="1100" spc="9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100" spc="-25">
                <a:solidFill>
                  <a:srgbClr val="FFFFFF"/>
                </a:solidFill>
                <a:latin typeface="Arial"/>
                <a:cs typeface="Arial"/>
              </a:rPr>
              <a:t>ẩn</a:t>
            </a:r>
            <a:endParaRPr sz="1100">
              <a:latin typeface="Arial"/>
              <a:cs typeface="Arial"/>
            </a:endParaRPr>
          </a:p>
        </p:txBody>
      </p:sp>
      <p:sp>
        <p:nvSpPr>
          <p:cNvPr id="7" name="object 7" descr=""/>
          <p:cNvSpPr txBox="1"/>
          <p:nvPr/>
        </p:nvSpPr>
        <p:spPr>
          <a:xfrm>
            <a:off x="2106383" y="4242816"/>
            <a:ext cx="1685289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>
                <a:solidFill>
                  <a:srgbClr val="FFFFFF"/>
                </a:solidFill>
                <a:latin typeface="Arial"/>
                <a:cs typeface="Arial"/>
              </a:rPr>
              <a:t>nhưng</a:t>
            </a:r>
            <a:r>
              <a:rPr dirty="0" sz="1100" spc="45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FFFFFF"/>
                </a:solidFill>
                <a:latin typeface="Arial"/>
                <a:cs typeface="Arial"/>
              </a:rPr>
              <a:t>và</a:t>
            </a:r>
            <a:r>
              <a:rPr dirty="0" sz="1100" spc="44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FFFFFF"/>
                </a:solidFill>
                <a:latin typeface="Arial"/>
                <a:cs typeface="Arial"/>
              </a:rPr>
              <a:t>trọng.</a:t>
            </a:r>
            <a:r>
              <a:rPr dirty="0" sz="1100" spc="44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FFFFFF"/>
                </a:solidFill>
                <a:latin typeface="Arial"/>
                <a:cs typeface="Arial"/>
              </a:rPr>
              <a:t>Tất</a:t>
            </a:r>
            <a:r>
              <a:rPr dirty="0" sz="1100" spc="44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100" spc="-25">
                <a:solidFill>
                  <a:srgbClr val="FFFFFF"/>
                </a:solidFill>
                <a:latin typeface="Arial"/>
                <a:cs typeface="Arial"/>
              </a:rPr>
              <a:t>cả</a:t>
            </a:r>
            <a:endParaRPr sz="1100">
              <a:latin typeface="Arial"/>
              <a:cs typeface="Arial"/>
            </a:endParaRPr>
          </a:p>
        </p:txBody>
      </p:sp>
      <p:sp>
        <p:nvSpPr>
          <p:cNvPr id="8" name="object 8" descr=""/>
          <p:cNvSpPr txBox="1"/>
          <p:nvPr/>
        </p:nvSpPr>
        <p:spPr>
          <a:xfrm>
            <a:off x="2106383" y="4407408"/>
            <a:ext cx="1687830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>
                <a:solidFill>
                  <a:srgbClr val="FFFFFF"/>
                </a:solidFill>
                <a:latin typeface="Arial"/>
                <a:cs typeface="Arial"/>
              </a:rPr>
              <a:t>xuất</a:t>
            </a:r>
            <a:r>
              <a:rPr dirty="0" sz="1100" spc="24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FFFFFF"/>
                </a:solidFill>
                <a:latin typeface="Arial"/>
                <a:cs typeface="Arial"/>
              </a:rPr>
              <a:t>phát</a:t>
            </a:r>
            <a:r>
              <a:rPr dirty="0" sz="1100" spc="24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FFFFFF"/>
                </a:solidFill>
                <a:latin typeface="Arial"/>
                <a:cs typeface="Arial"/>
              </a:rPr>
              <a:t>từ</a:t>
            </a:r>
            <a:r>
              <a:rPr dirty="0" sz="1100" spc="254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FFFFFF"/>
                </a:solidFill>
                <a:latin typeface="Arial"/>
                <a:cs typeface="Arial"/>
              </a:rPr>
              <a:t>những</a:t>
            </a:r>
            <a:r>
              <a:rPr dirty="0" sz="1100" spc="254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100" spc="25">
                <a:solidFill>
                  <a:srgbClr val="FFFFFF"/>
                </a:solidFill>
                <a:latin typeface="Arial"/>
                <a:cs typeface="Arial"/>
              </a:rPr>
              <a:t>gam</a:t>
            </a:r>
            <a:endParaRPr sz="1100">
              <a:latin typeface="Arial"/>
              <a:cs typeface="Arial"/>
            </a:endParaRPr>
          </a:p>
        </p:txBody>
      </p:sp>
      <p:sp>
        <p:nvSpPr>
          <p:cNvPr id="9" name="object 9" descr=""/>
          <p:cNvSpPr txBox="1"/>
          <p:nvPr/>
        </p:nvSpPr>
        <p:spPr>
          <a:xfrm>
            <a:off x="2106383" y="4584192"/>
            <a:ext cx="1685289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>
                <a:solidFill>
                  <a:srgbClr val="FFFFFF"/>
                </a:solidFill>
                <a:latin typeface="Arial"/>
                <a:cs typeface="Arial"/>
              </a:rPr>
              <a:t>màu</a:t>
            </a:r>
            <a:r>
              <a:rPr dirty="0" sz="1100" spc="114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FFFFFF"/>
                </a:solidFill>
                <a:latin typeface="Arial"/>
                <a:cs typeface="Arial"/>
              </a:rPr>
              <a:t>cơ</a:t>
            </a:r>
            <a:r>
              <a:rPr dirty="0" sz="1100" spc="11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FFFFFF"/>
                </a:solidFill>
                <a:latin typeface="Arial"/>
                <a:cs typeface="Arial"/>
              </a:rPr>
              <a:t>bản</a:t>
            </a:r>
            <a:r>
              <a:rPr dirty="0" sz="1100" spc="12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FFFFFF"/>
                </a:solidFill>
                <a:latin typeface="Arial"/>
                <a:cs typeface="Arial"/>
              </a:rPr>
              <a:t>nhất</a:t>
            </a:r>
            <a:r>
              <a:rPr dirty="0" sz="1100" spc="10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FFFFFF"/>
                </a:solidFill>
                <a:latin typeface="Arial"/>
                <a:cs typeface="Arial"/>
              </a:rPr>
              <a:t>để</a:t>
            </a:r>
            <a:r>
              <a:rPr dirty="0" sz="1100" spc="11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100" spc="-20">
                <a:solidFill>
                  <a:srgbClr val="FFFFFF"/>
                </a:solidFill>
                <a:latin typeface="Arial"/>
                <a:cs typeface="Arial"/>
              </a:rPr>
              <a:t>thấu</a:t>
            </a:r>
            <a:endParaRPr sz="1100">
              <a:latin typeface="Arial"/>
              <a:cs typeface="Arial"/>
            </a:endParaRPr>
          </a:p>
        </p:txBody>
      </p:sp>
      <p:sp>
        <p:nvSpPr>
          <p:cNvPr id="10" name="object 10" descr=""/>
          <p:cNvSpPr txBox="1"/>
          <p:nvPr/>
        </p:nvSpPr>
        <p:spPr>
          <a:xfrm>
            <a:off x="2106383" y="4748784"/>
            <a:ext cx="1685289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>
                <a:solidFill>
                  <a:srgbClr val="FFFFFF"/>
                </a:solidFill>
                <a:latin typeface="Arial"/>
                <a:cs typeface="Arial"/>
              </a:rPr>
              <a:t>hiểu</a:t>
            </a:r>
            <a:r>
              <a:rPr dirty="0" sz="1100" spc="5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FFFFFF"/>
                </a:solidFill>
                <a:latin typeface="Arial"/>
                <a:cs typeface="Arial"/>
              </a:rPr>
              <a:t>tâm</a:t>
            </a:r>
            <a:r>
              <a:rPr dirty="0" sz="1100" spc="4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FFFFFF"/>
                </a:solidFill>
                <a:latin typeface="Arial"/>
                <a:cs typeface="Arial"/>
              </a:rPr>
              <a:t>tư</a:t>
            </a:r>
            <a:r>
              <a:rPr dirty="0" sz="1100" spc="6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FFFFFF"/>
                </a:solidFill>
                <a:latin typeface="Arial"/>
                <a:cs typeface="Arial"/>
              </a:rPr>
              <a:t>và</a:t>
            </a:r>
            <a:r>
              <a:rPr dirty="0" sz="1100" spc="5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FFFFFF"/>
                </a:solidFill>
                <a:latin typeface="Arial"/>
                <a:cs typeface="Arial"/>
              </a:rPr>
              <a:t>tiếp</a:t>
            </a:r>
            <a:r>
              <a:rPr dirty="0" sz="1100" spc="5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FFFFFF"/>
                </a:solidFill>
                <a:latin typeface="Arial"/>
                <a:cs typeface="Arial"/>
              </a:rPr>
              <a:t>cận</a:t>
            </a:r>
            <a:r>
              <a:rPr dirty="0" sz="1100" spc="5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100" spc="-25">
                <a:solidFill>
                  <a:srgbClr val="FFFFFF"/>
                </a:solidFill>
                <a:latin typeface="Arial"/>
                <a:cs typeface="Arial"/>
              </a:rPr>
              <a:t>xu</a:t>
            </a:r>
            <a:endParaRPr sz="1100">
              <a:latin typeface="Arial"/>
              <a:cs typeface="Arial"/>
            </a:endParaRPr>
          </a:p>
        </p:txBody>
      </p:sp>
      <p:sp>
        <p:nvSpPr>
          <p:cNvPr id="11" name="object 11" descr=""/>
          <p:cNvSpPr txBox="1"/>
          <p:nvPr/>
        </p:nvSpPr>
        <p:spPr>
          <a:xfrm>
            <a:off x="2106383" y="4913376"/>
            <a:ext cx="1372870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25">
                <a:solidFill>
                  <a:srgbClr val="FFFFFF"/>
                </a:solidFill>
                <a:latin typeface="Arial"/>
                <a:cs typeface="Arial"/>
              </a:rPr>
              <a:t>hướng</a:t>
            </a:r>
            <a:r>
              <a:rPr dirty="0" sz="1100" spc="-3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100" spc="-50">
                <a:solidFill>
                  <a:srgbClr val="FFFFFF"/>
                </a:solidFill>
                <a:latin typeface="Arial"/>
                <a:cs typeface="Arial"/>
              </a:rPr>
              <a:t>vượt</a:t>
            </a:r>
            <a:r>
              <a:rPr dirty="0" sz="1100" spc="-2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FFFFFF"/>
                </a:solidFill>
                <a:latin typeface="Arial"/>
                <a:cs typeface="Arial"/>
              </a:rPr>
              <a:t>thời</a:t>
            </a:r>
            <a:r>
              <a:rPr dirty="0" sz="1100" spc="-20">
                <a:solidFill>
                  <a:srgbClr val="FFFFFF"/>
                </a:solidFill>
                <a:latin typeface="Arial"/>
                <a:cs typeface="Arial"/>
              </a:rPr>
              <a:t> gian.</a:t>
            </a:r>
            <a:endParaRPr sz="1100">
              <a:latin typeface="Arial"/>
              <a:cs typeface="Arial"/>
            </a:endParaRPr>
          </a:p>
        </p:txBody>
      </p:sp>
      <p:sp>
        <p:nvSpPr>
          <p:cNvPr id="12" name="object 12" descr=""/>
          <p:cNvSpPr txBox="1"/>
          <p:nvPr/>
        </p:nvSpPr>
        <p:spPr>
          <a:xfrm>
            <a:off x="3653802" y="2264155"/>
            <a:ext cx="2025650" cy="45974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30000" spc="-1055" b="1">
                <a:solidFill>
                  <a:srgbClr val="9D9B97"/>
                </a:solidFill>
                <a:latin typeface="Arial"/>
                <a:cs typeface="Arial"/>
              </a:rPr>
              <a:t>3</a:t>
            </a:r>
            <a:endParaRPr sz="30000">
              <a:latin typeface="Arial"/>
              <a:cs typeface="Arial"/>
            </a:endParaRPr>
          </a:p>
        </p:txBody>
      </p:sp>
      <p:sp>
        <p:nvSpPr>
          <p:cNvPr id="13" name="object 13"/>
          <p:cNvSpPr txBox="1">
            <a:spLocks noGrp="1"/>
          </p:cNvSpPr>
          <p:nvPr>
            <p:ph type="title"/>
          </p:nvPr>
        </p:nvSpPr>
        <p:spPr>
          <a:xfrm>
            <a:off x="2056447" y="2671572"/>
            <a:ext cx="3094355" cy="695960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4400" spc="-155" i="0">
                <a:solidFill>
                  <a:srgbClr val="F2F2F2"/>
                </a:solidFill>
                <a:latin typeface="Arial"/>
                <a:cs typeface="Arial"/>
              </a:rPr>
              <a:t>The</a:t>
            </a:r>
            <a:r>
              <a:rPr dirty="0" sz="4400" spc="-145" i="0">
                <a:solidFill>
                  <a:srgbClr val="F2F2F2"/>
                </a:solidFill>
                <a:latin typeface="Arial"/>
                <a:cs typeface="Arial"/>
              </a:rPr>
              <a:t> </a:t>
            </a:r>
            <a:r>
              <a:rPr dirty="0" sz="4400" spc="-305" i="0">
                <a:solidFill>
                  <a:srgbClr val="F2F2F2"/>
                </a:solidFill>
                <a:latin typeface="Arial"/>
                <a:cs typeface="Arial"/>
              </a:rPr>
              <a:t>“classy”</a:t>
            </a:r>
            <a:endParaRPr sz="4400">
              <a:latin typeface="Arial"/>
              <a:cs typeface="Arial"/>
            </a:endParaRPr>
          </a:p>
        </p:txBody>
      </p:sp>
      <p:sp>
        <p:nvSpPr>
          <p:cNvPr id="14" name="object 14" descr=""/>
          <p:cNvSpPr txBox="1"/>
          <p:nvPr/>
        </p:nvSpPr>
        <p:spPr>
          <a:xfrm>
            <a:off x="2056447" y="3345181"/>
            <a:ext cx="1237615" cy="69596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4400" spc="-145" b="1">
                <a:solidFill>
                  <a:srgbClr val="F2F2F2"/>
                </a:solidFill>
                <a:latin typeface="Arial"/>
                <a:cs typeface="Arial"/>
              </a:rPr>
              <a:t>look.</a:t>
            </a:r>
            <a:endParaRPr sz="4400">
              <a:latin typeface="Arial"/>
              <a:cs typeface="Arial"/>
            </a:endParaRPr>
          </a:p>
        </p:txBody>
      </p:sp>
      <p:pic>
        <p:nvPicPr>
          <p:cNvPr id="15" name="object 15" descr="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729820" y="652252"/>
            <a:ext cx="4442498" cy="5553494"/>
          </a:xfrm>
          <a:prstGeom prst="rect">
            <a:avLst/>
          </a:prstGeom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3" name="object 3" descr=""/>
          <p:cNvSpPr txBox="1"/>
          <p:nvPr/>
        </p:nvSpPr>
        <p:spPr>
          <a:xfrm>
            <a:off x="1077569" y="2143424"/>
            <a:ext cx="2137410" cy="1482090"/>
          </a:xfrm>
          <a:prstGeom prst="rect">
            <a:avLst/>
          </a:prstGeom>
        </p:spPr>
        <p:txBody>
          <a:bodyPr wrap="square" lIns="0" tIns="144780" rIns="0" bIns="0" rtlCol="0" vert="horz">
            <a:spAutoFit/>
          </a:bodyPr>
          <a:lstStyle/>
          <a:p>
            <a:pPr algn="just" marL="12700">
              <a:lnSpc>
                <a:spcPct val="100000"/>
              </a:lnSpc>
              <a:spcBef>
                <a:spcPts val="1140"/>
              </a:spcBef>
            </a:pPr>
            <a:r>
              <a:rPr dirty="0" sz="1450" b="1" i="1">
                <a:solidFill>
                  <a:srgbClr val="E5D7C6"/>
                </a:solidFill>
                <a:latin typeface="Arial"/>
                <a:cs typeface="Arial"/>
              </a:rPr>
              <a:t>Bếp</a:t>
            </a:r>
            <a:r>
              <a:rPr dirty="0" sz="1450" spc="-80" b="1" i="1">
                <a:solidFill>
                  <a:srgbClr val="E5D7C6"/>
                </a:solidFill>
                <a:latin typeface="Arial"/>
                <a:cs typeface="Arial"/>
              </a:rPr>
              <a:t> </a:t>
            </a:r>
            <a:r>
              <a:rPr dirty="0" sz="1450" spc="-110" b="1" i="1">
                <a:solidFill>
                  <a:srgbClr val="E5D7C6"/>
                </a:solidFill>
                <a:latin typeface="Arial"/>
                <a:cs typeface="Arial"/>
              </a:rPr>
              <a:t>DARK</a:t>
            </a:r>
            <a:r>
              <a:rPr dirty="0" sz="1450" spc="-60" b="1" i="1">
                <a:solidFill>
                  <a:srgbClr val="E5D7C6"/>
                </a:solidFill>
                <a:latin typeface="Arial"/>
                <a:cs typeface="Arial"/>
              </a:rPr>
              <a:t> </a:t>
            </a:r>
            <a:r>
              <a:rPr dirty="0" sz="1450" spc="-25" b="1" i="1">
                <a:solidFill>
                  <a:srgbClr val="E5D7C6"/>
                </a:solidFill>
                <a:latin typeface="Arial"/>
                <a:cs typeface="Arial"/>
              </a:rPr>
              <a:t>MELODY</a:t>
            </a:r>
            <a:r>
              <a:rPr dirty="0" sz="1450" spc="-80" b="1" i="1">
                <a:solidFill>
                  <a:srgbClr val="E5D7C6"/>
                </a:solidFill>
                <a:latin typeface="Arial"/>
                <a:cs typeface="Arial"/>
              </a:rPr>
              <a:t> </a:t>
            </a:r>
            <a:r>
              <a:rPr dirty="0" sz="1450" spc="-25" b="1" i="1">
                <a:solidFill>
                  <a:srgbClr val="E5D7C6"/>
                </a:solidFill>
                <a:latin typeface="Arial"/>
                <a:cs typeface="Arial"/>
              </a:rPr>
              <a:t>MIX</a:t>
            </a:r>
            <a:endParaRPr sz="1450">
              <a:latin typeface="Arial"/>
              <a:cs typeface="Arial"/>
            </a:endParaRPr>
          </a:p>
          <a:p>
            <a:pPr algn="just" marL="12700" marR="5080">
              <a:lnSpc>
                <a:spcPct val="100000"/>
              </a:lnSpc>
              <a:spcBef>
                <a:spcPts val="765"/>
              </a:spcBef>
            </a:pPr>
            <a:r>
              <a:rPr dirty="0" sz="1100">
                <a:solidFill>
                  <a:srgbClr val="EEE2D6"/>
                </a:solidFill>
                <a:latin typeface="Arial"/>
                <a:cs typeface="Arial"/>
              </a:rPr>
              <a:t>Tình</a:t>
            </a:r>
            <a:r>
              <a:rPr dirty="0" sz="1100" spc="114">
                <a:solidFill>
                  <a:srgbClr val="EEE2D6"/>
                </a:solidFill>
                <a:latin typeface="Arial"/>
                <a:cs typeface="Arial"/>
              </a:rPr>
              <a:t>  </a:t>
            </a:r>
            <a:r>
              <a:rPr dirty="0" sz="1100">
                <a:solidFill>
                  <a:srgbClr val="EEE2D6"/>
                </a:solidFill>
                <a:latin typeface="Arial"/>
                <a:cs typeface="Arial"/>
              </a:rPr>
              <a:t>yêu</a:t>
            </a:r>
            <a:r>
              <a:rPr dirty="0" sz="1100" spc="120">
                <a:solidFill>
                  <a:srgbClr val="EEE2D6"/>
                </a:solidFill>
                <a:latin typeface="Arial"/>
                <a:cs typeface="Arial"/>
              </a:rPr>
              <a:t>  </a:t>
            </a:r>
            <a:r>
              <a:rPr dirty="0" sz="1100">
                <a:solidFill>
                  <a:srgbClr val="EEE2D6"/>
                </a:solidFill>
                <a:latin typeface="Arial"/>
                <a:cs typeface="Arial"/>
              </a:rPr>
              <a:t>dành</a:t>
            </a:r>
            <a:r>
              <a:rPr dirty="0" sz="1100" spc="120">
                <a:solidFill>
                  <a:srgbClr val="EEE2D6"/>
                </a:solidFill>
                <a:latin typeface="Arial"/>
                <a:cs typeface="Arial"/>
              </a:rPr>
              <a:t>  </a:t>
            </a:r>
            <a:r>
              <a:rPr dirty="0" sz="1100">
                <a:solidFill>
                  <a:srgbClr val="EEE2D6"/>
                </a:solidFill>
                <a:latin typeface="Arial"/>
                <a:cs typeface="Arial"/>
              </a:rPr>
              <a:t>cho</a:t>
            </a:r>
            <a:r>
              <a:rPr dirty="0" sz="1100" spc="120">
                <a:solidFill>
                  <a:srgbClr val="EEE2D6"/>
                </a:solidFill>
                <a:latin typeface="Arial"/>
                <a:cs typeface="Arial"/>
              </a:rPr>
              <a:t>  </a:t>
            </a:r>
            <a:r>
              <a:rPr dirty="0" sz="1100">
                <a:solidFill>
                  <a:srgbClr val="EEE2D6"/>
                </a:solidFill>
                <a:latin typeface="Arial"/>
                <a:cs typeface="Arial"/>
              </a:rPr>
              <a:t>màu</a:t>
            </a:r>
            <a:r>
              <a:rPr dirty="0" sz="1100" spc="120">
                <a:solidFill>
                  <a:srgbClr val="EEE2D6"/>
                </a:solidFill>
                <a:latin typeface="Arial"/>
                <a:cs typeface="Arial"/>
              </a:rPr>
              <a:t>  </a:t>
            </a:r>
            <a:r>
              <a:rPr dirty="0" sz="1100" spc="-25">
                <a:solidFill>
                  <a:srgbClr val="EEE2D6"/>
                </a:solidFill>
                <a:latin typeface="Arial"/>
                <a:cs typeface="Arial"/>
              </a:rPr>
              <a:t>đen </a:t>
            </a:r>
            <a:r>
              <a:rPr dirty="0" sz="1100">
                <a:solidFill>
                  <a:srgbClr val="EEE2D6"/>
                </a:solidFill>
                <a:latin typeface="Arial"/>
                <a:cs typeface="Arial"/>
              </a:rPr>
              <a:t>không</a:t>
            </a:r>
            <a:r>
              <a:rPr dirty="0" sz="1100" spc="445">
                <a:solidFill>
                  <a:srgbClr val="EEE2D6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EEE2D6"/>
                </a:solidFill>
                <a:latin typeface="Arial"/>
                <a:cs typeface="Arial"/>
              </a:rPr>
              <a:t>phân</a:t>
            </a:r>
            <a:r>
              <a:rPr dirty="0" sz="1100" spc="450">
                <a:solidFill>
                  <a:srgbClr val="EEE2D6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EEE2D6"/>
                </a:solidFill>
                <a:latin typeface="Arial"/>
                <a:cs typeface="Arial"/>
              </a:rPr>
              <a:t>biệt</a:t>
            </a:r>
            <a:r>
              <a:rPr dirty="0" sz="1100" spc="434">
                <a:solidFill>
                  <a:srgbClr val="EEE2D6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EEE2D6"/>
                </a:solidFill>
                <a:latin typeface="Arial"/>
                <a:cs typeface="Arial"/>
              </a:rPr>
              <a:t>tuổi</a:t>
            </a:r>
            <a:r>
              <a:rPr dirty="0" sz="1100" spc="440">
                <a:solidFill>
                  <a:srgbClr val="EEE2D6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EEE2D6"/>
                </a:solidFill>
                <a:latin typeface="Arial"/>
                <a:cs typeface="Arial"/>
              </a:rPr>
              <a:t>tác.</a:t>
            </a:r>
            <a:r>
              <a:rPr dirty="0" sz="1100" spc="434">
                <a:solidFill>
                  <a:srgbClr val="EEE2D6"/>
                </a:solidFill>
                <a:latin typeface="Arial"/>
                <a:cs typeface="Arial"/>
              </a:rPr>
              <a:t> </a:t>
            </a:r>
            <a:r>
              <a:rPr dirty="0" sz="1100" spc="30">
                <a:solidFill>
                  <a:srgbClr val="EEE2D6"/>
                </a:solidFill>
                <a:latin typeface="Arial"/>
                <a:cs typeface="Arial"/>
              </a:rPr>
              <a:t>Một </a:t>
            </a:r>
            <a:r>
              <a:rPr dirty="0" sz="1100">
                <a:solidFill>
                  <a:srgbClr val="EEE2D6"/>
                </a:solidFill>
                <a:latin typeface="Arial"/>
                <a:cs typeface="Arial"/>
              </a:rPr>
              <a:t>góc</a:t>
            </a:r>
            <a:r>
              <a:rPr dirty="0" sz="1100" spc="100">
                <a:solidFill>
                  <a:srgbClr val="EEE2D6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EEE2D6"/>
                </a:solidFill>
                <a:latin typeface="Arial"/>
                <a:cs typeface="Arial"/>
              </a:rPr>
              <a:t>nhìn</a:t>
            </a:r>
            <a:r>
              <a:rPr dirty="0" sz="1100" spc="100">
                <a:solidFill>
                  <a:srgbClr val="EEE2D6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EEE2D6"/>
                </a:solidFill>
                <a:latin typeface="Arial"/>
                <a:cs typeface="Arial"/>
              </a:rPr>
              <a:t>với</a:t>
            </a:r>
            <a:r>
              <a:rPr dirty="0" sz="1100" spc="100">
                <a:solidFill>
                  <a:srgbClr val="EEE2D6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EEE2D6"/>
                </a:solidFill>
                <a:latin typeface="Arial"/>
                <a:cs typeface="Arial"/>
              </a:rPr>
              <a:t>sắc</a:t>
            </a:r>
            <a:r>
              <a:rPr dirty="0" sz="1100" spc="100">
                <a:solidFill>
                  <a:srgbClr val="EEE2D6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EEE2D6"/>
                </a:solidFill>
                <a:latin typeface="Arial"/>
                <a:cs typeface="Arial"/>
              </a:rPr>
              <a:t>đen</a:t>
            </a:r>
            <a:r>
              <a:rPr dirty="0" sz="1100" spc="100">
                <a:solidFill>
                  <a:srgbClr val="EEE2D6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EEE2D6"/>
                </a:solidFill>
                <a:latin typeface="Arial"/>
                <a:cs typeface="Arial"/>
              </a:rPr>
              <a:t>sang</a:t>
            </a:r>
            <a:r>
              <a:rPr dirty="0" sz="1100" spc="105">
                <a:solidFill>
                  <a:srgbClr val="EEE2D6"/>
                </a:solidFill>
                <a:latin typeface="Arial"/>
                <a:cs typeface="Arial"/>
              </a:rPr>
              <a:t> </a:t>
            </a:r>
            <a:r>
              <a:rPr dirty="0" sz="1100" spc="-20">
                <a:solidFill>
                  <a:srgbClr val="EEE2D6"/>
                </a:solidFill>
                <a:latin typeface="Arial"/>
                <a:cs typeface="Arial"/>
              </a:rPr>
              <a:t>trọng </a:t>
            </a:r>
            <a:r>
              <a:rPr dirty="0" sz="1100">
                <a:solidFill>
                  <a:srgbClr val="EEE2D6"/>
                </a:solidFill>
                <a:latin typeface="Arial"/>
                <a:cs typeface="Arial"/>
              </a:rPr>
              <a:t>và</a:t>
            </a:r>
            <a:r>
              <a:rPr dirty="0" sz="1100" spc="55">
                <a:solidFill>
                  <a:srgbClr val="EEE2D6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EEE2D6"/>
                </a:solidFill>
                <a:latin typeface="Arial"/>
                <a:cs typeface="Arial"/>
              </a:rPr>
              <a:t>bí</a:t>
            </a:r>
            <a:r>
              <a:rPr dirty="0" sz="1100" spc="50">
                <a:solidFill>
                  <a:srgbClr val="EEE2D6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EEE2D6"/>
                </a:solidFill>
                <a:latin typeface="Arial"/>
                <a:cs typeface="Arial"/>
              </a:rPr>
              <a:t>ẩn</a:t>
            </a:r>
            <a:r>
              <a:rPr dirty="0" sz="1100" spc="55">
                <a:solidFill>
                  <a:srgbClr val="EEE2D6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EEE2D6"/>
                </a:solidFill>
                <a:latin typeface="Arial"/>
                <a:cs typeface="Arial"/>
              </a:rPr>
              <a:t>kết</a:t>
            </a:r>
            <a:r>
              <a:rPr dirty="0" sz="1100" spc="45">
                <a:solidFill>
                  <a:srgbClr val="EEE2D6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EEE2D6"/>
                </a:solidFill>
                <a:latin typeface="Arial"/>
                <a:cs typeface="Arial"/>
              </a:rPr>
              <a:t>hợp</a:t>
            </a:r>
            <a:r>
              <a:rPr dirty="0" sz="1100" spc="60">
                <a:solidFill>
                  <a:srgbClr val="EEE2D6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EEE2D6"/>
                </a:solidFill>
                <a:latin typeface="Arial"/>
                <a:cs typeface="Arial"/>
              </a:rPr>
              <a:t>cùng</a:t>
            </a:r>
            <a:r>
              <a:rPr dirty="0" sz="1100" spc="55">
                <a:solidFill>
                  <a:srgbClr val="EEE2D6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EEE2D6"/>
                </a:solidFill>
                <a:latin typeface="Arial"/>
                <a:cs typeface="Arial"/>
              </a:rPr>
              <a:t>chất</a:t>
            </a:r>
            <a:r>
              <a:rPr dirty="0" sz="1100" spc="45">
                <a:solidFill>
                  <a:srgbClr val="EEE2D6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EEE2D6"/>
                </a:solidFill>
                <a:latin typeface="Arial"/>
                <a:cs typeface="Arial"/>
              </a:rPr>
              <a:t>gỗ</a:t>
            </a:r>
            <a:r>
              <a:rPr dirty="0" sz="1100" spc="50">
                <a:solidFill>
                  <a:srgbClr val="EEE2D6"/>
                </a:solidFill>
                <a:latin typeface="Arial"/>
                <a:cs typeface="Arial"/>
              </a:rPr>
              <a:t> </a:t>
            </a:r>
            <a:r>
              <a:rPr dirty="0" sz="1100" spc="-25">
                <a:solidFill>
                  <a:srgbClr val="EEE2D6"/>
                </a:solidFill>
                <a:latin typeface="Arial"/>
                <a:cs typeface="Arial"/>
              </a:rPr>
              <a:t>tối </a:t>
            </a:r>
            <a:r>
              <a:rPr dirty="0" sz="1100">
                <a:solidFill>
                  <a:srgbClr val="EEE2D6"/>
                </a:solidFill>
                <a:latin typeface="Arial"/>
                <a:cs typeface="Arial"/>
              </a:rPr>
              <a:t>mộc</a:t>
            </a:r>
            <a:r>
              <a:rPr dirty="0" sz="1100" spc="125">
                <a:solidFill>
                  <a:srgbClr val="EEE2D6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EEE2D6"/>
                </a:solidFill>
                <a:latin typeface="Arial"/>
                <a:cs typeface="Arial"/>
              </a:rPr>
              <a:t>mạc</a:t>
            </a:r>
            <a:r>
              <a:rPr dirty="0" sz="1100" spc="130">
                <a:solidFill>
                  <a:srgbClr val="EEE2D6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EEE2D6"/>
                </a:solidFill>
                <a:latin typeface="Arial"/>
                <a:cs typeface="Arial"/>
              </a:rPr>
              <a:t>biểu</a:t>
            </a:r>
            <a:r>
              <a:rPr dirty="0" sz="1100" spc="130">
                <a:solidFill>
                  <a:srgbClr val="EEE2D6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EEE2D6"/>
                </a:solidFill>
                <a:latin typeface="Arial"/>
                <a:cs typeface="Arial"/>
              </a:rPr>
              <a:t>thị</a:t>
            </a:r>
            <a:r>
              <a:rPr dirty="0" sz="1100" spc="120">
                <a:solidFill>
                  <a:srgbClr val="EEE2D6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EEE2D6"/>
                </a:solidFill>
                <a:latin typeface="Arial"/>
                <a:cs typeface="Arial"/>
              </a:rPr>
              <a:t>rõ</a:t>
            </a:r>
            <a:r>
              <a:rPr dirty="0" sz="1100" spc="130">
                <a:solidFill>
                  <a:srgbClr val="EEE2D6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EEE2D6"/>
                </a:solidFill>
                <a:latin typeface="Arial"/>
                <a:cs typeface="Arial"/>
              </a:rPr>
              <a:t>ràng</a:t>
            </a:r>
            <a:r>
              <a:rPr dirty="0" sz="1100" spc="135">
                <a:solidFill>
                  <a:srgbClr val="EEE2D6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EEE2D6"/>
                </a:solidFill>
                <a:latin typeface="Arial"/>
                <a:cs typeface="Arial"/>
              </a:rPr>
              <a:t>cho</a:t>
            </a:r>
            <a:r>
              <a:rPr dirty="0" sz="1100" spc="125">
                <a:solidFill>
                  <a:srgbClr val="EEE2D6"/>
                </a:solidFill>
                <a:latin typeface="Arial"/>
                <a:cs typeface="Arial"/>
              </a:rPr>
              <a:t> </a:t>
            </a:r>
            <a:r>
              <a:rPr dirty="0" sz="1100" spc="-25">
                <a:solidFill>
                  <a:srgbClr val="EEE2D6"/>
                </a:solidFill>
                <a:latin typeface="Arial"/>
                <a:cs typeface="Arial"/>
              </a:rPr>
              <a:t>sự </a:t>
            </a:r>
            <a:r>
              <a:rPr dirty="0" sz="1100">
                <a:solidFill>
                  <a:srgbClr val="EEE2D6"/>
                </a:solidFill>
                <a:latin typeface="Arial"/>
                <a:cs typeface="Arial"/>
              </a:rPr>
              <a:t>tinh</a:t>
            </a:r>
            <a:r>
              <a:rPr dirty="0" sz="1100" spc="60">
                <a:solidFill>
                  <a:srgbClr val="EEE2D6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EEE2D6"/>
                </a:solidFill>
                <a:latin typeface="Arial"/>
                <a:cs typeface="Arial"/>
              </a:rPr>
              <a:t>tế</a:t>
            </a:r>
            <a:r>
              <a:rPr dirty="0" sz="1100" spc="45">
                <a:solidFill>
                  <a:srgbClr val="EEE2D6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EEE2D6"/>
                </a:solidFill>
                <a:latin typeface="Arial"/>
                <a:cs typeface="Arial"/>
              </a:rPr>
              <a:t>của</a:t>
            </a:r>
            <a:r>
              <a:rPr dirty="0" sz="1100" spc="60">
                <a:solidFill>
                  <a:srgbClr val="EEE2D6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EEE2D6"/>
                </a:solidFill>
                <a:latin typeface="Arial"/>
                <a:cs typeface="Arial"/>
              </a:rPr>
              <a:t>gia</a:t>
            </a:r>
            <a:r>
              <a:rPr dirty="0" sz="1100" spc="60">
                <a:solidFill>
                  <a:srgbClr val="EEE2D6"/>
                </a:solidFill>
                <a:latin typeface="Arial"/>
                <a:cs typeface="Arial"/>
              </a:rPr>
              <a:t> </a:t>
            </a:r>
            <a:r>
              <a:rPr dirty="0" sz="1100" spc="-20">
                <a:solidFill>
                  <a:srgbClr val="EEE2D6"/>
                </a:solidFill>
                <a:latin typeface="Arial"/>
                <a:cs typeface="Arial"/>
              </a:rPr>
              <a:t>chủ.</a:t>
            </a:r>
            <a:endParaRPr sz="11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3" name="object 3" descr=""/>
          <p:cNvSpPr txBox="1"/>
          <p:nvPr/>
        </p:nvSpPr>
        <p:spPr>
          <a:xfrm>
            <a:off x="9022283" y="6126284"/>
            <a:ext cx="2943860" cy="524510"/>
          </a:xfrm>
          <a:prstGeom prst="rect">
            <a:avLst/>
          </a:prstGeom>
        </p:spPr>
        <p:txBody>
          <a:bodyPr wrap="square" lIns="0" tIns="24765" rIns="0" bIns="0" rtlCol="0" vert="horz">
            <a:spAutoFit/>
          </a:bodyPr>
          <a:lstStyle/>
          <a:p>
            <a:pPr marL="1595120">
              <a:lnSpc>
                <a:spcPct val="100000"/>
              </a:lnSpc>
              <a:spcBef>
                <a:spcPts val="195"/>
              </a:spcBef>
            </a:pPr>
            <a:r>
              <a:rPr dirty="0" sz="750" spc="-35" b="1" i="1">
                <a:solidFill>
                  <a:srgbClr val="E5D7C6"/>
                </a:solidFill>
                <a:latin typeface="Arial"/>
                <a:cs typeface="Arial"/>
              </a:rPr>
              <a:t>DARK</a:t>
            </a:r>
            <a:r>
              <a:rPr dirty="0" sz="750" spc="10" b="1" i="1">
                <a:solidFill>
                  <a:srgbClr val="E5D7C6"/>
                </a:solidFill>
                <a:latin typeface="Arial"/>
                <a:cs typeface="Arial"/>
              </a:rPr>
              <a:t> </a:t>
            </a:r>
            <a:r>
              <a:rPr dirty="0" sz="750" b="1" i="1">
                <a:solidFill>
                  <a:srgbClr val="E5D7C6"/>
                </a:solidFill>
                <a:latin typeface="Arial"/>
                <a:cs typeface="Arial"/>
              </a:rPr>
              <a:t>MELODY</a:t>
            </a:r>
            <a:r>
              <a:rPr dirty="0" sz="750" spc="5" b="1" i="1">
                <a:solidFill>
                  <a:srgbClr val="E5D7C6"/>
                </a:solidFill>
                <a:latin typeface="Arial"/>
                <a:cs typeface="Arial"/>
              </a:rPr>
              <a:t> </a:t>
            </a:r>
            <a:r>
              <a:rPr dirty="0" sz="750" b="1" i="1">
                <a:solidFill>
                  <a:srgbClr val="E5D7C6"/>
                </a:solidFill>
                <a:latin typeface="Arial"/>
                <a:cs typeface="Arial"/>
              </a:rPr>
              <a:t>MIX</a:t>
            </a:r>
            <a:r>
              <a:rPr dirty="0" sz="750" spc="25" b="1" i="1">
                <a:solidFill>
                  <a:srgbClr val="E5D7C6"/>
                </a:solidFill>
                <a:latin typeface="Arial"/>
                <a:cs typeface="Arial"/>
              </a:rPr>
              <a:t> </a:t>
            </a:r>
            <a:r>
              <a:rPr dirty="0" sz="750" spc="-10" b="1" i="1">
                <a:solidFill>
                  <a:srgbClr val="E5D7C6"/>
                </a:solidFill>
                <a:latin typeface="Arial"/>
                <a:cs typeface="Arial"/>
              </a:rPr>
              <a:t>KITCHEN</a:t>
            </a:r>
            <a:endParaRPr sz="750">
              <a:latin typeface="Arial"/>
              <a:cs typeface="Arial"/>
            </a:endParaRPr>
          </a:p>
          <a:p>
            <a:pPr marL="857250" marR="5080" indent="-844550">
              <a:lnSpc>
                <a:spcPct val="105000"/>
              </a:lnSpc>
              <a:spcBef>
                <a:spcPts val="25"/>
              </a:spcBef>
            </a:pPr>
            <a:r>
              <a:rPr dirty="0" sz="800">
                <a:solidFill>
                  <a:srgbClr val="C2B19F"/>
                </a:solidFill>
                <a:latin typeface="Arial"/>
                <a:cs typeface="Arial"/>
              </a:rPr>
              <a:t>Màu</a:t>
            </a:r>
            <a:r>
              <a:rPr dirty="0" sz="800" spc="10">
                <a:solidFill>
                  <a:srgbClr val="C2B19F"/>
                </a:solidFill>
                <a:latin typeface="Arial"/>
                <a:cs typeface="Arial"/>
              </a:rPr>
              <a:t> </a:t>
            </a:r>
            <a:r>
              <a:rPr dirty="0" sz="800">
                <a:solidFill>
                  <a:srgbClr val="C2B19F"/>
                </a:solidFill>
                <a:latin typeface="Arial"/>
                <a:cs typeface="Arial"/>
              </a:rPr>
              <a:t>cánh:</a:t>
            </a:r>
            <a:r>
              <a:rPr dirty="0" sz="800" spc="10">
                <a:solidFill>
                  <a:srgbClr val="C2B19F"/>
                </a:solidFill>
                <a:latin typeface="Arial"/>
                <a:cs typeface="Arial"/>
              </a:rPr>
              <a:t> </a:t>
            </a:r>
            <a:r>
              <a:rPr dirty="0" sz="800">
                <a:solidFill>
                  <a:srgbClr val="DCCFC1"/>
                </a:solidFill>
                <a:latin typeface="Arial"/>
                <a:cs typeface="Arial"/>
              </a:rPr>
              <a:t>Cool grey</a:t>
            </a:r>
            <a:r>
              <a:rPr dirty="0" sz="800" spc="5">
                <a:solidFill>
                  <a:srgbClr val="DCCFC1"/>
                </a:solidFill>
                <a:latin typeface="Arial"/>
                <a:cs typeface="Arial"/>
              </a:rPr>
              <a:t> </a:t>
            </a:r>
            <a:r>
              <a:rPr dirty="0" sz="800">
                <a:solidFill>
                  <a:srgbClr val="DCCFC1"/>
                </a:solidFill>
                <a:latin typeface="Arial"/>
                <a:cs typeface="Arial"/>
              </a:rPr>
              <a:t>–</a:t>
            </a:r>
            <a:r>
              <a:rPr dirty="0" sz="800" spc="10">
                <a:solidFill>
                  <a:srgbClr val="DCCFC1"/>
                </a:solidFill>
                <a:latin typeface="Arial"/>
                <a:cs typeface="Arial"/>
              </a:rPr>
              <a:t> </a:t>
            </a:r>
            <a:r>
              <a:rPr dirty="0" sz="800" spc="-70">
                <a:solidFill>
                  <a:srgbClr val="DCCFC1"/>
                </a:solidFill>
                <a:latin typeface="Arial"/>
                <a:cs typeface="Arial"/>
              </a:rPr>
              <a:t>613EV</a:t>
            </a:r>
            <a:r>
              <a:rPr dirty="0" sz="800" spc="-70">
                <a:solidFill>
                  <a:srgbClr val="E5D7C6"/>
                </a:solidFill>
                <a:latin typeface="Arial"/>
                <a:cs typeface="Arial"/>
              </a:rPr>
              <a:t>|</a:t>
            </a:r>
            <a:r>
              <a:rPr dirty="0" sz="800" spc="-10">
                <a:solidFill>
                  <a:srgbClr val="E5D7C6"/>
                </a:solidFill>
                <a:latin typeface="Arial"/>
                <a:cs typeface="Arial"/>
              </a:rPr>
              <a:t> </a:t>
            </a:r>
            <a:r>
              <a:rPr dirty="0" sz="800" spc="-20">
                <a:solidFill>
                  <a:srgbClr val="C2B19F"/>
                </a:solidFill>
                <a:latin typeface="Arial"/>
                <a:cs typeface="Arial"/>
              </a:rPr>
              <a:t>Vách</a:t>
            </a:r>
            <a:r>
              <a:rPr dirty="0" sz="800" spc="15">
                <a:solidFill>
                  <a:srgbClr val="C2B19F"/>
                </a:solidFill>
                <a:latin typeface="Arial"/>
                <a:cs typeface="Arial"/>
              </a:rPr>
              <a:t> </a:t>
            </a:r>
            <a:r>
              <a:rPr dirty="0" sz="800">
                <a:solidFill>
                  <a:srgbClr val="C2B19F"/>
                </a:solidFill>
                <a:latin typeface="Arial"/>
                <a:cs typeface="Arial"/>
              </a:rPr>
              <a:t>&amp;</a:t>
            </a:r>
            <a:r>
              <a:rPr dirty="0" sz="800" spc="5">
                <a:solidFill>
                  <a:srgbClr val="C2B19F"/>
                </a:solidFill>
                <a:latin typeface="Arial"/>
                <a:cs typeface="Arial"/>
              </a:rPr>
              <a:t> </a:t>
            </a:r>
            <a:r>
              <a:rPr dirty="0" sz="800">
                <a:solidFill>
                  <a:srgbClr val="C2B19F"/>
                </a:solidFill>
                <a:latin typeface="Arial"/>
                <a:cs typeface="Arial"/>
              </a:rPr>
              <a:t>ốp</a:t>
            </a:r>
            <a:r>
              <a:rPr dirty="0" sz="800" spc="10">
                <a:solidFill>
                  <a:srgbClr val="C2B19F"/>
                </a:solidFill>
                <a:latin typeface="Arial"/>
                <a:cs typeface="Arial"/>
              </a:rPr>
              <a:t> </a:t>
            </a:r>
            <a:r>
              <a:rPr dirty="0" sz="800">
                <a:solidFill>
                  <a:srgbClr val="C2B19F"/>
                </a:solidFill>
                <a:latin typeface="Arial"/>
                <a:cs typeface="Arial"/>
              </a:rPr>
              <a:t>đá:</a:t>
            </a:r>
            <a:r>
              <a:rPr dirty="0" sz="800" spc="5">
                <a:solidFill>
                  <a:srgbClr val="C2B19F"/>
                </a:solidFill>
                <a:latin typeface="Arial"/>
                <a:cs typeface="Arial"/>
              </a:rPr>
              <a:t> </a:t>
            </a:r>
            <a:r>
              <a:rPr dirty="0" sz="800" spc="-30">
                <a:solidFill>
                  <a:srgbClr val="DCCFC1"/>
                </a:solidFill>
                <a:latin typeface="Arial"/>
                <a:cs typeface="Arial"/>
              </a:rPr>
              <a:t>Java</a:t>
            </a:r>
            <a:r>
              <a:rPr dirty="0" sz="800" spc="5">
                <a:solidFill>
                  <a:srgbClr val="DCCFC1"/>
                </a:solidFill>
                <a:latin typeface="Arial"/>
                <a:cs typeface="Arial"/>
              </a:rPr>
              <a:t> </a:t>
            </a:r>
            <a:r>
              <a:rPr dirty="0" sz="800">
                <a:solidFill>
                  <a:srgbClr val="DCCFC1"/>
                </a:solidFill>
                <a:latin typeface="Arial"/>
                <a:cs typeface="Arial"/>
              </a:rPr>
              <a:t>noir</a:t>
            </a:r>
            <a:r>
              <a:rPr dirty="0" sz="800" spc="-15">
                <a:solidFill>
                  <a:srgbClr val="DCCFC1"/>
                </a:solidFill>
                <a:latin typeface="Arial"/>
                <a:cs typeface="Arial"/>
              </a:rPr>
              <a:t> </a:t>
            </a:r>
            <a:r>
              <a:rPr dirty="0" sz="800">
                <a:solidFill>
                  <a:srgbClr val="DCCFC1"/>
                </a:solidFill>
                <a:latin typeface="Arial"/>
                <a:cs typeface="Arial"/>
              </a:rPr>
              <a:t>–</a:t>
            </a:r>
            <a:r>
              <a:rPr dirty="0" sz="800" spc="10">
                <a:solidFill>
                  <a:srgbClr val="DCCFC1"/>
                </a:solidFill>
                <a:latin typeface="Arial"/>
                <a:cs typeface="Arial"/>
              </a:rPr>
              <a:t> </a:t>
            </a:r>
            <a:r>
              <a:rPr dirty="0" sz="800" spc="-25">
                <a:solidFill>
                  <a:srgbClr val="DCCFC1"/>
                </a:solidFill>
                <a:latin typeface="Arial"/>
                <a:cs typeface="Arial"/>
              </a:rPr>
              <a:t>BQ8812</a:t>
            </a:r>
            <a:r>
              <a:rPr dirty="0" sz="800" spc="500">
                <a:solidFill>
                  <a:srgbClr val="DCCFC1"/>
                </a:solidFill>
                <a:latin typeface="Arial"/>
                <a:cs typeface="Arial"/>
              </a:rPr>
              <a:t> </a:t>
            </a:r>
            <a:r>
              <a:rPr dirty="0" sz="800" spc="-30">
                <a:solidFill>
                  <a:srgbClr val="C2B19F"/>
                </a:solidFill>
                <a:latin typeface="Arial"/>
                <a:cs typeface="Arial"/>
              </a:rPr>
              <a:t>Kích</a:t>
            </a:r>
            <a:r>
              <a:rPr dirty="0" sz="800" spc="-10">
                <a:solidFill>
                  <a:srgbClr val="C2B19F"/>
                </a:solidFill>
                <a:latin typeface="Arial"/>
                <a:cs typeface="Arial"/>
              </a:rPr>
              <a:t> </a:t>
            </a:r>
            <a:r>
              <a:rPr dirty="0" sz="800" spc="-20">
                <a:solidFill>
                  <a:srgbClr val="C2B19F"/>
                </a:solidFill>
                <a:latin typeface="Arial"/>
                <a:cs typeface="Arial"/>
              </a:rPr>
              <a:t>thước:</a:t>
            </a:r>
            <a:r>
              <a:rPr dirty="0" sz="800" spc="-10">
                <a:solidFill>
                  <a:srgbClr val="C2B19F"/>
                </a:solidFill>
                <a:latin typeface="Arial"/>
                <a:cs typeface="Arial"/>
              </a:rPr>
              <a:t> </a:t>
            </a:r>
            <a:r>
              <a:rPr dirty="0" sz="800">
                <a:solidFill>
                  <a:srgbClr val="DCCFC1"/>
                </a:solidFill>
                <a:latin typeface="Arial"/>
                <a:cs typeface="Arial"/>
              </a:rPr>
              <a:t>I</a:t>
            </a:r>
            <a:r>
              <a:rPr dirty="0" sz="800" spc="-15">
                <a:solidFill>
                  <a:srgbClr val="DCCFC1"/>
                </a:solidFill>
                <a:latin typeface="Arial"/>
                <a:cs typeface="Arial"/>
              </a:rPr>
              <a:t> </a:t>
            </a:r>
            <a:r>
              <a:rPr dirty="0" sz="800" spc="-65">
                <a:solidFill>
                  <a:srgbClr val="DCCFC1"/>
                </a:solidFill>
                <a:latin typeface="Arial"/>
                <a:cs typeface="Arial"/>
              </a:rPr>
              <a:t>SHAPE</a:t>
            </a:r>
            <a:r>
              <a:rPr dirty="0" sz="800" spc="-15">
                <a:solidFill>
                  <a:srgbClr val="DCCFC1"/>
                </a:solidFill>
                <a:latin typeface="Arial"/>
                <a:cs typeface="Arial"/>
              </a:rPr>
              <a:t> </a:t>
            </a:r>
            <a:r>
              <a:rPr dirty="0" sz="800" spc="-20">
                <a:solidFill>
                  <a:srgbClr val="DCCFC1"/>
                </a:solidFill>
                <a:latin typeface="Arial"/>
                <a:cs typeface="Arial"/>
              </a:rPr>
              <a:t>HIGH</a:t>
            </a:r>
            <a:r>
              <a:rPr dirty="0" sz="800" spc="-5">
                <a:solidFill>
                  <a:srgbClr val="DCCFC1"/>
                </a:solidFill>
                <a:latin typeface="Arial"/>
                <a:cs typeface="Arial"/>
              </a:rPr>
              <a:t> </a:t>
            </a:r>
            <a:r>
              <a:rPr dirty="0" sz="800" spc="-40">
                <a:solidFill>
                  <a:srgbClr val="DCCFC1"/>
                </a:solidFill>
                <a:latin typeface="Arial"/>
                <a:cs typeface="Arial"/>
              </a:rPr>
              <a:t>UNIT</a:t>
            </a:r>
            <a:r>
              <a:rPr dirty="0" sz="800" spc="-45">
                <a:solidFill>
                  <a:srgbClr val="DCCFC1"/>
                </a:solidFill>
                <a:latin typeface="Arial"/>
                <a:cs typeface="Arial"/>
              </a:rPr>
              <a:t> </a:t>
            </a:r>
            <a:r>
              <a:rPr dirty="0" sz="800" spc="155">
                <a:solidFill>
                  <a:srgbClr val="DCCFC1"/>
                </a:solidFill>
                <a:latin typeface="Arial"/>
                <a:cs typeface="Arial"/>
              </a:rPr>
              <a:t>/</a:t>
            </a:r>
            <a:r>
              <a:rPr dirty="0" sz="800" spc="-5">
                <a:solidFill>
                  <a:srgbClr val="DCCFC1"/>
                </a:solidFill>
                <a:latin typeface="Arial"/>
                <a:cs typeface="Arial"/>
              </a:rPr>
              <a:t> </a:t>
            </a:r>
            <a:r>
              <a:rPr dirty="0" sz="800">
                <a:solidFill>
                  <a:srgbClr val="DCCFC1"/>
                </a:solidFill>
                <a:latin typeface="Arial"/>
                <a:cs typeface="Arial"/>
              </a:rPr>
              <a:t>3600</a:t>
            </a:r>
            <a:r>
              <a:rPr dirty="0" sz="800" spc="-15">
                <a:solidFill>
                  <a:srgbClr val="DCCFC1"/>
                </a:solidFill>
                <a:latin typeface="Arial"/>
                <a:cs typeface="Arial"/>
              </a:rPr>
              <a:t> </a:t>
            </a:r>
            <a:r>
              <a:rPr dirty="0" sz="800">
                <a:solidFill>
                  <a:srgbClr val="DCCFC1"/>
                </a:solidFill>
                <a:latin typeface="Arial"/>
                <a:cs typeface="Arial"/>
              </a:rPr>
              <a:t>–</a:t>
            </a:r>
            <a:r>
              <a:rPr dirty="0" sz="800" spc="-10">
                <a:solidFill>
                  <a:srgbClr val="DCCFC1"/>
                </a:solidFill>
                <a:latin typeface="Arial"/>
                <a:cs typeface="Arial"/>
              </a:rPr>
              <a:t> </a:t>
            </a:r>
            <a:r>
              <a:rPr dirty="0" sz="800" spc="-20">
                <a:solidFill>
                  <a:srgbClr val="DCCFC1"/>
                </a:solidFill>
                <a:latin typeface="Arial"/>
                <a:cs typeface="Arial"/>
              </a:rPr>
              <a:t>1800</a:t>
            </a:r>
            <a:endParaRPr sz="800">
              <a:latin typeface="Arial"/>
              <a:cs typeface="Arial"/>
            </a:endParaRPr>
          </a:p>
          <a:p>
            <a:pPr algn="r" marR="5080">
              <a:lnSpc>
                <a:spcPts val="890"/>
              </a:lnSpc>
            </a:pPr>
            <a:r>
              <a:rPr dirty="0" sz="800">
                <a:solidFill>
                  <a:srgbClr val="C2B19F"/>
                </a:solidFill>
                <a:latin typeface="Arial"/>
                <a:cs typeface="Arial"/>
              </a:rPr>
              <a:t>Giá</a:t>
            </a:r>
            <a:r>
              <a:rPr dirty="0" sz="800" spc="-20">
                <a:solidFill>
                  <a:srgbClr val="C2B19F"/>
                </a:solidFill>
                <a:latin typeface="Arial"/>
                <a:cs typeface="Arial"/>
              </a:rPr>
              <a:t> từ:</a:t>
            </a:r>
            <a:r>
              <a:rPr dirty="0" sz="800" spc="-10">
                <a:solidFill>
                  <a:srgbClr val="C2B19F"/>
                </a:solidFill>
                <a:latin typeface="Arial"/>
                <a:cs typeface="Arial"/>
              </a:rPr>
              <a:t> </a:t>
            </a:r>
            <a:r>
              <a:rPr dirty="0" sz="800" spc="-10">
                <a:solidFill>
                  <a:srgbClr val="E5D7C6"/>
                </a:solidFill>
                <a:latin typeface="Arial"/>
                <a:cs typeface="Arial"/>
              </a:rPr>
              <a:t>76.000.000</a:t>
            </a:r>
            <a:endParaRPr sz="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6857999"/>
                </a:lnTo>
                <a:lnTo>
                  <a:pt x="12192000" y="6857999"/>
                </a:lnTo>
                <a:lnTo>
                  <a:pt x="12192000" y="0"/>
                </a:lnTo>
                <a:close/>
              </a:path>
            </a:pathLst>
          </a:custGeom>
          <a:solidFill>
            <a:srgbClr val="F5EEE7"/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3" name="object 3" descr="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4" name="object 4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980222" y="0"/>
              <a:ext cx="4211764" cy="6858000"/>
            </a:xfrm>
            <a:prstGeom prst="rect">
              <a:avLst/>
            </a:prstGeom>
          </p:spPr>
        </p:pic>
        <p:pic>
          <p:nvPicPr>
            <p:cNvPr id="5" name="object 5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0" y="849459"/>
              <a:ext cx="9302623" cy="5159082"/>
            </a:xfrm>
            <a:prstGeom prst="rect">
              <a:avLst/>
            </a:prstGeom>
          </p:spPr>
        </p:pic>
      </p:grpSp>
      <p:sp>
        <p:nvSpPr>
          <p:cNvPr id="6" name="object 6" descr=""/>
          <p:cNvSpPr txBox="1"/>
          <p:nvPr/>
        </p:nvSpPr>
        <p:spPr>
          <a:xfrm>
            <a:off x="7359357" y="3697904"/>
            <a:ext cx="2016125" cy="1814195"/>
          </a:xfrm>
          <a:prstGeom prst="rect">
            <a:avLst/>
          </a:prstGeom>
        </p:spPr>
        <p:txBody>
          <a:bodyPr wrap="square" lIns="0" tIns="14478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40"/>
              </a:spcBef>
            </a:pPr>
            <a:r>
              <a:rPr dirty="0" sz="1450" spc="-10" b="1" i="1">
                <a:solidFill>
                  <a:srgbClr val="E5D7C6"/>
                </a:solidFill>
                <a:latin typeface="Arial"/>
                <a:cs typeface="Arial"/>
              </a:rPr>
              <a:t>Bếp</a:t>
            </a:r>
            <a:r>
              <a:rPr dirty="0" sz="1450" spc="-85" b="1" i="1">
                <a:solidFill>
                  <a:srgbClr val="E5D7C6"/>
                </a:solidFill>
                <a:latin typeface="Arial"/>
                <a:cs typeface="Arial"/>
              </a:rPr>
              <a:t> </a:t>
            </a:r>
            <a:r>
              <a:rPr dirty="0" sz="1450" spc="-30" b="1" i="1">
                <a:solidFill>
                  <a:srgbClr val="E5D7C6"/>
                </a:solidFill>
                <a:latin typeface="Arial"/>
                <a:cs typeface="Arial"/>
              </a:rPr>
              <a:t>WOODHAVEN</a:t>
            </a:r>
            <a:r>
              <a:rPr dirty="0" sz="1450" spc="-55" b="1" i="1">
                <a:solidFill>
                  <a:srgbClr val="E5D7C6"/>
                </a:solidFill>
                <a:latin typeface="Arial"/>
                <a:cs typeface="Arial"/>
              </a:rPr>
              <a:t> </a:t>
            </a:r>
            <a:r>
              <a:rPr dirty="0" sz="1450" spc="-25" b="1" i="1">
                <a:solidFill>
                  <a:srgbClr val="E5D7C6"/>
                </a:solidFill>
                <a:latin typeface="Arial"/>
                <a:cs typeface="Arial"/>
              </a:rPr>
              <a:t>MIX</a:t>
            </a:r>
            <a:endParaRPr sz="1450">
              <a:latin typeface="Arial"/>
              <a:cs typeface="Arial"/>
            </a:endParaRPr>
          </a:p>
          <a:p>
            <a:pPr marL="12700" marR="637540">
              <a:lnSpc>
                <a:spcPct val="99700"/>
              </a:lnSpc>
              <a:spcBef>
                <a:spcPts val="770"/>
              </a:spcBef>
            </a:pPr>
            <a:r>
              <a:rPr dirty="0" sz="1100">
                <a:solidFill>
                  <a:srgbClr val="EEE2D6"/>
                </a:solidFill>
                <a:latin typeface="Arial"/>
                <a:cs typeface="Arial"/>
              </a:rPr>
              <a:t>Gam</a:t>
            </a:r>
            <a:r>
              <a:rPr dirty="0" sz="1100" spc="45">
                <a:solidFill>
                  <a:srgbClr val="EEE2D6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EEE2D6"/>
                </a:solidFill>
                <a:latin typeface="Arial"/>
                <a:cs typeface="Arial"/>
              </a:rPr>
              <a:t>màu</a:t>
            </a:r>
            <a:r>
              <a:rPr dirty="0" sz="1100" spc="60">
                <a:solidFill>
                  <a:srgbClr val="EEE2D6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EEE2D6"/>
                </a:solidFill>
                <a:latin typeface="Arial"/>
                <a:cs typeface="Arial"/>
              </a:rPr>
              <a:t>xám</a:t>
            </a:r>
            <a:r>
              <a:rPr dirty="0" sz="1100" spc="50">
                <a:solidFill>
                  <a:srgbClr val="EEE2D6"/>
                </a:solidFill>
                <a:latin typeface="Arial"/>
                <a:cs typeface="Arial"/>
              </a:rPr>
              <a:t> </a:t>
            </a:r>
            <a:r>
              <a:rPr dirty="0" sz="1100" spc="-20">
                <a:solidFill>
                  <a:srgbClr val="EEE2D6"/>
                </a:solidFill>
                <a:latin typeface="Arial"/>
                <a:cs typeface="Arial"/>
              </a:rPr>
              <a:t>lạnh </a:t>
            </a:r>
            <a:r>
              <a:rPr dirty="0" sz="1100">
                <a:solidFill>
                  <a:srgbClr val="EEE2D6"/>
                </a:solidFill>
                <a:latin typeface="Arial"/>
                <a:cs typeface="Arial"/>
              </a:rPr>
              <a:t>trầm</a:t>
            </a:r>
            <a:r>
              <a:rPr dirty="0" sz="1100" spc="90">
                <a:solidFill>
                  <a:srgbClr val="EEE2D6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EEE2D6"/>
                </a:solidFill>
                <a:latin typeface="Arial"/>
                <a:cs typeface="Arial"/>
              </a:rPr>
              <a:t>tĩnh</a:t>
            </a:r>
            <a:r>
              <a:rPr dirty="0" sz="1100" spc="110">
                <a:solidFill>
                  <a:srgbClr val="EEE2D6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EEE2D6"/>
                </a:solidFill>
                <a:latin typeface="Arial"/>
                <a:cs typeface="Arial"/>
              </a:rPr>
              <a:t>mang</a:t>
            </a:r>
            <a:r>
              <a:rPr dirty="0" sz="1100" spc="114">
                <a:solidFill>
                  <a:srgbClr val="EEE2D6"/>
                </a:solidFill>
                <a:latin typeface="Arial"/>
                <a:cs typeface="Arial"/>
              </a:rPr>
              <a:t> </a:t>
            </a:r>
            <a:r>
              <a:rPr dirty="0" sz="1100" spc="-25">
                <a:solidFill>
                  <a:srgbClr val="EEE2D6"/>
                </a:solidFill>
                <a:latin typeface="Arial"/>
                <a:cs typeface="Arial"/>
              </a:rPr>
              <a:t>hơi hướng</a:t>
            </a:r>
            <a:r>
              <a:rPr dirty="0" sz="1100" spc="5">
                <a:solidFill>
                  <a:srgbClr val="EEE2D6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EEE2D6"/>
                </a:solidFill>
                <a:latin typeface="Arial"/>
                <a:cs typeface="Arial"/>
              </a:rPr>
              <a:t>công</a:t>
            </a:r>
            <a:r>
              <a:rPr dirty="0" sz="1100" spc="20">
                <a:solidFill>
                  <a:srgbClr val="EEE2D6"/>
                </a:solidFill>
                <a:latin typeface="Arial"/>
                <a:cs typeface="Arial"/>
              </a:rPr>
              <a:t> </a:t>
            </a:r>
            <a:r>
              <a:rPr dirty="0" sz="1100" spc="-10">
                <a:solidFill>
                  <a:srgbClr val="EEE2D6"/>
                </a:solidFill>
                <a:latin typeface="Arial"/>
                <a:cs typeface="Arial"/>
              </a:rPr>
              <a:t>nghiệp </a:t>
            </a:r>
            <a:r>
              <a:rPr dirty="0" sz="1100">
                <a:solidFill>
                  <a:srgbClr val="EEE2D6"/>
                </a:solidFill>
                <a:latin typeface="Arial"/>
                <a:cs typeface="Arial"/>
              </a:rPr>
              <a:t>nhưng</a:t>
            </a:r>
            <a:r>
              <a:rPr dirty="0" sz="1100" spc="254">
                <a:solidFill>
                  <a:srgbClr val="EEE2D6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EEE2D6"/>
                </a:solidFill>
                <a:latin typeface="Arial"/>
                <a:cs typeface="Arial"/>
              </a:rPr>
              <a:t>gọi</a:t>
            </a:r>
            <a:r>
              <a:rPr dirty="0" sz="1100" spc="-25">
                <a:solidFill>
                  <a:srgbClr val="EEE2D6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EEE2D6"/>
                </a:solidFill>
                <a:latin typeface="Arial"/>
                <a:cs typeface="Arial"/>
              </a:rPr>
              <a:t>mời</a:t>
            </a:r>
            <a:r>
              <a:rPr dirty="0" sz="1100" spc="-30">
                <a:solidFill>
                  <a:srgbClr val="EEE2D6"/>
                </a:solidFill>
                <a:latin typeface="Arial"/>
                <a:cs typeface="Arial"/>
              </a:rPr>
              <a:t> </a:t>
            </a:r>
            <a:r>
              <a:rPr dirty="0" sz="1100" spc="-25">
                <a:solidFill>
                  <a:srgbClr val="EEE2D6"/>
                </a:solidFill>
                <a:latin typeface="Arial"/>
                <a:cs typeface="Arial"/>
              </a:rPr>
              <a:t>hơn </a:t>
            </a:r>
            <a:r>
              <a:rPr dirty="0" sz="1100" spc="-40">
                <a:solidFill>
                  <a:srgbClr val="EEE2D6"/>
                </a:solidFill>
                <a:latin typeface="Arial"/>
                <a:cs typeface="Arial"/>
              </a:rPr>
              <a:t>với</a:t>
            </a:r>
            <a:r>
              <a:rPr dirty="0" sz="1100" spc="25">
                <a:solidFill>
                  <a:srgbClr val="EEE2D6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EEE2D6"/>
                </a:solidFill>
                <a:latin typeface="Arial"/>
                <a:cs typeface="Arial"/>
              </a:rPr>
              <a:t>gỗ,</a:t>
            </a:r>
            <a:r>
              <a:rPr dirty="0" sz="1100" spc="30">
                <a:solidFill>
                  <a:srgbClr val="EEE2D6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EEE2D6"/>
                </a:solidFill>
                <a:latin typeface="Arial"/>
                <a:cs typeface="Arial"/>
              </a:rPr>
              <a:t>một</a:t>
            </a:r>
            <a:r>
              <a:rPr dirty="0" sz="1100" spc="30">
                <a:solidFill>
                  <a:srgbClr val="EEE2D6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EEE2D6"/>
                </a:solidFill>
                <a:latin typeface="Arial"/>
                <a:cs typeface="Arial"/>
              </a:rPr>
              <a:t>cảm</a:t>
            </a:r>
            <a:r>
              <a:rPr dirty="0" sz="1100" spc="20">
                <a:solidFill>
                  <a:srgbClr val="EEE2D6"/>
                </a:solidFill>
                <a:latin typeface="Arial"/>
                <a:cs typeface="Arial"/>
              </a:rPr>
              <a:t> </a:t>
            </a:r>
            <a:r>
              <a:rPr dirty="0" sz="1100" spc="-20">
                <a:solidFill>
                  <a:srgbClr val="EEE2D6"/>
                </a:solidFill>
                <a:latin typeface="Arial"/>
                <a:cs typeface="Arial"/>
              </a:rPr>
              <a:t>giác </a:t>
            </a:r>
            <a:r>
              <a:rPr dirty="0" sz="1100" spc="55">
                <a:solidFill>
                  <a:srgbClr val="EEE2D6"/>
                </a:solidFill>
                <a:latin typeface="Arial"/>
                <a:cs typeface="Arial"/>
              </a:rPr>
              <a:t>ấm</a:t>
            </a:r>
            <a:r>
              <a:rPr dirty="0" sz="1100" spc="-60">
                <a:solidFill>
                  <a:srgbClr val="EEE2D6"/>
                </a:solidFill>
                <a:latin typeface="Arial"/>
                <a:cs typeface="Arial"/>
              </a:rPr>
              <a:t> </a:t>
            </a:r>
            <a:r>
              <a:rPr dirty="0" sz="1100" spc="55">
                <a:solidFill>
                  <a:srgbClr val="EEE2D6"/>
                </a:solidFill>
                <a:latin typeface="Arial"/>
                <a:cs typeface="Arial"/>
              </a:rPr>
              <a:t>áp</a:t>
            </a:r>
            <a:r>
              <a:rPr dirty="0" sz="1100" spc="-55">
                <a:solidFill>
                  <a:srgbClr val="EEE2D6"/>
                </a:solidFill>
                <a:latin typeface="Arial"/>
                <a:cs typeface="Arial"/>
              </a:rPr>
              <a:t> </a:t>
            </a:r>
            <a:r>
              <a:rPr dirty="0" sz="1100" spc="-10">
                <a:solidFill>
                  <a:srgbClr val="EEE2D6"/>
                </a:solidFill>
                <a:latin typeface="Arial"/>
                <a:cs typeface="Arial"/>
              </a:rPr>
              <a:t>như</a:t>
            </a:r>
            <a:r>
              <a:rPr dirty="0" sz="1100" spc="-45">
                <a:solidFill>
                  <a:srgbClr val="EEE2D6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EEE2D6"/>
                </a:solidFill>
                <a:latin typeface="Arial"/>
                <a:cs typeface="Arial"/>
              </a:rPr>
              <a:t>sinh</a:t>
            </a:r>
            <a:r>
              <a:rPr dirty="0" sz="1100" spc="-45">
                <a:solidFill>
                  <a:srgbClr val="EEE2D6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EEE2D6"/>
                </a:solidFill>
                <a:latin typeface="Arial"/>
                <a:cs typeface="Arial"/>
              </a:rPr>
              <a:t>khí</a:t>
            </a:r>
            <a:r>
              <a:rPr dirty="0" sz="1100" spc="-55">
                <a:solidFill>
                  <a:srgbClr val="EEE2D6"/>
                </a:solidFill>
                <a:latin typeface="Arial"/>
                <a:cs typeface="Arial"/>
              </a:rPr>
              <a:t> </a:t>
            </a:r>
            <a:r>
              <a:rPr dirty="0" sz="1100" spc="-25">
                <a:solidFill>
                  <a:srgbClr val="EEE2D6"/>
                </a:solidFill>
                <a:latin typeface="Arial"/>
                <a:cs typeface="Arial"/>
              </a:rPr>
              <a:t>từ </a:t>
            </a:r>
            <a:r>
              <a:rPr dirty="0" sz="1100">
                <a:solidFill>
                  <a:srgbClr val="EEE2D6"/>
                </a:solidFill>
                <a:latin typeface="Arial"/>
                <a:cs typeface="Arial"/>
              </a:rPr>
              <a:t>những</a:t>
            </a:r>
            <a:r>
              <a:rPr dirty="0" sz="1100" spc="5">
                <a:solidFill>
                  <a:srgbClr val="EEE2D6"/>
                </a:solidFill>
                <a:latin typeface="Arial"/>
                <a:cs typeface="Arial"/>
              </a:rPr>
              <a:t> </a:t>
            </a:r>
            <a:r>
              <a:rPr dirty="0" sz="1100" spc="-20">
                <a:solidFill>
                  <a:srgbClr val="EEE2D6"/>
                </a:solidFill>
                <a:latin typeface="Arial"/>
                <a:cs typeface="Arial"/>
              </a:rPr>
              <a:t>tương</a:t>
            </a:r>
            <a:r>
              <a:rPr dirty="0" sz="1100" spc="5">
                <a:solidFill>
                  <a:srgbClr val="EEE2D6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EEE2D6"/>
                </a:solidFill>
                <a:latin typeface="Arial"/>
                <a:cs typeface="Arial"/>
              </a:rPr>
              <a:t>tác</a:t>
            </a:r>
            <a:r>
              <a:rPr dirty="0" sz="1100" spc="10">
                <a:solidFill>
                  <a:srgbClr val="EEE2D6"/>
                </a:solidFill>
                <a:latin typeface="Arial"/>
                <a:cs typeface="Arial"/>
              </a:rPr>
              <a:t> </a:t>
            </a:r>
            <a:r>
              <a:rPr dirty="0" sz="1100" spc="-25">
                <a:solidFill>
                  <a:srgbClr val="EEE2D6"/>
                </a:solidFill>
                <a:latin typeface="Arial"/>
                <a:cs typeface="Arial"/>
              </a:rPr>
              <a:t>đời </a:t>
            </a:r>
            <a:r>
              <a:rPr dirty="0" sz="1100" spc="-10">
                <a:solidFill>
                  <a:srgbClr val="EEE2D6"/>
                </a:solidFill>
                <a:latin typeface="Arial"/>
                <a:cs typeface="Arial"/>
              </a:rPr>
              <a:t>thường</a:t>
            </a:r>
            <a:r>
              <a:rPr dirty="0" sz="1100" spc="20">
                <a:solidFill>
                  <a:srgbClr val="EEE2D6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EEE2D6"/>
                </a:solidFill>
                <a:latin typeface="Arial"/>
                <a:cs typeface="Arial"/>
              </a:rPr>
              <a:t>của</a:t>
            </a:r>
            <a:r>
              <a:rPr dirty="0" sz="1100" spc="40">
                <a:solidFill>
                  <a:srgbClr val="EEE2D6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EEE2D6"/>
                </a:solidFill>
                <a:latin typeface="Arial"/>
                <a:cs typeface="Arial"/>
              </a:rPr>
              <a:t>gia</a:t>
            </a:r>
            <a:r>
              <a:rPr dirty="0" sz="1100" spc="20">
                <a:solidFill>
                  <a:srgbClr val="EEE2D6"/>
                </a:solidFill>
                <a:latin typeface="Arial"/>
                <a:cs typeface="Arial"/>
              </a:rPr>
              <a:t> </a:t>
            </a:r>
            <a:r>
              <a:rPr dirty="0" sz="1100" spc="-20">
                <a:solidFill>
                  <a:srgbClr val="EEE2D6"/>
                </a:solidFill>
                <a:latin typeface="Arial"/>
                <a:cs typeface="Arial"/>
              </a:rPr>
              <a:t>đình.</a:t>
            </a:r>
            <a:endParaRPr sz="11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6857999"/>
                </a:lnTo>
                <a:lnTo>
                  <a:pt x="12192000" y="6857999"/>
                </a:lnTo>
                <a:lnTo>
                  <a:pt x="12192000" y="0"/>
                </a:lnTo>
                <a:close/>
              </a:path>
            </a:pathLst>
          </a:custGeom>
          <a:solidFill>
            <a:srgbClr val="B0683C"/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3" name="object 3" descr=""/>
          <p:cNvGrpSpPr/>
          <p:nvPr/>
        </p:nvGrpSpPr>
        <p:grpSpPr>
          <a:xfrm>
            <a:off x="-6350" y="-6350"/>
            <a:ext cx="12205335" cy="6870700"/>
            <a:chOff x="-6350" y="-6350"/>
            <a:chExt cx="12205335" cy="6870700"/>
          </a:xfrm>
        </p:grpSpPr>
        <p:sp>
          <p:nvSpPr>
            <p:cNvPr id="4" name="object 4" descr=""/>
            <p:cNvSpPr/>
            <p:nvPr/>
          </p:nvSpPr>
          <p:spPr>
            <a:xfrm>
              <a:off x="0" y="0"/>
              <a:ext cx="12192635" cy="6858000"/>
            </a:xfrm>
            <a:custGeom>
              <a:avLst/>
              <a:gdLst/>
              <a:ahLst/>
              <a:cxnLst/>
              <a:rect l="l" t="t" r="r" b="b"/>
              <a:pathLst>
                <a:path w="12192635" h="6858000">
                  <a:moveTo>
                    <a:pt x="0" y="0"/>
                  </a:moveTo>
                  <a:lnTo>
                    <a:pt x="12192006" y="0"/>
                  </a:lnTo>
                  <a:lnTo>
                    <a:pt x="12192006" y="6858003"/>
                  </a:lnTo>
                  <a:lnTo>
                    <a:pt x="0" y="6858003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41719C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5" name="object 5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65701" y="0"/>
              <a:ext cx="4550798" cy="6858000"/>
            </a:xfrm>
            <a:prstGeom prst="rect">
              <a:avLst/>
            </a:prstGeom>
          </p:spPr>
        </p:pic>
      </p:grpSp>
      <p:sp>
        <p:nvSpPr>
          <p:cNvPr id="6" name="object 6" descr=""/>
          <p:cNvSpPr txBox="1"/>
          <p:nvPr/>
        </p:nvSpPr>
        <p:spPr>
          <a:xfrm>
            <a:off x="345064" y="2965195"/>
            <a:ext cx="1461770" cy="45974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30000" spc="-5560" b="1">
                <a:solidFill>
                  <a:srgbClr val="4B4539"/>
                </a:solidFill>
                <a:latin typeface="Arial"/>
                <a:cs typeface="Arial"/>
              </a:rPr>
              <a:t>1</a:t>
            </a:r>
            <a:endParaRPr sz="30000">
              <a:latin typeface="Arial"/>
              <a:cs typeface="Arial"/>
            </a:endParaRPr>
          </a:p>
        </p:txBody>
      </p:sp>
      <p:sp>
        <p:nvSpPr>
          <p:cNvPr id="7" name="object 7" descr=""/>
          <p:cNvSpPr txBox="1"/>
          <p:nvPr/>
        </p:nvSpPr>
        <p:spPr>
          <a:xfrm>
            <a:off x="1054111" y="5492496"/>
            <a:ext cx="1299845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>
                <a:solidFill>
                  <a:srgbClr val="E5D7C6"/>
                </a:solidFill>
                <a:latin typeface="Arial"/>
                <a:cs typeface="Arial"/>
              </a:rPr>
              <a:t>Không</a:t>
            </a:r>
            <a:r>
              <a:rPr dirty="0" sz="1100" spc="40">
                <a:solidFill>
                  <a:srgbClr val="E5D7C6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E5D7C6"/>
                </a:solidFill>
                <a:latin typeface="Arial"/>
                <a:cs typeface="Arial"/>
              </a:rPr>
              <a:t>giống</a:t>
            </a:r>
            <a:r>
              <a:rPr dirty="0" sz="1100" spc="45">
                <a:solidFill>
                  <a:srgbClr val="E5D7C6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E5D7C6"/>
                </a:solidFill>
                <a:latin typeface="Arial"/>
                <a:cs typeface="Arial"/>
              </a:rPr>
              <a:t>một</a:t>
            </a:r>
            <a:r>
              <a:rPr dirty="0" sz="1100" spc="50">
                <a:solidFill>
                  <a:srgbClr val="E5D7C6"/>
                </a:solidFill>
                <a:latin typeface="Arial"/>
                <a:cs typeface="Arial"/>
              </a:rPr>
              <a:t> </a:t>
            </a:r>
            <a:r>
              <a:rPr dirty="0" sz="1100" spc="-25">
                <a:solidFill>
                  <a:srgbClr val="E5D7C6"/>
                </a:solidFill>
                <a:latin typeface="Arial"/>
                <a:cs typeface="Arial"/>
              </a:rPr>
              <a:t>ai.</a:t>
            </a:r>
            <a:endParaRPr sz="1100">
              <a:latin typeface="Arial"/>
              <a:cs typeface="Arial"/>
            </a:endParaRPr>
          </a:p>
        </p:txBody>
      </p:sp>
      <p:sp>
        <p:nvSpPr>
          <p:cNvPr id="8" name="object 8" descr=""/>
          <p:cNvSpPr txBox="1"/>
          <p:nvPr/>
        </p:nvSpPr>
        <p:spPr>
          <a:xfrm>
            <a:off x="1054111" y="5824728"/>
            <a:ext cx="1627505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>
                <a:solidFill>
                  <a:srgbClr val="E5D7C6"/>
                </a:solidFill>
                <a:latin typeface="Arial"/>
                <a:cs typeface="Arial"/>
              </a:rPr>
              <a:t>Các</a:t>
            </a:r>
            <a:r>
              <a:rPr dirty="0" sz="1100" spc="85">
                <a:solidFill>
                  <a:srgbClr val="E5D7C6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E5D7C6"/>
                </a:solidFill>
                <a:latin typeface="Arial"/>
                <a:cs typeface="Arial"/>
              </a:rPr>
              <a:t>màu</a:t>
            </a:r>
            <a:r>
              <a:rPr dirty="0" sz="1100" spc="85">
                <a:solidFill>
                  <a:srgbClr val="E5D7C6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E5D7C6"/>
                </a:solidFill>
                <a:latin typeface="Arial"/>
                <a:cs typeface="Arial"/>
              </a:rPr>
              <a:t>sắc</a:t>
            </a:r>
            <a:r>
              <a:rPr dirty="0" sz="1100" spc="90">
                <a:solidFill>
                  <a:srgbClr val="E5D7C6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E5D7C6"/>
                </a:solidFill>
                <a:latin typeface="Arial"/>
                <a:cs typeface="Arial"/>
              </a:rPr>
              <a:t>hữu</a:t>
            </a:r>
            <a:r>
              <a:rPr dirty="0" sz="1100" spc="85">
                <a:solidFill>
                  <a:srgbClr val="E5D7C6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E5D7C6"/>
                </a:solidFill>
                <a:latin typeface="Arial"/>
                <a:cs typeface="Arial"/>
              </a:rPr>
              <a:t>cơ</a:t>
            </a:r>
            <a:r>
              <a:rPr dirty="0" sz="1100" spc="85">
                <a:solidFill>
                  <a:srgbClr val="E5D7C6"/>
                </a:solidFill>
                <a:latin typeface="Arial"/>
                <a:cs typeface="Arial"/>
              </a:rPr>
              <a:t> </a:t>
            </a:r>
            <a:r>
              <a:rPr dirty="0" sz="1100" spc="-25">
                <a:solidFill>
                  <a:srgbClr val="E5D7C6"/>
                </a:solidFill>
                <a:latin typeface="Arial"/>
                <a:cs typeface="Arial"/>
              </a:rPr>
              <a:t>nổi</a:t>
            </a:r>
            <a:endParaRPr sz="1100">
              <a:latin typeface="Arial"/>
              <a:cs typeface="Arial"/>
            </a:endParaRPr>
          </a:p>
        </p:txBody>
      </p:sp>
      <p:sp>
        <p:nvSpPr>
          <p:cNvPr id="9" name="object 9" descr=""/>
          <p:cNvSpPr txBox="1"/>
          <p:nvPr/>
        </p:nvSpPr>
        <p:spPr>
          <a:xfrm>
            <a:off x="1054111" y="6001511"/>
            <a:ext cx="1625600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50">
                <a:solidFill>
                  <a:srgbClr val="E5D7C6"/>
                </a:solidFill>
                <a:latin typeface="Arial"/>
                <a:cs typeface="Arial"/>
              </a:rPr>
              <a:t>bật</a:t>
            </a:r>
            <a:r>
              <a:rPr dirty="0" sz="1100" spc="225">
                <a:solidFill>
                  <a:srgbClr val="E5D7C6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E5D7C6"/>
                </a:solidFill>
                <a:latin typeface="Arial"/>
                <a:cs typeface="Arial"/>
              </a:rPr>
              <a:t>và</a:t>
            </a:r>
            <a:r>
              <a:rPr dirty="0" sz="1100" spc="235">
                <a:solidFill>
                  <a:srgbClr val="E5D7C6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E5D7C6"/>
                </a:solidFill>
                <a:latin typeface="Arial"/>
                <a:cs typeface="Arial"/>
              </a:rPr>
              <a:t>những</a:t>
            </a:r>
            <a:r>
              <a:rPr dirty="0" sz="1100" spc="235">
                <a:solidFill>
                  <a:srgbClr val="E5D7C6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E5D7C6"/>
                </a:solidFill>
                <a:latin typeface="Arial"/>
                <a:cs typeface="Arial"/>
              </a:rPr>
              <a:t>cái</a:t>
            </a:r>
            <a:r>
              <a:rPr dirty="0" sz="1100" spc="225">
                <a:solidFill>
                  <a:srgbClr val="E5D7C6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E5D7C6"/>
                </a:solidFill>
                <a:latin typeface="Arial"/>
                <a:cs typeface="Arial"/>
              </a:rPr>
              <a:t>tôi</a:t>
            </a:r>
            <a:r>
              <a:rPr dirty="0" sz="1100" spc="229">
                <a:solidFill>
                  <a:srgbClr val="E5D7C6"/>
                </a:solidFill>
                <a:latin typeface="Arial"/>
                <a:cs typeface="Arial"/>
              </a:rPr>
              <a:t> </a:t>
            </a:r>
            <a:r>
              <a:rPr dirty="0" sz="1100" spc="-25">
                <a:solidFill>
                  <a:srgbClr val="E5D7C6"/>
                </a:solidFill>
                <a:latin typeface="Arial"/>
                <a:cs typeface="Arial"/>
              </a:rPr>
              <a:t>cá</a:t>
            </a:r>
            <a:endParaRPr sz="1100">
              <a:latin typeface="Arial"/>
              <a:cs typeface="Arial"/>
            </a:endParaRPr>
          </a:p>
        </p:txBody>
      </p:sp>
      <p:sp>
        <p:nvSpPr>
          <p:cNvPr id="10" name="object 10" descr=""/>
          <p:cNvSpPr txBox="1"/>
          <p:nvPr/>
        </p:nvSpPr>
        <p:spPr>
          <a:xfrm>
            <a:off x="1054111" y="6166104"/>
            <a:ext cx="1627505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>
                <a:solidFill>
                  <a:srgbClr val="E5D7C6"/>
                </a:solidFill>
                <a:latin typeface="Arial"/>
                <a:cs typeface="Arial"/>
              </a:rPr>
              <a:t>tính</a:t>
            </a:r>
            <a:r>
              <a:rPr dirty="0" sz="1100" spc="110">
                <a:solidFill>
                  <a:srgbClr val="E5D7C6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E5D7C6"/>
                </a:solidFill>
                <a:latin typeface="Arial"/>
                <a:cs typeface="Arial"/>
              </a:rPr>
              <a:t>luôn</a:t>
            </a:r>
            <a:r>
              <a:rPr dirty="0" sz="1100" spc="110">
                <a:solidFill>
                  <a:srgbClr val="E5D7C6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E5D7C6"/>
                </a:solidFill>
                <a:latin typeface="Arial"/>
                <a:cs typeface="Arial"/>
              </a:rPr>
              <a:t>có</a:t>
            </a:r>
            <a:r>
              <a:rPr dirty="0" sz="1100" spc="105">
                <a:solidFill>
                  <a:srgbClr val="E5D7C6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E5D7C6"/>
                </a:solidFill>
                <a:latin typeface="Arial"/>
                <a:cs typeface="Arial"/>
              </a:rPr>
              <a:t>điểm</a:t>
            </a:r>
            <a:r>
              <a:rPr dirty="0" sz="1100" spc="100">
                <a:solidFill>
                  <a:srgbClr val="E5D7C6"/>
                </a:solidFill>
                <a:latin typeface="Arial"/>
                <a:cs typeface="Arial"/>
              </a:rPr>
              <a:t> </a:t>
            </a:r>
            <a:r>
              <a:rPr dirty="0" sz="1100" spc="-10">
                <a:solidFill>
                  <a:srgbClr val="E5D7C6"/>
                </a:solidFill>
                <a:latin typeface="Arial"/>
                <a:cs typeface="Arial"/>
              </a:rPr>
              <a:t>chung:</a:t>
            </a:r>
            <a:endParaRPr sz="1100">
              <a:latin typeface="Arial"/>
              <a:cs typeface="Arial"/>
            </a:endParaRPr>
          </a:p>
        </p:txBody>
      </p:sp>
      <p:sp>
        <p:nvSpPr>
          <p:cNvPr id="11" name="object 11" descr=""/>
          <p:cNvSpPr txBox="1"/>
          <p:nvPr/>
        </p:nvSpPr>
        <p:spPr>
          <a:xfrm>
            <a:off x="1054111" y="6330696"/>
            <a:ext cx="1626870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145">
                <a:solidFill>
                  <a:srgbClr val="E5D7C6"/>
                </a:solidFill>
                <a:latin typeface="Arial"/>
                <a:cs typeface="Arial"/>
              </a:rPr>
              <a:t>Tự</a:t>
            </a:r>
            <a:r>
              <a:rPr dirty="0" sz="1100" spc="40">
                <a:solidFill>
                  <a:srgbClr val="E5D7C6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E5D7C6"/>
                </a:solidFill>
                <a:latin typeface="Arial"/>
                <a:cs typeface="Arial"/>
              </a:rPr>
              <a:t>nhiên,</a:t>
            </a:r>
            <a:r>
              <a:rPr dirty="0" sz="1100" spc="40">
                <a:solidFill>
                  <a:srgbClr val="E5D7C6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E5D7C6"/>
                </a:solidFill>
                <a:latin typeface="Arial"/>
                <a:cs typeface="Arial"/>
              </a:rPr>
              <a:t>khác</a:t>
            </a:r>
            <a:r>
              <a:rPr dirty="0" sz="1100" spc="45">
                <a:solidFill>
                  <a:srgbClr val="E5D7C6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E5D7C6"/>
                </a:solidFill>
                <a:latin typeface="Arial"/>
                <a:cs typeface="Arial"/>
              </a:rPr>
              <a:t>biệt,</a:t>
            </a:r>
            <a:r>
              <a:rPr dirty="0" sz="1100" spc="40">
                <a:solidFill>
                  <a:srgbClr val="E5D7C6"/>
                </a:solidFill>
                <a:latin typeface="Arial"/>
                <a:cs typeface="Arial"/>
              </a:rPr>
              <a:t> </a:t>
            </a:r>
            <a:r>
              <a:rPr dirty="0" sz="1100" spc="-20">
                <a:solidFill>
                  <a:srgbClr val="E5D7C6"/>
                </a:solidFill>
                <a:latin typeface="Arial"/>
                <a:cs typeface="Arial"/>
              </a:rPr>
              <a:t>dung</a:t>
            </a:r>
            <a:endParaRPr sz="1100">
              <a:latin typeface="Arial"/>
              <a:cs typeface="Arial"/>
            </a:endParaRPr>
          </a:p>
        </p:txBody>
      </p:sp>
      <p:sp>
        <p:nvSpPr>
          <p:cNvPr id="12" name="object 12" descr=""/>
          <p:cNvSpPr txBox="1"/>
          <p:nvPr/>
        </p:nvSpPr>
        <p:spPr>
          <a:xfrm>
            <a:off x="1054111" y="6495288"/>
            <a:ext cx="1310640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>
                <a:solidFill>
                  <a:srgbClr val="E5D7C6"/>
                </a:solidFill>
                <a:latin typeface="Arial"/>
                <a:cs typeface="Arial"/>
              </a:rPr>
              <a:t>dị</a:t>
            </a:r>
            <a:r>
              <a:rPr dirty="0" sz="1100" spc="20">
                <a:solidFill>
                  <a:srgbClr val="E5D7C6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E5D7C6"/>
                </a:solidFill>
                <a:latin typeface="Arial"/>
                <a:cs typeface="Arial"/>
              </a:rPr>
              <a:t>và</a:t>
            </a:r>
            <a:r>
              <a:rPr dirty="0" sz="1100" spc="30">
                <a:solidFill>
                  <a:srgbClr val="E5D7C6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E5D7C6"/>
                </a:solidFill>
                <a:latin typeface="Arial"/>
                <a:cs typeface="Arial"/>
              </a:rPr>
              <a:t>nhiều</a:t>
            </a:r>
            <a:r>
              <a:rPr dirty="0" sz="1100" spc="30">
                <a:solidFill>
                  <a:srgbClr val="E5D7C6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E5D7C6"/>
                </a:solidFill>
                <a:latin typeface="Arial"/>
                <a:cs typeface="Arial"/>
              </a:rPr>
              <a:t>nội</a:t>
            </a:r>
            <a:r>
              <a:rPr dirty="0" sz="1100" spc="20">
                <a:solidFill>
                  <a:srgbClr val="E5D7C6"/>
                </a:solidFill>
                <a:latin typeface="Arial"/>
                <a:cs typeface="Arial"/>
              </a:rPr>
              <a:t> </a:t>
            </a:r>
            <a:r>
              <a:rPr dirty="0" sz="1100" spc="-20">
                <a:solidFill>
                  <a:srgbClr val="E5D7C6"/>
                </a:solidFill>
                <a:latin typeface="Arial"/>
                <a:cs typeface="Arial"/>
              </a:rPr>
              <a:t>hàm.</a:t>
            </a:r>
            <a:endParaRPr sz="1100">
              <a:latin typeface="Arial"/>
              <a:cs typeface="Arial"/>
            </a:endParaRPr>
          </a:p>
        </p:txBody>
      </p:sp>
      <p:sp>
        <p:nvSpPr>
          <p:cNvPr id="13" name="object 13"/>
          <p:cNvSpPr txBox="1">
            <a:spLocks noGrp="1"/>
          </p:cNvSpPr>
          <p:nvPr>
            <p:ph type="title"/>
          </p:nvPr>
        </p:nvSpPr>
        <p:spPr>
          <a:xfrm>
            <a:off x="451134" y="2601468"/>
            <a:ext cx="4718050" cy="1369695"/>
          </a:xfrm>
          <a:prstGeom prst="rect"/>
        </p:spPr>
        <p:txBody>
          <a:bodyPr wrap="square" lIns="0" tIns="8890" rIns="0" bIns="0" rtlCol="0" vert="horz">
            <a:spAutoFit/>
          </a:bodyPr>
          <a:lstStyle/>
          <a:p>
            <a:pPr marL="12700" marR="5080">
              <a:lnSpc>
                <a:spcPct val="100499"/>
              </a:lnSpc>
              <a:spcBef>
                <a:spcPts val="70"/>
              </a:spcBef>
            </a:pPr>
            <a:r>
              <a:rPr dirty="0" sz="4400" spc="-145" i="0">
                <a:solidFill>
                  <a:srgbClr val="E8DAC8"/>
                </a:solidFill>
                <a:latin typeface="Arial"/>
                <a:cs typeface="Arial"/>
              </a:rPr>
              <a:t>The </a:t>
            </a:r>
            <a:r>
              <a:rPr dirty="0" sz="4400" spc="-210" i="0">
                <a:solidFill>
                  <a:srgbClr val="E8DAC8"/>
                </a:solidFill>
                <a:latin typeface="Arial"/>
                <a:cs typeface="Arial"/>
              </a:rPr>
              <a:t>“like</a:t>
            </a:r>
            <a:r>
              <a:rPr dirty="0" sz="4400" spc="-140" i="0">
                <a:solidFill>
                  <a:srgbClr val="E8DAC8"/>
                </a:solidFill>
                <a:latin typeface="Arial"/>
                <a:cs typeface="Arial"/>
              </a:rPr>
              <a:t> </a:t>
            </a:r>
            <a:r>
              <a:rPr dirty="0" sz="4400" spc="-170" i="0">
                <a:solidFill>
                  <a:srgbClr val="E8DAC8"/>
                </a:solidFill>
                <a:latin typeface="Arial"/>
                <a:cs typeface="Arial"/>
              </a:rPr>
              <a:t>no</a:t>
            </a:r>
            <a:r>
              <a:rPr dirty="0" sz="4400" spc="-135" i="0">
                <a:solidFill>
                  <a:srgbClr val="E8DAC8"/>
                </a:solidFill>
                <a:latin typeface="Arial"/>
                <a:cs typeface="Arial"/>
              </a:rPr>
              <a:t> </a:t>
            </a:r>
            <a:r>
              <a:rPr dirty="0" sz="4400" spc="-85" i="0">
                <a:solidFill>
                  <a:srgbClr val="E8DAC8"/>
                </a:solidFill>
                <a:latin typeface="Arial"/>
                <a:cs typeface="Arial"/>
              </a:rPr>
              <a:t>other” </a:t>
            </a:r>
            <a:r>
              <a:rPr dirty="0" sz="4400" spc="-10" i="0">
                <a:solidFill>
                  <a:srgbClr val="E8DAC8"/>
                </a:solidFill>
                <a:latin typeface="Arial"/>
                <a:cs typeface="Arial"/>
              </a:rPr>
              <a:t>look.</a:t>
            </a:r>
            <a:endParaRPr sz="4400">
              <a:latin typeface="Arial"/>
              <a:cs typeface="Arial"/>
            </a:endParaRPr>
          </a:p>
        </p:txBody>
      </p:sp>
      <p:pic>
        <p:nvPicPr>
          <p:cNvPr id="14" name="object 14" descr="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102932" y="981075"/>
            <a:ext cx="3263900" cy="4895848"/>
          </a:xfrm>
          <a:prstGeom prst="rect">
            <a:avLst/>
          </a:prstGeom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3" name="object 3" descr=""/>
          <p:cNvSpPr txBox="1"/>
          <p:nvPr/>
        </p:nvSpPr>
        <p:spPr>
          <a:xfrm>
            <a:off x="8742883" y="6126284"/>
            <a:ext cx="3223260" cy="524510"/>
          </a:xfrm>
          <a:prstGeom prst="rect">
            <a:avLst/>
          </a:prstGeom>
        </p:spPr>
        <p:txBody>
          <a:bodyPr wrap="square" lIns="0" tIns="24765" rIns="0" bIns="0" rtlCol="0" vert="horz">
            <a:spAutoFit/>
          </a:bodyPr>
          <a:lstStyle/>
          <a:p>
            <a:pPr marL="1920875">
              <a:lnSpc>
                <a:spcPct val="100000"/>
              </a:lnSpc>
              <a:spcBef>
                <a:spcPts val="195"/>
              </a:spcBef>
            </a:pPr>
            <a:r>
              <a:rPr dirty="0" sz="750" b="1" i="1">
                <a:solidFill>
                  <a:srgbClr val="E5D7C6"/>
                </a:solidFill>
                <a:latin typeface="Arial"/>
                <a:cs typeface="Arial"/>
              </a:rPr>
              <a:t>WOODHAVEN</a:t>
            </a:r>
            <a:r>
              <a:rPr dirty="0" sz="750" spc="45" b="1" i="1">
                <a:solidFill>
                  <a:srgbClr val="E5D7C6"/>
                </a:solidFill>
                <a:latin typeface="Arial"/>
                <a:cs typeface="Arial"/>
              </a:rPr>
              <a:t> </a:t>
            </a:r>
            <a:r>
              <a:rPr dirty="0" sz="750" b="1" i="1">
                <a:solidFill>
                  <a:srgbClr val="E5D7C6"/>
                </a:solidFill>
                <a:latin typeface="Arial"/>
                <a:cs typeface="Arial"/>
              </a:rPr>
              <a:t>MIX</a:t>
            </a:r>
            <a:r>
              <a:rPr dirty="0" sz="750" spc="35" b="1" i="1">
                <a:solidFill>
                  <a:srgbClr val="E5D7C6"/>
                </a:solidFill>
                <a:latin typeface="Arial"/>
                <a:cs typeface="Arial"/>
              </a:rPr>
              <a:t> </a:t>
            </a:r>
            <a:r>
              <a:rPr dirty="0" sz="750" spc="-10" b="1" i="1">
                <a:solidFill>
                  <a:srgbClr val="E5D7C6"/>
                </a:solidFill>
                <a:latin typeface="Arial"/>
                <a:cs typeface="Arial"/>
              </a:rPr>
              <a:t>KITCHEN</a:t>
            </a:r>
            <a:endParaRPr sz="750">
              <a:latin typeface="Arial"/>
              <a:cs typeface="Arial"/>
            </a:endParaRPr>
          </a:p>
          <a:p>
            <a:pPr algn="r" marR="5080">
              <a:lnSpc>
                <a:spcPct val="100000"/>
              </a:lnSpc>
              <a:spcBef>
                <a:spcPts val="75"/>
              </a:spcBef>
            </a:pPr>
            <a:r>
              <a:rPr dirty="0" sz="800">
                <a:solidFill>
                  <a:srgbClr val="C2B19F"/>
                </a:solidFill>
                <a:latin typeface="Arial"/>
                <a:cs typeface="Arial"/>
              </a:rPr>
              <a:t>Màu</a:t>
            </a:r>
            <a:r>
              <a:rPr dirty="0" sz="800" spc="5">
                <a:solidFill>
                  <a:srgbClr val="C2B19F"/>
                </a:solidFill>
                <a:latin typeface="Arial"/>
                <a:cs typeface="Arial"/>
              </a:rPr>
              <a:t> </a:t>
            </a:r>
            <a:r>
              <a:rPr dirty="0" sz="800">
                <a:solidFill>
                  <a:srgbClr val="C2B19F"/>
                </a:solidFill>
                <a:latin typeface="Arial"/>
                <a:cs typeface="Arial"/>
              </a:rPr>
              <a:t>cánh:</a:t>
            </a:r>
            <a:r>
              <a:rPr dirty="0" sz="800" spc="5">
                <a:solidFill>
                  <a:srgbClr val="C2B19F"/>
                </a:solidFill>
                <a:latin typeface="Arial"/>
                <a:cs typeface="Arial"/>
              </a:rPr>
              <a:t> </a:t>
            </a:r>
            <a:r>
              <a:rPr dirty="0" sz="800">
                <a:solidFill>
                  <a:srgbClr val="DCCFC1"/>
                </a:solidFill>
                <a:latin typeface="Arial"/>
                <a:cs typeface="Arial"/>
              </a:rPr>
              <a:t>Cool</a:t>
            </a:r>
            <a:r>
              <a:rPr dirty="0" sz="800" spc="-5">
                <a:solidFill>
                  <a:srgbClr val="DCCFC1"/>
                </a:solidFill>
                <a:latin typeface="Arial"/>
                <a:cs typeface="Arial"/>
              </a:rPr>
              <a:t> </a:t>
            </a:r>
            <a:r>
              <a:rPr dirty="0" sz="800">
                <a:solidFill>
                  <a:srgbClr val="DCCFC1"/>
                </a:solidFill>
                <a:latin typeface="Arial"/>
                <a:cs typeface="Arial"/>
              </a:rPr>
              <a:t>grey</a:t>
            </a:r>
            <a:r>
              <a:rPr dirty="0" sz="800" spc="5">
                <a:solidFill>
                  <a:srgbClr val="DCCFC1"/>
                </a:solidFill>
                <a:latin typeface="Arial"/>
                <a:cs typeface="Arial"/>
              </a:rPr>
              <a:t> </a:t>
            </a:r>
            <a:r>
              <a:rPr dirty="0" sz="800">
                <a:solidFill>
                  <a:srgbClr val="DCCFC1"/>
                </a:solidFill>
                <a:latin typeface="Arial"/>
                <a:cs typeface="Arial"/>
              </a:rPr>
              <a:t>–</a:t>
            </a:r>
            <a:r>
              <a:rPr dirty="0" sz="800" spc="-10">
                <a:solidFill>
                  <a:srgbClr val="DCCFC1"/>
                </a:solidFill>
                <a:latin typeface="Arial"/>
                <a:cs typeface="Arial"/>
              </a:rPr>
              <a:t> </a:t>
            </a:r>
            <a:r>
              <a:rPr dirty="0" sz="800">
                <a:solidFill>
                  <a:srgbClr val="DCCFC1"/>
                </a:solidFill>
                <a:latin typeface="Arial"/>
                <a:cs typeface="Arial"/>
              </a:rPr>
              <a:t>Walnut</a:t>
            </a:r>
            <a:r>
              <a:rPr dirty="0" sz="800" spc="10">
                <a:solidFill>
                  <a:srgbClr val="DCCFC1"/>
                </a:solidFill>
                <a:latin typeface="Arial"/>
                <a:cs typeface="Arial"/>
              </a:rPr>
              <a:t> </a:t>
            </a:r>
            <a:r>
              <a:rPr dirty="0" sz="800" spc="-30">
                <a:solidFill>
                  <a:srgbClr val="E5D7C6"/>
                </a:solidFill>
                <a:latin typeface="Arial"/>
                <a:cs typeface="Arial"/>
              </a:rPr>
              <a:t>|</a:t>
            </a:r>
            <a:r>
              <a:rPr dirty="0" sz="800" spc="-15">
                <a:solidFill>
                  <a:srgbClr val="E5D7C6"/>
                </a:solidFill>
                <a:latin typeface="Arial"/>
                <a:cs typeface="Arial"/>
              </a:rPr>
              <a:t> </a:t>
            </a:r>
            <a:r>
              <a:rPr dirty="0" sz="800" spc="-20">
                <a:solidFill>
                  <a:srgbClr val="C2B19F"/>
                </a:solidFill>
                <a:latin typeface="Arial"/>
                <a:cs typeface="Arial"/>
              </a:rPr>
              <a:t>Vách</a:t>
            </a:r>
            <a:r>
              <a:rPr dirty="0" sz="800" spc="10">
                <a:solidFill>
                  <a:srgbClr val="C2B19F"/>
                </a:solidFill>
                <a:latin typeface="Arial"/>
                <a:cs typeface="Arial"/>
              </a:rPr>
              <a:t> </a:t>
            </a:r>
            <a:r>
              <a:rPr dirty="0" sz="800">
                <a:solidFill>
                  <a:srgbClr val="C2B19F"/>
                </a:solidFill>
                <a:latin typeface="Arial"/>
                <a:cs typeface="Arial"/>
              </a:rPr>
              <a:t>&amp; ốp</a:t>
            </a:r>
            <a:r>
              <a:rPr dirty="0" sz="800" spc="5">
                <a:solidFill>
                  <a:srgbClr val="C2B19F"/>
                </a:solidFill>
                <a:latin typeface="Arial"/>
                <a:cs typeface="Arial"/>
              </a:rPr>
              <a:t> </a:t>
            </a:r>
            <a:r>
              <a:rPr dirty="0" sz="800">
                <a:solidFill>
                  <a:srgbClr val="C2B19F"/>
                </a:solidFill>
                <a:latin typeface="Arial"/>
                <a:cs typeface="Arial"/>
              </a:rPr>
              <a:t>đá: </a:t>
            </a:r>
            <a:r>
              <a:rPr dirty="0" sz="800">
                <a:solidFill>
                  <a:srgbClr val="DCCFC1"/>
                </a:solidFill>
                <a:latin typeface="Arial"/>
                <a:cs typeface="Arial"/>
              </a:rPr>
              <a:t>Belgium Blue</a:t>
            </a:r>
            <a:r>
              <a:rPr dirty="0" sz="800" spc="5">
                <a:solidFill>
                  <a:srgbClr val="DCCFC1"/>
                </a:solidFill>
                <a:latin typeface="Arial"/>
                <a:cs typeface="Arial"/>
              </a:rPr>
              <a:t> </a:t>
            </a:r>
            <a:r>
              <a:rPr dirty="0" sz="800">
                <a:solidFill>
                  <a:srgbClr val="DCCFC1"/>
                </a:solidFill>
                <a:latin typeface="Arial"/>
                <a:cs typeface="Arial"/>
              </a:rPr>
              <a:t>–</a:t>
            </a:r>
            <a:r>
              <a:rPr dirty="0" sz="800" spc="5">
                <a:solidFill>
                  <a:srgbClr val="DCCFC1"/>
                </a:solidFill>
                <a:latin typeface="Arial"/>
                <a:cs typeface="Arial"/>
              </a:rPr>
              <a:t> </a:t>
            </a:r>
            <a:r>
              <a:rPr dirty="0" sz="800" spc="-10">
                <a:solidFill>
                  <a:srgbClr val="DCCFC1"/>
                </a:solidFill>
                <a:latin typeface="Arial"/>
                <a:cs typeface="Arial"/>
              </a:rPr>
              <a:t>BQ2102</a:t>
            </a:r>
            <a:endParaRPr sz="800">
              <a:latin typeface="Arial"/>
              <a:cs typeface="Arial"/>
            </a:endParaRPr>
          </a:p>
          <a:p>
            <a:pPr algn="r" marR="5080">
              <a:lnSpc>
                <a:spcPts val="925"/>
              </a:lnSpc>
              <a:spcBef>
                <a:spcPts val="45"/>
              </a:spcBef>
            </a:pPr>
            <a:r>
              <a:rPr dirty="0" sz="800" spc="-30">
                <a:solidFill>
                  <a:srgbClr val="C2B19F"/>
                </a:solidFill>
                <a:latin typeface="Arial"/>
                <a:cs typeface="Arial"/>
              </a:rPr>
              <a:t>Kích </a:t>
            </a:r>
            <a:r>
              <a:rPr dirty="0" sz="800" spc="-20">
                <a:solidFill>
                  <a:srgbClr val="C2B19F"/>
                </a:solidFill>
                <a:latin typeface="Arial"/>
                <a:cs typeface="Arial"/>
              </a:rPr>
              <a:t>thước:</a:t>
            </a:r>
            <a:r>
              <a:rPr dirty="0" sz="800" spc="-35">
                <a:solidFill>
                  <a:srgbClr val="C2B19F"/>
                </a:solidFill>
                <a:latin typeface="Arial"/>
                <a:cs typeface="Arial"/>
              </a:rPr>
              <a:t> </a:t>
            </a:r>
            <a:r>
              <a:rPr dirty="0" sz="800" spc="-65">
                <a:solidFill>
                  <a:srgbClr val="DCCFC1"/>
                </a:solidFill>
                <a:latin typeface="Arial"/>
                <a:cs typeface="Arial"/>
              </a:rPr>
              <a:t>L</a:t>
            </a:r>
            <a:r>
              <a:rPr dirty="0" sz="800" spc="-55">
                <a:solidFill>
                  <a:srgbClr val="DCCFC1"/>
                </a:solidFill>
                <a:latin typeface="Arial"/>
                <a:cs typeface="Arial"/>
              </a:rPr>
              <a:t> </a:t>
            </a:r>
            <a:r>
              <a:rPr dirty="0" sz="800" spc="-40">
                <a:solidFill>
                  <a:srgbClr val="DCCFC1"/>
                </a:solidFill>
                <a:latin typeface="Arial"/>
                <a:cs typeface="Arial"/>
              </a:rPr>
              <a:t>SHAPE</a:t>
            </a:r>
            <a:r>
              <a:rPr dirty="0" sz="800" spc="160">
                <a:solidFill>
                  <a:srgbClr val="DCCFC1"/>
                </a:solidFill>
                <a:latin typeface="Arial"/>
                <a:cs typeface="Arial"/>
              </a:rPr>
              <a:t> </a:t>
            </a:r>
            <a:r>
              <a:rPr dirty="0" sz="800">
                <a:solidFill>
                  <a:srgbClr val="DCCFC1"/>
                </a:solidFill>
                <a:latin typeface="Arial"/>
                <a:cs typeface="Arial"/>
              </a:rPr>
              <a:t>3600</a:t>
            </a:r>
            <a:r>
              <a:rPr dirty="0" sz="800" spc="-35">
                <a:solidFill>
                  <a:srgbClr val="DCCFC1"/>
                </a:solidFill>
                <a:latin typeface="Arial"/>
                <a:cs typeface="Arial"/>
              </a:rPr>
              <a:t> </a:t>
            </a:r>
            <a:r>
              <a:rPr dirty="0" sz="800">
                <a:solidFill>
                  <a:srgbClr val="DCCFC1"/>
                </a:solidFill>
                <a:latin typeface="Arial"/>
                <a:cs typeface="Arial"/>
              </a:rPr>
              <a:t>–</a:t>
            </a:r>
            <a:r>
              <a:rPr dirty="0" sz="800" spc="-30">
                <a:solidFill>
                  <a:srgbClr val="DCCFC1"/>
                </a:solidFill>
                <a:latin typeface="Arial"/>
                <a:cs typeface="Arial"/>
              </a:rPr>
              <a:t> </a:t>
            </a:r>
            <a:r>
              <a:rPr dirty="0" sz="800" spc="-20">
                <a:solidFill>
                  <a:srgbClr val="DCCFC1"/>
                </a:solidFill>
                <a:latin typeface="Arial"/>
                <a:cs typeface="Arial"/>
              </a:rPr>
              <a:t>2400</a:t>
            </a:r>
            <a:endParaRPr sz="800">
              <a:latin typeface="Arial"/>
              <a:cs typeface="Arial"/>
            </a:endParaRPr>
          </a:p>
          <a:p>
            <a:pPr algn="r" marR="5080">
              <a:lnSpc>
                <a:spcPts val="925"/>
              </a:lnSpc>
            </a:pPr>
            <a:r>
              <a:rPr dirty="0" sz="800">
                <a:solidFill>
                  <a:srgbClr val="C2B19F"/>
                </a:solidFill>
                <a:latin typeface="Arial"/>
                <a:cs typeface="Arial"/>
              </a:rPr>
              <a:t>Giá</a:t>
            </a:r>
            <a:r>
              <a:rPr dirty="0" sz="800" spc="-20">
                <a:solidFill>
                  <a:srgbClr val="C2B19F"/>
                </a:solidFill>
                <a:latin typeface="Arial"/>
                <a:cs typeface="Arial"/>
              </a:rPr>
              <a:t> từ:</a:t>
            </a:r>
            <a:r>
              <a:rPr dirty="0" sz="800" spc="-10">
                <a:solidFill>
                  <a:srgbClr val="C2B19F"/>
                </a:solidFill>
                <a:latin typeface="Arial"/>
                <a:cs typeface="Arial"/>
              </a:rPr>
              <a:t> </a:t>
            </a:r>
            <a:r>
              <a:rPr dirty="0" sz="800" spc="-10">
                <a:solidFill>
                  <a:srgbClr val="E5D7C6"/>
                </a:solidFill>
                <a:latin typeface="Arial"/>
                <a:cs typeface="Arial"/>
              </a:rPr>
              <a:t>70.000.000</a:t>
            </a:r>
            <a:endParaRPr sz="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6857999"/>
                </a:lnTo>
                <a:lnTo>
                  <a:pt x="12192000" y="6857999"/>
                </a:lnTo>
                <a:lnTo>
                  <a:pt x="12192000" y="0"/>
                </a:lnTo>
                <a:close/>
              </a:path>
            </a:pathLst>
          </a:custGeom>
          <a:solidFill>
            <a:srgbClr val="F5EEE7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3" name="object 3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153888" y="0"/>
            <a:ext cx="7038111" cy="6857999"/>
          </a:xfrm>
          <a:prstGeom prst="rect">
            <a:avLst/>
          </a:prstGeom>
        </p:spPr>
      </p:pic>
      <p:pic>
        <p:nvPicPr>
          <p:cNvPr id="4" name="object 4" descr="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030776" y="536168"/>
            <a:ext cx="2867888" cy="5785660"/>
          </a:xfrm>
          <a:prstGeom prst="rect">
            <a:avLst/>
          </a:prstGeom>
        </p:spPr>
      </p:pic>
      <p:sp>
        <p:nvSpPr>
          <p:cNvPr id="5" name="object 5" descr=""/>
          <p:cNvSpPr txBox="1"/>
          <p:nvPr/>
        </p:nvSpPr>
        <p:spPr>
          <a:xfrm>
            <a:off x="9641535" y="4685456"/>
            <a:ext cx="2406650" cy="1317625"/>
          </a:xfrm>
          <a:prstGeom prst="rect">
            <a:avLst/>
          </a:prstGeom>
        </p:spPr>
        <p:txBody>
          <a:bodyPr wrap="square" lIns="0" tIns="144780" rIns="0" bIns="0" rtlCol="0" vert="horz">
            <a:spAutoFit/>
          </a:bodyPr>
          <a:lstStyle/>
          <a:p>
            <a:pPr algn="just" marL="12700">
              <a:lnSpc>
                <a:spcPct val="100000"/>
              </a:lnSpc>
              <a:spcBef>
                <a:spcPts val="1140"/>
              </a:spcBef>
            </a:pPr>
            <a:r>
              <a:rPr dirty="0" sz="1450" spc="-20" b="1" i="1">
                <a:solidFill>
                  <a:srgbClr val="FFFFFF"/>
                </a:solidFill>
                <a:latin typeface="Arial"/>
                <a:cs typeface="Arial"/>
              </a:rPr>
              <a:t>Bếp</a:t>
            </a:r>
            <a:r>
              <a:rPr dirty="0" sz="1450" spc="-80" b="1" i="1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450" spc="-110" b="1" i="1">
                <a:solidFill>
                  <a:srgbClr val="FFFFFF"/>
                </a:solidFill>
                <a:latin typeface="Arial"/>
                <a:cs typeface="Arial"/>
              </a:rPr>
              <a:t>ALLOY</a:t>
            </a:r>
            <a:r>
              <a:rPr dirty="0" sz="1450" spc="-130" b="1" i="1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450" spc="-10" b="1" i="1">
                <a:solidFill>
                  <a:srgbClr val="FFFFFF"/>
                </a:solidFill>
                <a:latin typeface="Arial"/>
                <a:cs typeface="Arial"/>
              </a:rPr>
              <a:t>TOUCH</a:t>
            </a:r>
            <a:r>
              <a:rPr dirty="0" sz="1450" spc="-40" b="1" i="1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450" spc="-25" b="1" i="1">
                <a:solidFill>
                  <a:srgbClr val="FFFFFF"/>
                </a:solidFill>
                <a:latin typeface="Arial"/>
                <a:cs typeface="Arial"/>
              </a:rPr>
              <a:t>MIX</a:t>
            </a:r>
            <a:endParaRPr sz="1450">
              <a:latin typeface="Arial"/>
              <a:cs typeface="Arial"/>
            </a:endParaRPr>
          </a:p>
          <a:p>
            <a:pPr algn="just" marL="12700" marR="5080">
              <a:lnSpc>
                <a:spcPct val="100499"/>
              </a:lnSpc>
              <a:spcBef>
                <a:spcPts val="760"/>
              </a:spcBef>
            </a:pPr>
            <a:r>
              <a:rPr dirty="0" sz="1100">
                <a:solidFill>
                  <a:srgbClr val="FFFFFF"/>
                </a:solidFill>
                <a:latin typeface="Arial"/>
                <a:cs typeface="Arial"/>
              </a:rPr>
              <a:t>Tái</a:t>
            </a:r>
            <a:r>
              <a:rPr dirty="0" sz="1100" spc="24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FFFFFF"/>
                </a:solidFill>
                <a:latin typeface="Arial"/>
                <a:cs typeface="Arial"/>
              </a:rPr>
              <a:t>hiện</a:t>
            </a:r>
            <a:r>
              <a:rPr dirty="0" sz="1100" spc="24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FFFFFF"/>
                </a:solidFill>
                <a:latin typeface="Arial"/>
                <a:cs typeface="Arial"/>
              </a:rPr>
              <a:t>lát</a:t>
            </a:r>
            <a:r>
              <a:rPr dirty="0" sz="1100" spc="24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FFFFFF"/>
                </a:solidFill>
                <a:latin typeface="Arial"/>
                <a:cs typeface="Arial"/>
              </a:rPr>
              <a:t>cắt</a:t>
            </a:r>
            <a:r>
              <a:rPr dirty="0" sz="1100" spc="23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FFFFFF"/>
                </a:solidFill>
                <a:latin typeface="Arial"/>
                <a:cs typeface="Arial"/>
              </a:rPr>
              <a:t>ấn</a:t>
            </a:r>
            <a:r>
              <a:rPr dirty="0" sz="1100" spc="25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FFFFFF"/>
                </a:solidFill>
                <a:latin typeface="Arial"/>
                <a:cs typeface="Arial"/>
              </a:rPr>
              <a:t>tượng</a:t>
            </a:r>
            <a:r>
              <a:rPr dirty="0" sz="1100" spc="24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FFFFFF"/>
                </a:solidFill>
                <a:latin typeface="Arial"/>
                <a:cs typeface="Arial"/>
              </a:rPr>
              <a:t>của</a:t>
            </a:r>
            <a:r>
              <a:rPr dirty="0" sz="1100" spc="25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100" spc="-20">
                <a:solidFill>
                  <a:srgbClr val="FFFFFF"/>
                </a:solidFill>
                <a:latin typeface="Arial"/>
                <a:cs typeface="Arial"/>
              </a:rPr>
              <a:t>thiên </a:t>
            </a:r>
            <a:r>
              <a:rPr dirty="0" sz="1100">
                <a:solidFill>
                  <a:srgbClr val="FFFFFF"/>
                </a:solidFill>
                <a:latin typeface="Arial"/>
                <a:cs typeface="Arial"/>
              </a:rPr>
              <a:t>nhiên</a:t>
            </a:r>
            <a:r>
              <a:rPr dirty="0" sz="1100" spc="28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FFFFFF"/>
                </a:solidFill>
                <a:latin typeface="Arial"/>
                <a:cs typeface="Arial"/>
              </a:rPr>
              <a:t>từ</a:t>
            </a:r>
            <a:r>
              <a:rPr dirty="0" sz="1100" spc="28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FFFFFF"/>
                </a:solidFill>
                <a:latin typeface="Arial"/>
                <a:cs typeface="Arial"/>
              </a:rPr>
              <a:t>những</a:t>
            </a:r>
            <a:r>
              <a:rPr dirty="0" sz="1100" spc="27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FFFFFF"/>
                </a:solidFill>
                <a:latin typeface="Arial"/>
                <a:cs typeface="Arial"/>
              </a:rPr>
              <a:t>sự</a:t>
            </a:r>
            <a:r>
              <a:rPr dirty="0" sz="1100" spc="28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FFFFFF"/>
                </a:solidFill>
                <a:latin typeface="Arial"/>
                <a:cs typeface="Arial"/>
              </a:rPr>
              <a:t>vật</a:t>
            </a:r>
            <a:r>
              <a:rPr dirty="0" sz="1100" spc="27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FFFFFF"/>
                </a:solidFill>
                <a:latin typeface="Arial"/>
                <a:cs typeface="Arial"/>
              </a:rPr>
              <a:t>đời</a:t>
            </a:r>
            <a:r>
              <a:rPr dirty="0" sz="1100" spc="28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100" spc="-10">
                <a:solidFill>
                  <a:srgbClr val="FFFFFF"/>
                </a:solidFill>
                <a:latin typeface="Arial"/>
                <a:cs typeface="Arial"/>
              </a:rPr>
              <a:t>thường. </a:t>
            </a:r>
            <a:r>
              <a:rPr dirty="0" sz="1100">
                <a:solidFill>
                  <a:srgbClr val="FFFFFF"/>
                </a:solidFill>
                <a:latin typeface="Arial"/>
                <a:cs typeface="Arial"/>
              </a:rPr>
              <a:t>Chất</a:t>
            </a:r>
            <a:r>
              <a:rPr dirty="0" sz="1100" spc="13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FFFFFF"/>
                </a:solidFill>
                <a:latin typeface="Arial"/>
                <a:cs typeface="Arial"/>
              </a:rPr>
              <a:t>gỗ</a:t>
            </a:r>
            <a:r>
              <a:rPr dirty="0" sz="1100" spc="13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FFFFFF"/>
                </a:solidFill>
                <a:latin typeface="Arial"/>
                <a:cs typeface="Arial"/>
              </a:rPr>
              <a:t>Oak</a:t>
            </a:r>
            <a:r>
              <a:rPr dirty="0" sz="1100" spc="11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FFFFFF"/>
                </a:solidFill>
                <a:latin typeface="Arial"/>
                <a:cs typeface="Arial"/>
              </a:rPr>
              <a:t>tươi</a:t>
            </a:r>
            <a:r>
              <a:rPr dirty="0" sz="1100" spc="13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FFFFFF"/>
                </a:solidFill>
                <a:latin typeface="Arial"/>
                <a:cs typeface="Arial"/>
              </a:rPr>
              <a:t>sáng</a:t>
            </a:r>
            <a:r>
              <a:rPr dirty="0" sz="1100" spc="12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FFFFFF"/>
                </a:solidFill>
                <a:latin typeface="Arial"/>
                <a:cs typeface="Arial"/>
              </a:rPr>
              <a:t>và</a:t>
            </a:r>
            <a:r>
              <a:rPr dirty="0" sz="1100" spc="14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FFFFFF"/>
                </a:solidFill>
                <a:latin typeface="Arial"/>
                <a:cs typeface="Arial"/>
              </a:rPr>
              <a:t>đón</a:t>
            </a:r>
            <a:r>
              <a:rPr dirty="0" sz="1100" spc="13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100" spc="-20">
                <a:solidFill>
                  <a:srgbClr val="FFFFFF"/>
                </a:solidFill>
                <a:latin typeface="Arial"/>
                <a:cs typeface="Arial"/>
              </a:rPr>
              <a:t>nắng </a:t>
            </a:r>
            <a:r>
              <a:rPr dirty="0" sz="1100">
                <a:solidFill>
                  <a:srgbClr val="FFFFFF"/>
                </a:solidFill>
                <a:latin typeface="Arial"/>
                <a:cs typeface="Arial"/>
              </a:rPr>
              <a:t>len</a:t>
            </a:r>
            <a:r>
              <a:rPr dirty="0" sz="1100" spc="3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FFFFFF"/>
                </a:solidFill>
                <a:latin typeface="Arial"/>
                <a:cs typeface="Arial"/>
              </a:rPr>
              <a:t>lỏi</a:t>
            </a:r>
            <a:r>
              <a:rPr dirty="0" sz="1100" spc="2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FFFFFF"/>
                </a:solidFill>
                <a:latin typeface="Arial"/>
                <a:cs typeface="Arial"/>
              </a:rPr>
              <a:t>vào</a:t>
            </a:r>
            <a:r>
              <a:rPr dirty="0" sz="1100" spc="2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FFFFFF"/>
                </a:solidFill>
                <a:latin typeface="Arial"/>
                <a:cs typeface="Arial"/>
              </a:rPr>
              <a:t>tâm</a:t>
            </a:r>
            <a:r>
              <a:rPr dirty="0" sz="1100" spc="1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FFFFFF"/>
                </a:solidFill>
                <a:latin typeface="Arial"/>
                <a:cs typeface="Arial"/>
              </a:rPr>
              <a:t>trí</a:t>
            </a:r>
            <a:r>
              <a:rPr dirty="0" sz="1100" spc="2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FFFFFF"/>
                </a:solidFill>
                <a:latin typeface="Arial"/>
                <a:cs typeface="Arial"/>
              </a:rPr>
              <a:t>con</a:t>
            </a:r>
            <a:r>
              <a:rPr dirty="0" sz="1100" spc="3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100" spc="-25">
                <a:solidFill>
                  <a:srgbClr val="FFFFFF"/>
                </a:solidFill>
                <a:latin typeface="Arial"/>
                <a:cs typeface="Arial"/>
              </a:rPr>
              <a:t>người</a:t>
            </a:r>
            <a:r>
              <a:rPr dirty="0" sz="1100" spc="2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FFFFFF"/>
                </a:solidFill>
                <a:latin typeface="Arial"/>
                <a:cs typeface="Arial"/>
              </a:rPr>
              <a:t>cảm</a:t>
            </a:r>
            <a:r>
              <a:rPr dirty="0" sz="1100" spc="2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100" spc="-20">
                <a:solidFill>
                  <a:srgbClr val="FFFFFF"/>
                </a:solidFill>
                <a:latin typeface="Arial"/>
                <a:cs typeface="Arial"/>
              </a:rPr>
              <a:t>giác </a:t>
            </a:r>
            <a:r>
              <a:rPr dirty="0" sz="1100">
                <a:solidFill>
                  <a:srgbClr val="FFFFFF"/>
                </a:solidFill>
                <a:latin typeface="Arial"/>
                <a:cs typeface="Arial"/>
              </a:rPr>
              <a:t>gần</a:t>
            </a:r>
            <a:r>
              <a:rPr dirty="0" sz="1100" spc="7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FFFFFF"/>
                </a:solidFill>
                <a:latin typeface="Arial"/>
                <a:cs typeface="Arial"/>
              </a:rPr>
              <a:t>gũi,</a:t>
            </a:r>
            <a:r>
              <a:rPr dirty="0" sz="1100" spc="7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FFFFFF"/>
                </a:solidFill>
                <a:latin typeface="Arial"/>
                <a:cs typeface="Arial"/>
              </a:rPr>
              <a:t>trẻ</a:t>
            </a:r>
            <a:r>
              <a:rPr dirty="0" sz="1100" spc="6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FFFFFF"/>
                </a:solidFill>
                <a:latin typeface="Arial"/>
                <a:cs typeface="Arial"/>
              </a:rPr>
              <a:t>trung</a:t>
            </a:r>
            <a:r>
              <a:rPr dirty="0" sz="1100" spc="5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FFFFFF"/>
                </a:solidFill>
                <a:latin typeface="Arial"/>
                <a:cs typeface="Arial"/>
              </a:rPr>
              <a:t>và</a:t>
            </a:r>
            <a:r>
              <a:rPr dirty="0" sz="1100" spc="8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FFFFFF"/>
                </a:solidFill>
                <a:latin typeface="Arial"/>
                <a:cs typeface="Arial"/>
              </a:rPr>
              <a:t>thân</a:t>
            </a:r>
            <a:r>
              <a:rPr dirty="0" sz="1100" spc="7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100" spc="-20">
                <a:solidFill>
                  <a:srgbClr val="FFFFFF"/>
                </a:solidFill>
                <a:latin typeface="Arial"/>
                <a:cs typeface="Arial"/>
              </a:rPr>
              <a:t>quen.</a:t>
            </a:r>
            <a:endParaRPr sz="11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3" name="object 3" descr=""/>
          <p:cNvSpPr txBox="1"/>
          <p:nvPr/>
        </p:nvSpPr>
        <p:spPr>
          <a:xfrm>
            <a:off x="8807970" y="6147620"/>
            <a:ext cx="3157855" cy="524510"/>
          </a:xfrm>
          <a:prstGeom prst="rect">
            <a:avLst/>
          </a:prstGeom>
        </p:spPr>
        <p:txBody>
          <a:bodyPr wrap="square" lIns="0" tIns="24765" rIns="0" bIns="0" rtlCol="0" vert="horz">
            <a:spAutoFit/>
          </a:bodyPr>
          <a:lstStyle/>
          <a:p>
            <a:pPr marL="1816100">
              <a:lnSpc>
                <a:spcPct val="100000"/>
              </a:lnSpc>
              <a:spcBef>
                <a:spcPts val="195"/>
              </a:spcBef>
            </a:pPr>
            <a:r>
              <a:rPr dirty="0" sz="750" spc="-30" b="1" i="1">
                <a:solidFill>
                  <a:srgbClr val="E5D7C6"/>
                </a:solidFill>
                <a:latin typeface="Arial"/>
                <a:cs typeface="Arial"/>
              </a:rPr>
              <a:t>ALLOY</a:t>
            </a:r>
            <a:r>
              <a:rPr dirty="0" sz="750" spc="40" b="1" i="1">
                <a:solidFill>
                  <a:srgbClr val="E5D7C6"/>
                </a:solidFill>
                <a:latin typeface="Arial"/>
                <a:cs typeface="Arial"/>
              </a:rPr>
              <a:t> </a:t>
            </a:r>
            <a:r>
              <a:rPr dirty="0" sz="750" b="1" i="1">
                <a:solidFill>
                  <a:srgbClr val="E5D7C6"/>
                </a:solidFill>
                <a:latin typeface="Arial"/>
                <a:cs typeface="Arial"/>
              </a:rPr>
              <a:t>TOUCH</a:t>
            </a:r>
            <a:r>
              <a:rPr dirty="0" sz="750" spc="45" b="1" i="1">
                <a:solidFill>
                  <a:srgbClr val="E5D7C6"/>
                </a:solidFill>
                <a:latin typeface="Arial"/>
                <a:cs typeface="Arial"/>
              </a:rPr>
              <a:t> </a:t>
            </a:r>
            <a:r>
              <a:rPr dirty="0" sz="750" b="1" i="1">
                <a:solidFill>
                  <a:srgbClr val="E5D7C6"/>
                </a:solidFill>
                <a:latin typeface="Arial"/>
                <a:cs typeface="Arial"/>
              </a:rPr>
              <a:t>MIX</a:t>
            </a:r>
            <a:r>
              <a:rPr dirty="0" sz="750" spc="45" b="1" i="1">
                <a:solidFill>
                  <a:srgbClr val="E5D7C6"/>
                </a:solidFill>
                <a:latin typeface="Arial"/>
                <a:cs typeface="Arial"/>
              </a:rPr>
              <a:t> </a:t>
            </a:r>
            <a:r>
              <a:rPr dirty="0" sz="750" spc="-10" b="1" i="1">
                <a:solidFill>
                  <a:srgbClr val="E5D7C6"/>
                </a:solidFill>
                <a:latin typeface="Arial"/>
                <a:cs typeface="Arial"/>
              </a:rPr>
              <a:t>KITCHEN</a:t>
            </a:r>
            <a:endParaRPr sz="75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75"/>
              </a:spcBef>
            </a:pPr>
            <a:r>
              <a:rPr dirty="0" sz="800">
                <a:solidFill>
                  <a:srgbClr val="C2B19F"/>
                </a:solidFill>
                <a:latin typeface="Arial"/>
                <a:cs typeface="Arial"/>
              </a:rPr>
              <a:t>Màu</a:t>
            </a:r>
            <a:r>
              <a:rPr dirty="0" sz="800" spc="20">
                <a:solidFill>
                  <a:srgbClr val="C2B19F"/>
                </a:solidFill>
                <a:latin typeface="Arial"/>
                <a:cs typeface="Arial"/>
              </a:rPr>
              <a:t> </a:t>
            </a:r>
            <a:r>
              <a:rPr dirty="0" sz="800">
                <a:solidFill>
                  <a:srgbClr val="C2B19F"/>
                </a:solidFill>
                <a:latin typeface="Arial"/>
                <a:cs typeface="Arial"/>
              </a:rPr>
              <a:t>cánh:</a:t>
            </a:r>
            <a:r>
              <a:rPr dirty="0" sz="800" spc="10">
                <a:solidFill>
                  <a:srgbClr val="C2B19F"/>
                </a:solidFill>
                <a:latin typeface="Arial"/>
                <a:cs typeface="Arial"/>
              </a:rPr>
              <a:t> </a:t>
            </a:r>
            <a:r>
              <a:rPr dirty="0" sz="800">
                <a:solidFill>
                  <a:srgbClr val="DCCFC1"/>
                </a:solidFill>
                <a:latin typeface="Arial"/>
                <a:cs typeface="Arial"/>
              </a:rPr>
              <a:t>Cool</a:t>
            </a:r>
            <a:r>
              <a:rPr dirty="0" sz="800" spc="10">
                <a:solidFill>
                  <a:srgbClr val="DCCFC1"/>
                </a:solidFill>
                <a:latin typeface="Arial"/>
                <a:cs typeface="Arial"/>
              </a:rPr>
              <a:t> </a:t>
            </a:r>
            <a:r>
              <a:rPr dirty="0" sz="800">
                <a:solidFill>
                  <a:srgbClr val="DCCFC1"/>
                </a:solidFill>
                <a:latin typeface="Arial"/>
                <a:cs typeface="Arial"/>
              </a:rPr>
              <a:t>grey</a:t>
            </a:r>
            <a:r>
              <a:rPr dirty="0" sz="800" spc="15">
                <a:solidFill>
                  <a:srgbClr val="DCCFC1"/>
                </a:solidFill>
                <a:latin typeface="Arial"/>
                <a:cs typeface="Arial"/>
              </a:rPr>
              <a:t> </a:t>
            </a:r>
            <a:r>
              <a:rPr dirty="0" sz="800" spc="120">
                <a:solidFill>
                  <a:srgbClr val="DCCFC1"/>
                </a:solidFill>
                <a:latin typeface="Arial"/>
                <a:cs typeface="Arial"/>
              </a:rPr>
              <a:t>-</a:t>
            </a:r>
            <a:r>
              <a:rPr dirty="0" sz="800" spc="15">
                <a:solidFill>
                  <a:srgbClr val="DCCFC1"/>
                </a:solidFill>
                <a:latin typeface="Arial"/>
                <a:cs typeface="Arial"/>
              </a:rPr>
              <a:t> </a:t>
            </a:r>
            <a:r>
              <a:rPr dirty="0" sz="800">
                <a:solidFill>
                  <a:srgbClr val="DCCFC1"/>
                </a:solidFill>
                <a:latin typeface="Arial"/>
                <a:cs typeface="Arial"/>
              </a:rPr>
              <a:t>Oak</a:t>
            </a:r>
            <a:r>
              <a:rPr dirty="0" sz="800">
                <a:solidFill>
                  <a:srgbClr val="E5D7C6"/>
                </a:solidFill>
                <a:latin typeface="Arial"/>
                <a:cs typeface="Arial"/>
              </a:rPr>
              <a:t>|</a:t>
            </a:r>
            <a:r>
              <a:rPr dirty="0" sz="800" spc="5">
                <a:solidFill>
                  <a:srgbClr val="E5D7C6"/>
                </a:solidFill>
                <a:latin typeface="Arial"/>
                <a:cs typeface="Arial"/>
              </a:rPr>
              <a:t> </a:t>
            </a:r>
            <a:r>
              <a:rPr dirty="0" sz="800" spc="-10">
                <a:solidFill>
                  <a:srgbClr val="C2B19F"/>
                </a:solidFill>
                <a:latin typeface="Arial"/>
                <a:cs typeface="Arial"/>
              </a:rPr>
              <a:t>Vách</a:t>
            </a:r>
            <a:r>
              <a:rPr dirty="0" sz="800" spc="20">
                <a:solidFill>
                  <a:srgbClr val="C2B19F"/>
                </a:solidFill>
                <a:latin typeface="Arial"/>
                <a:cs typeface="Arial"/>
              </a:rPr>
              <a:t> </a:t>
            </a:r>
            <a:r>
              <a:rPr dirty="0" sz="800">
                <a:solidFill>
                  <a:srgbClr val="C2B19F"/>
                </a:solidFill>
                <a:latin typeface="Arial"/>
                <a:cs typeface="Arial"/>
              </a:rPr>
              <a:t>&amp;</a:t>
            </a:r>
            <a:r>
              <a:rPr dirty="0" sz="800" spc="15">
                <a:solidFill>
                  <a:srgbClr val="C2B19F"/>
                </a:solidFill>
                <a:latin typeface="Arial"/>
                <a:cs typeface="Arial"/>
              </a:rPr>
              <a:t> </a:t>
            </a:r>
            <a:r>
              <a:rPr dirty="0" sz="800">
                <a:solidFill>
                  <a:srgbClr val="C2B19F"/>
                </a:solidFill>
                <a:latin typeface="Arial"/>
                <a:cs typeface="Arial"/>
              </a:rPr>
              <a:t>ốp</a:t>
            </a:r>
            <a:r>
              <a:rPr dirty="0" sz="800" spc="15">
                <a:solidFill>
                  <a:srgbClr val="C2B19F"/>
                </a:solidFill>
                <a:latin typeface="Arial"/>
                <a:cs typeface="Arial"/>
              </a:rPr>
              <a:t> </a:t>
            </a:r>
            <a:r>
              <a:rPr dirty="0" sz="800">
                <a:solidFill>
                  <a:srgbClr val="C2B19F"/>
                </a:solidFill>
                <a:latin typeface="Arial"/>
                <a:cs typeface="Arial"/>
              </a:rPr>
              <a:t>đá:</a:t>
            </a:r>
            <a:r>
              <a:rPr dirty="0" sz="800" spc="20">
                <a:solidFill>
                  <a:srgbClr val="C2B19F"/>
                </a:solidFill>
                <a:latin typeface="Arial"/>
                <a:cs typeface="Arial"/>
              </a:rPr>
              <a:t> </a:t>
            </a:r>
            <a:r>
              <a:rPr dirty="0" sz="800">
                <a:solidFill>
                  <a:srgbClr val="DCCFC1"/>
                </a:solidFill>
                <a:latin typeface="Arial"/>
                <a:cs typeface="Arial"/>
              </a:rPr>
              <a:t>Sparkling</a:t>
            </a:r>
            <a:r>
              <a:rPr dirty="0" sz="800" spc="15">
                <a:solidFill>
                  <a:srgbClr val="DCCFC1"/>
                </a:solidFill>
                <a:latin typeface="Arial"/>
                <a:cs typeface="Arial"/>
              </a:rPr>
              <a:t> </a:t>
            </a:r>
            <a:r>
              <a:rPr dirty="0" sz="800">
                <a:solidFill>
                  <a:srgbClr val="DCCFC1"/>
                </a:solidFill>
                <a:latin typeface="Arial"/>
                <a:cs typeface="Arial"/>
              </a:rPr>
              <a:t>metal</a:t>
            </a:r>
            <a:r>
              <a:rPr dirty="0" sz="800" spc="10">
                <a:solidFill>
                  <a:srgbClr val="DCCFC1"/>
                </a:solidFill>
                <a:latin typeface="Arial"/>
                <a:cs typeface="Arial"/>
              </a:rPr>
              <a:t> </a:t>
            </a:r>
            <a:r>
              <a:rPr dirty="0" sz="800">
                <a:solidFill>
                  <a:srgbClr val="DCCFC1"/>
                </a:solidFill>
                <a:latin typeface="Arial"/>
                <a:cs typeface="Arial"/>
              </a:rPr>
              <a:t>–</a:t>
            </a:r>
            <a:r>
              <a:rPr dirty="0" sz="800" spc="15">
                <a:solidFill>
                  <a:srgbClr val="DCCFC1"/>
                </a:solidFill>
                <a:latin typeface="Arial"/>
                <a:cs typeface="Arial"/>
              </a:rPr>
              <a:t> </a:t>
            </a:r>
            <a:r>
              <a:rPr dirty="0" sz="800" spc="-20">
                <a:solidFill>
                  <a:srgbClr val="DCCFC1"/>
                </a:solidFill>
                <a:latin typeface="Arial"/>
                <a:cs typeface="Arial"/>
              </a:rPr>
              <a:t>BQ265</a:t>
            </a:r>
            <a:endParaRPr sz="800">
              <a:latin typeface="Arial"/>
              <a:cs typeface="Arial"/>
            </a:endParaRPr>
          </a:p>
          <a:p>
            <a:pPr marL="1063625">
              <a:lnSpc>
                <a:spcPts val="935"/>
              </a:lnSpc>
              <a:spcBef>
                <a:spcPts val="20"/>
              </a:spcBef>
            </a:pPr>
            <a:r>
              <a:rPr dirty="0" sz="800" spc="-30">
                <a:solidFill>
                  <a:srgbClr val="C2B19F"/>
                </a:solidFill>
                <a:latin typeface="Arial"/>
                <a:cs typeface="Arial"/>
              </a:rPr>
              <a:t>Kích</a:t>
            </a:r>
            <a:r>
              <a:rPr dirty="0" sz="800" spc="-15">
                <a:solidFill>
                  <a:srgbClr val="C2B19F"/>
                </a:solidFill>
                <a:latin typeface="Arial"/>
                <a:cs typeface="Arial"/>
              </a:rPr>
              <a:t> </a:t>
            </a:r>
            <a:r>
              <a:rPr dirty="0" sz="800" spc="-20">
                <a:solidFill>
                  <a:srgbClr val="C2B19F"/>
                </a:solidFill>
                <a:latin typeface="Arial"/>
                <a:cs typeface="Arial"/>
              </a:rPr>
              <a:t>thước: </a:t>
            </a:r>
            <a:r>
              <a:rPr dirty="0" sz="800">
                <a:solidFill>
                  <a:srgbClr val="DCCFC1"/>
                </a:solidFill>
                <a:latin typeface="Arial"/>
                <a:cs typeface="Arial"/>
              </a:rPr>
              <a:t>I</a:t>
            </a:r>
            <a:r>
              <a:rPr dirty="0" sz="800" spc="-20">
                <a:solidFill>
                  <a:srgbClr val="DCCFC1"/>
                </a:solidFill>
                <a:latin typeface="Arial"/>
                <a:cs typeface="Arial"/>
              </a:rPr>
              <a:t> </a:t>
            </a:r>
            <a:r>
              <a:rPr dirty="0" sz="800" spc="-60">
                <a:solidFill>
                  <a:srgbClr val="DCCFC1"/>
                </a:solidFill>
                <a:latin typeface="Arial"/>
                <a:cs typeface="Arial"/>
              </a:rPr>
              <a:t>SHAPE</a:t>
            </a:r>
            <a:r>
              <a:rPr dirty="0" sz="800" spc="-20">
                <a:solidFill>
                  <a:srgbClr val="DCCFC1"/>
                </a:solidFill>
                <a:latin typeface="Arial"/>
                <a:cs typeface="Arial"/>
              </a:rPr>
              <a:t> </a:t>
            </a:r>
            <a:r>
              <a:rPr dirty="0" sz="800" spc="-10">
                <a:solidFill>
                  <a:srgbClr val="DCCFC1"/>
                </a:solidFill>
                <a:latin typeface="Arial"/>
                <a:cs typeface="Arial"/>
              </a:rPr>
              <a:t>HIGH </a:t>
            </a:r>
            <a:r>
              <a:rPr dirty="0" sz="800" spc="-35">
                <a:solidFill>
                  <a:srgbClr val="DCCFC1"/>
                </a:solidFill>
                <a:latin typeface="Arial"/>
                <a:cs typeface="Arial"/>
              </a:rPr>
              <a:t>UNIT</a:t>
            </a:r>
            <a:r>
              <a:rPr dirty="0" sz="800" spc="-25">
                <a:solidFill>
                  <a:srgbClr val="DCCFC1"/>
                </a:solidFill>
                <a:latin typeface="Arial"/>
                <a:cs typeface="Arial"/>
              </a:rPr>
              <a:t> </a:t>
            </a:r>
            <a:r>
              <a:rPr dirty="0" sz="800" spc="155">
                <a:solidFill>
                  <a:srgbClr val="DCCFC1"/>
                </a:solidFill>
                <a:latin typeface="Arial"/>
                <a:cs typeface="Arial"/>
              </a:rPr>
              <a:t>/</a:t>
            </a:r>
            <a:r>
              <a:rPr dirty="0" sz="800" spc="-15">
                <a:solidFill>
                  <a:srgbClr val="DCCFC1"/>
                </a:solidFill>
                <a:latin typeface="Arial"/>
                <a:cs typeface="Arial"/>
              </a:rPr>
              <a:t> </a:t>
            </a:r>
            <a:r>
              <a:rPr dirty="0" sz="800">
                <a:solidFill>
                  <a:srgbClr val="DCCFC1"/>
                </a:solidFill>
                <a:latin typeface="Arial"/>
                <a:cs typeface="Arial"/>
              </a:rPr>
              <a:t>3600</a:t>
            </a:r>
            <a:r>
              <a:rPr dirty="0" sz="800" spc="-20">
                <a:solidFill>
                  <a:srgbClr val="DCCFC1"/>
                </a:solidFill>
                <a:latin typeface="Arial"/>
                <a:cs typeface="Arial"/>
              </a:rPr>
              <a:t> </a:t>
            </a:r>
            <a:r>
              <a:rPr dirty="0" sz="800">
                <a:solidFill>
                  <a:srgbClr val="DCCFC1"/>
                </a:solidFill>
                <a:latin typeface="Arial"/>
                <a:cs typeface="Arial"/>
              </a:rPr>
              <a:t>–</a:t>
            </a:r>
            <a:r>
              <a:rPr dirty="0" sz="800" spc="-15">
                <a:solidFill>
                  <a:srgbClr val="DCCFC1"/>
                </a:solidFill>
                <a:latin typeface="Arial"/>
                <a:cs typeface="Arial"/>
              </a:rPr>
              <a:t> </a:t>
            </a:r>
            <a:r>
              <a:rPr dirty="0" sz="800" spc="-20">
                <a:solidFill>
                  <a:srgbClr val="DCCFC1"/>
                </a:solidFill>
                <a:latin typeface="Arial"/>
                <a:cs typeface="Arial"/>
              </a:rPr>
              <a:t>1800</a:t>
            </a:r>
            <a:endParaRPr sz="800">
              <a:latin typeface="Arial"/>
              <a:cs typeface="Arial"/>
            </a:endParaRPr>
          </a:p>
          <a:p>
            <a:pPr algn="r" marR="5080">
              <a:lnSpc>
                <a:spcPts val="935"/>
              </a:lnSpc>
            </a:pPr>
            <a:r>
              <a:rPr dirty="0" sz="800">
                <a:solidFill>
                  <a:srgbClr val="C2B19F"/>
                </a:solidFill>
                <a:latin typeface="Arial"/>
                <a:cs typeface="Arial"/>
              </a:rPr>
              <a:t>Giá</a:t>
            </a:r>
            <a:r>
              <a:rPr dirty="0" sz="800" spc="-20">
                <a:solidFill>
                  <a:srgbClr val="C2B19F"/>
                </a:solidFill>
                <a:latin typeface="Arial"/>
                <a:cs typeface="Arial"/>
              </a:rPr>
              <a:t> từ:</a:t>
            </a:r>
            <a:r>
              <a:rPr dirty="0" sz="800" spc="-10">
                <a:solidFill>
                  <a:srgbClr val="C2B19F"/>
                </a:solidFill>
                <a:latin typeface="Arial"/>
                <a:cs typeface="Arial"/>
              </a:rPr>
              <a:t> </a:t>
            </a:r>
            <a:r>
              <a:rPr dirty="0" sz="800" spc="-10">
                <a:solidFill>
                  <a:srgbClr val="E5D7C6"/>
                </a:solidFill>
                <a:latin typeface="Arial"/>
                <a:cs typeface="Arial"/>
              </a:rPr>
              <a:t>76.000.000</a:t>
            </a:r>
            <a:endParaRPr sz="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6857999"/>
                </a:lnTo>
                <a:lnTo>
                  <a:pt x="12192000" y="6857999"/>
                </a:lnTo>
                <a:lnTo>
                  <a:pt x="12192000" y="0"/>
                </a:lnTo>
                <a:close/>
              </a:path>
            </a:pathLst>
          </a:custGeom>
          <a:solidFill>
            <a:srgbClr val="F5EEE7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 descr=""/>
          <p:cNvSpPr/>
          <p:nvPr/>
        </p:nvSpPr>
        <p:spPr>
          <a:xfrm>
            <a:off x="3482111" y="1737842"/>
            <a:ext cx="6115050" cy="3307079"/>
          </a:xfrm>
          <a:custGeom>
            <a:avLst/>
            <a:gdLst/>
            <a:ahLst/>
            <a:cxnLst/>
            <a:rect l="l" t="t" r="r" b="b"/>
            <a:pathLst>
              <a:path w="6115050" h="3307079">
                <a:moveTo>
                  <a:pt x="6114465" y="0"/>
                </a:moveTo>
                <a:lnTo>
                  <a:pt x="0" y="0"/>
                </a:lnTo>
                <a:lnTo>
                  <a:pt x="0" y="3306622"/>
                </a:lnTo>
                <a:lnTo>
                  <a:pt x="6114465" y="3306622"/>
                </a:lnTo>
                <a:lnTo>
                  <a:pt x="6114465" y="0"/>
                </a:lnTo>
                <a:close/>
              </a:path>
            </a:pathLst>
          </a:custGeom>
          <a:solidFill>
            <a:srgbClr val="C0AE9E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" name="object 4" descr=""/>
          <p:cNvSpPr txBox="1"/>
          <p:nvPr/>
        </p:nvSpPr>
        <p:spPr>
          <a:xfrm>
            <a:off x="6148031" y="2648712"/>
            <a:ext cx="2569845" cy="11963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10">
                <a:solidFill>
                  <a:srgbClr val="FFFFFF"/>
                </a:solidFill>
                <a:latin typeface="Arial"/>
                <a:cs typeface="Arial"/>
              </a:rPr>
              <a:t>Cheese.</a:t>
            </a:r>
            <a:endParaRPr sz="1100">
              <a:latin typeface="Arial"/>
              <a:cs typeface="Arial"/>
            </a:endParaRPr>
          </a:p>
          <a:p>
            <a:pPr algn="just" marL="12700" marR="5080">
              <a:lnSpc>
                <a:spcPct val="102699"/>
              </a:lnSpc>
              <a:spcBef>
                <a:spcPts val="1235"/>
              </a:spcBef>
            </a:pPr>
            <a:r>
              <a:rPr dirty="0" sz="1100">
                <a:solidFill>
                  <a:srgbClr val="FFFFFF"/>
                </a:solidFill>
                <a:latin typeface="Arial"/>
                <a:cs typeface="Arial"/>
              </a:rPr>
              <a:t>Cơ</a:t>
            </a:r>
            <a:r>
              <a:rPr dirty="0" sz="1100" spc="13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FFFFFF"/>
                </a:solidFill>
                <a:latin typeface="Arial"/>
                <a:cs typeface="Arial"/>
              </a:rPr>
              <a:t>thể</a:t>
            </a:r>
            <a:r>
              <a:rPr dirty="0" sz="1100" spc="13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FFFFFF"/>
                </a:solidFill>
                <a:latin typeface="Arial"/>
                <a:cs typeface="Arial"/>
              </a:rPr>
              <a:t>chúng</a:t>
            </a:r>
            <a:r>
              <a:rPr dirty="0" sz="1100" spc="14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FFFFFF"/>
                </a:solidFill>
                <a:latin typeface="Arial"/>
                <a:cs typeface="Arial"/>
              </a:rPr>
              <a:t>ta</a:t>
            </a:r>
            <a:r>
              <a:rPr dirty="0" sz="1100" spc="14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FFFFFF"/>
                </a:solidFill>
                <a:latin typeface="Arial"/>
                <a:cs typeface="Arial"/>
              </a:rPr>
              <a:t>không</a:t>
            </a:r>
            <a:r>
              <a:rPr dirty="0" sz="1100" spc="14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FFFFFF"/>
                </a:solidFill>
                <a:latin typeface="Arial"/>
                <a:cs typeface="Arial"/>
              </a:rPr>
              <a:t>lưu</a:t>
            </a:r>
            <a:r>
              <a:rPr dirty="0" sz="1100" spc="13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FFFFFF"/>
                </a:solidFill>
                <a:latin typeface="Arial"/>
                <a:cs typeface="Arial"/>
              </a:rPr>
              <a:t>trữ</a:t>
            </a:r>
            <a:r>
              <a:rPr dirty="0" sz="1100" spc="14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100" spc="-10">
                <a:solidFill>
                  <a:srgbClr val="FFFFFF"/>
                </a:solidFill>
                <a:latin typeface="Arial"/>
                <a:cs typeface="Arial"/>
              </a:rPr>
              <a:t>protein. Vì</a:t>
            </a:r>
            <a:r>
              <a:rPr dirty="0" sz="1100" spc="8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FFFFFF"/>
                </a:solidFill>
                <a:latin typeface="Arial"/>
                <a:cs typeface="Arial"/>
              </a:rPr>
              <a:t>thế,</a:t>
            </a:r>
            <a:r>
              <a:rPr dirty="0" sz="1100" spc="8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FFFFFF"/>
                </a:solidFill>
                <a:latin typeface="Arial"/>
                <a:cs typeface="Arial"/>
              </a:rPr>
              <a:t>thức</a:t>
            </a:r>
            <a:r>
              <a:rPr dirty="0" sz="1100" spc="9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FFFFFF"/>
                </a:solidFill>
                <a:latin typeface="Arial"/>
                <a:cs typeface="Arial"/>
              </a:rPr>
              <a:t>ăn</a:t>
            </a:r>
            <a:r>
              <a:rPr dirty="0" sz="1100" spc="9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FFFFFF"/>
                </a:solidFill>
                <a:latin typeface="Arial"/>
                <a:cs typeface="Arial"/>
              </a:rPr>
              <a:t>hằng</a:t>
            </a:r>
            <a:r>
              <a:rPr dirty="0" sz="1100" spc="8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FFFFFF"/>
                </a:solidFill>
                <a:latin typeface="Arial"/>
                <a:cs typeface="Arial"/>
              </a:rPr>
              <a:t>ngày</a:t>
            </a:r>
            <a:r>
              <a:rPr dirty="0" sz="1100" spc="7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FFFFFF"/>
                </a:solidFill>
                <a:latin typeface="Arial"/>
                <a:cs typeface="Arial"/>
              </a:rPr>
              <a:t>nên</a:t>
            </a:r>
            <a:r>
              <a:rPr dirty="0" sz="1100" spc="9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FFFFFF"/>
                </a:solidFill>
                <a:latin typeface="Arial"/>
                <a:cs typeface="Arial"/>
              </a:rPr>
              <a:t>chứa</a:t>
            </a:r>
            <a:r>
              <a:rPr dirty="0" sz="1100" spc="9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100" spc="-25">
                <a:solidFill>
                  <a:srgbClr val="FFFFFF"/>
                </a:solidFill>
                <a:latin typeface="Arial"/>
                <a:cs typeface="Arial"/>
              </a:rPr>
              <a:t>đủ </a:t>
            </a:r>
            <a:r>
              <a:rPr dirty="0" sz="1100" spc="-20">
                <a:solidFill>
                  <a:srgbClr val="FFFFFF"/>
                </a:solidFill>
                <a:latin typeface="Arial"/>
                <a:cs typeface="Arial"/>
              </a:rPr>
              <a:t>lượng</a:t>
            </a:r>
            <a:r>
              <a:rPr dirty="0" sz="1100" spc="5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FFFFFF"/>
                </a:solidFill>
                <a:latin typeface="Arial"/>
                <a:cs typeface="Arial"/>
              </a:rPr>
              <a:t>protein</a:t>
            </a:r>
            <a:r>
              <a:rPr dirty="0" sz="1100" spc="4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FFFFFF"/>
                </a:solidFill>
                <a:latin typeface="Arial"/>
                <a:cs typeface="Arial"/>
              </a:rPr>
              <a:t>cần</a:t>
            </a:r>
            <a:r>
              <a:rPr dirty="0" sz="1100" spc="4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100" spc="-10">
                <a:solidFill>
                  <a:srgbClr val="FFFFFF"/>
                </a:solidFill>
                <a:latin typeface="Arial"/>
                <a:cs typeface="Arial"/>
              </a:rPr>
              <a:t>thiết.</a:t>
            </a:r>
            <a:endParaRPr sz="11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11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dirty="0" sz="1100">
                <a:solidFill>
                  <a:srgbClr val="FFFFFF"/>
                </a:solidFill>
                <a:latin typeface="Arial"/>
                <a:cs typeface="Arial"/>
              </a:rPr>
              <a:t>Phô</a:t>
            </a:r>
            <a:r>
              <a:rPr dirty="0" sz="1100" spc="5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FFFFFF"/>
                </a:solidFill>
                <a:latin typeface="Arial"/>
                <a:cs typeface="Arial"/>
              </a:rPr>
              <a:t>mai</a:t>
            </a:r>
            <a:r>
              <a:rPr dirty="0" sz="1100" spc="5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FFFFFF"/>
                </a:solidFill>
                <a:latin typeface="Arial"/>
                <a:cs typeface="Arial"/>
              </a:rPr>
              <a:t>là</a:t>
            </a:r>
            <a:r>
              <a:rPr dirty="0" sz="1100" spc="4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FFFFFF"/>
                </a:solidFill>
                <a:latin typeface="Arial"/>
                <a:cs typeface="Arial"/>
              </a:rPr>
              <a:t>nguồn</a:t>
            </a:r>
            <a:r>
              <a:rPr dirty="0" sz="1100" spc="5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FFFFFF"/>
                </a:solidFill>
                <a:latin typeface="Arial"/>
                <a:cs typeface="Arial"/>
              </a:rPr>
              <a:t>protein</a:t>
            </a:r>
            <a:r>
              <a:rPr dirty="0" sz="1100" spc="5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FFFFFF"/>
                </a:solidFill>
                <a:latin typeface="Arial"/>
                <a:cs typeface="Arial"/>
              </a:rPr>
              <a:t>tuyệt</a:t>
            </a:r>
            <a:r>
              <a:rPr dirty="0" sz="1100" spc="4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100" spc="-20">
                <a:solidFill>
                  <a:srgbClr val="FFFFFF"/>
                </a:solidFill>
                <a:latin typeface="Arial"/>
                <a:cs typeface="Arial"/>
              </a:rPr>
              <a:t>vời.</a:t>
            </a:r>
            <a:endParaRPr sz="1100">
              <a:latin typeface="Arial"/>
              <a:cs typeface="Arial"/>
            </a:endParaRPr>
          </a:p>
        </p:txBody>
      </p:sp>
      <p:pic>
        <p:nvPicPr>
          <p:cNvPr id="5" name="object 5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21177" y="0"/>
            <a:ext cx="4572000" cy="6820156"/>
          </a:xfrm>
          <a:prstGeom prst="rect">
            <a:avLst/>
          </a:prstGeom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3" name="object 3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12192000" cy="6857999"/>
            </a:xfrm>
            <a:prstGeom prst="rect">
              <a:avLst/>
            </a:prstGeom>
          </p:spPr>
        </p:pic>
        <p:pic>
          <p:nvPicPr>
            <p:cNvPr id="4" name="object 4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0" y="0"/>
              <a:ext cx="4435957" cy="6857999"/>
            </a:xfrm>
            <a:prstGeom prst="rect">
              <a:avLst/>
            </a:prstGeom>
          </p:spPr>
        </p:pic>
        <p:sp>
          <p:nvSpPr>
            <p:cNvPr id="5" name="object 5" descr=""/>
            <p:cNvSpPr/>
            <p:nvPr/>
          </p:nvSpPr>
          <p:spPr>
            <a:xfrm>
              <a:off x="2693327" y="1961807"/>
              <a:ext cx="2145030" cy="3425190"/>
            </a:xfrm>
            <a:custGeom>
              <a:avLst/>
              <a:gdLst/>
              <a:ahLst/>
              <a:cxnLst/>
              <a:rect l="l" t="t" r="r" b="b"/>
              <a:pathLst>
                <a:path w="2145029" h="3425190">
                  <a:moveTo>
                    <a:pt x="2144674" y="0"/>
                  </a:moveTo>
                  <a:lnTo>
                    <a:pt x="0" y="0"/>
                  </a:lnTo>
                  <a:lnTo>
                    <a:pt x="0" y="3424834"/>
                  </a:lnTo>
                  <a:lnTo>
                    <a:pt x="2144674" y="3424834"/>
                  </a:lnTo>
                  <a:lnTo>
                    <a:pt x="2144674" y="0"/>
                  </a:lnTo>
                  <a:close/>
                </a:path>
              </a:pathLst>
            </a:custGeom>
            <a:solidFill>
              <a:srgbClr val="98948B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6" name="object 6" descr=""/>
          <p:cNvSpPr txBox="1"/>
          <p:nvPr/>
        </p:nvSpPr>
        <p:spPr>
          <a:xfrm>
            <a:off x="2874937" y="3329096"/>
            <a:ext cx="1782445" cy="1317625"/>
          </a:xfrm>
          <a:prstGeom prst="rect">
            <a:avLst/>
          </a:prstGeom>
        </p:spPr>
        <p:txBody>
          <a:bodyPr wrap="square" lIns="0" tIns="144780" rIns="0" bIns="0" rtlCol="0" vert="horz">
            <a:spAutoFit/>
          </a:bodyPr>
          <a:lstStyle/>
          <a:p>
            <a:pPr algn="just" marL="59055">
              <a:lnSpc>
                <a:spcPct val="100000"/>
              </a:lnSpc>
              <a:spcBef>
                <a:spcPts val="1140"/>
              </a:spcBef>
            </a:pPr>
            <a:r>
              <a:rPr dirty="0" sz="1450" spc="-30" b="1" i="1">
                <a:solidFill>
                  <a:srgbClr val="595959"/>
                </a:solidFill>
                <a:latin typeface="Arial"/>
                <a:cs typeface="Arial"/>
              </a:rPr>
              <a:t>Bếp</a:t>
            </a:r>
            <a:r>
              <a:rPr dirty="0" sz="1450" spc="-50" b="1" i="1">
                <a:solidFill>
                  <a:srgbClr val="595959"/>
                </a:solidFill>
                <a:latin typeface="Arial"/>
                <a:cs typeface="Arial"/>
              </a:rPr>
              <a:t> </a:t>
            </a:r>
            <a:r>
              <a:rPr dirty="0" sz="1450" spc="-40" b="1" i="1">
                <a:solidFill>
                  <a:srgbClr val="595959"/>
                </a:solidFill>
                <a:latin typeface="Arial"/>
                <a:cs typeface="Arial"/>
              </a:rPr>
              <a:t>TINFOIL</a:t>
            </a:r>
            <a:r>
              <a:rPr dirty="0" sz="1450" spc="-45" b="1" i="1">
                <a:solidFill>
                  <a:srgbClr val="595959"/>
                </a:solidFill>
                <a:latin typeface="Arial"/>
                <a:cs typeface="Arial"/>
              </a:rPr>
              <a:t> </a:t>
            </a:r>
            <a:r>
              <a:rPr dirty="0" sz="1450" spc="-25" b="1" i="1">
                <a:solidFill>
                  <a:srgbClr val="595959"/>
                </a:solidFill>
                <a:latin typeface="Arial"/>
                <a:cs typeface="Arial"/>
              </a:rPr>
              <a:t>MIX</a:t>
            </a:r>
            <a:endParaRPr sz="1450">
              <a:latin typeface="Arial"/>
              <a:cs typeface="Arial"/>
            </a:endParaRPr>
          </a:p>
          <a:p>
            <a:pPr algn="just" marL="12700" marR="5080">
              <a:lnSpc>
                <a:spcPct val="100499"/>
              </a:lnSpc>
              <a:spcBef>
                <a:spcPts val="760"/>
              </a:spcBef>
            </a:pPr>
            <a:r>
              <a:rPr dirty="0" sz="1100">
                <a:solidFill>
                  <a:srgbClr val="6A6C69"/>
                </a:solidFill>
                <a:latin typeface="Arial"/>
                <a:cs typeface="Arial"/>
              </a:rPr>
              <a:t>Hai</a:t>
            </a:r>
            <a:r>
              <a:rPr dirty="0" sz="1100" spc="130">
                <a:solidFill>
                  <a:srgbClr val="6A6C69"/>
                </a:solidFill>
                <a:latin typeface="Arial"/>
                <a:cs typeface="Arial"/>
              </a:rPr>
              <a:t>  </a:t>
            </a:r>
            <a:r>
              <a:rPr dirty="0" sz="1100">
                <a:solidFill>
                  <a:srgbClr val="6A6C69"/>
                </a:solidFill>
                <a:latin typeface="Arial"/>
                <a:cs typeface="Arial"/>
              </a:rPr>
              <a:t>sắc</a:t>
            </a:r>
            <a:r>
              <a:rPr dirty="0" sz="1100" spc="140">
                <a:solidFill>
                  <a:srgbClr val="6A6C69"/>
                </a:solidFill>
                <a:latin typeface="Arial"/>
                <a:cs typeface="Arial"/>
              </a:rPr>
              <a:t>  </a:t>
            </a:r>
            <a:r>
              <a:rPr dirty="0" sz="1100">
                <a:solidFill>
                  <a:srgbClr val="6A6C69"/>
                </a:solidFill>
                <a:latin typeface="Arial"/>
                <a:cs typeface="Arial"/>
              </a:rPr>
              <a:t>thái</a:t>
            </a:r>
            <a:r>
              <a:rPr dirty="0" sz="1100" spc="130">
                <a:solidFill>
                  <a:srgbClr val="6A6C69"/>
                </a:solidFill>
                <a:latin typeface="Arial"/>
                <a:cs typeface="Arial"/>
              </a:rPr>
              <a:t>  </a:t>
            </a:r>
            <a:r>
              <a:rPr dirty="0" sz="1100">
                <a:solidFill>
                  <a:srgbClr val="6A6C69"/>
                </a:solidFill>
                <a:latin typeface="Arial"/>
                <a:cs typeface="Arial"/>
              </a:rPr>
              <a:t>màu</a:t>
            </a:r>
            <a:r>
              <a:rPr dirty="0" sz="1100" spc="135">
                <a:solidFill>
                  <a:srgbClr val="6A6C69"/>
                </a:solidFill>
                <a:latin typeface="Arial"/>
                <a:cs typeface="Arial"/>
              </a:rPr>
              <a:t>  </a:t>
            </a:r>
            <a:r>
              <a:rPr dirty="0" sz="1100" spc="-20">
                <a:solidFill>
                  <a:srgbClr val="6A6C69"/>
                </a:solidFill>
                <a:latin typeface="Arial"/>
                <a:cs typeface="Arial"/>
              </a:rPr>
              <a:t>tương </a:t>
            </a:r>
            <a:r>
              <a:rPr dirty="0" sz="1100">
                <a:solidFill>
                  <a:srgbClr val="6A6C69"/>
                </a:solidFill>
                <a:latin typeface="Arial"/>
                <a:cs typeface="Arial"/>
              </a:rPr>
              <a:t>phản</a:t>
            </a:r>
            <a:r>
              <a:rPr dirty="0" sz="1100" spc="315">
                <a:solidFill>
                  <a:srgbClr val="6A6C69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6A6C69"/>
                </a:solidFill>
                <a:latin typeface="Arial"/>
                <a:cs typeface="Arial"/>
              </a:rPr>
              <a:t>cùng</a:t>
            </a:r>
            <a:r>
              <a:rPr dirty="0" sz="1100" spc="320">
                <a:solidFill>
                  <a:srgbClr val="6A6C69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6A6C69"/>
                </a:solidFill>
                <a:latin typeface="Arial"/>
                <a:cs typeface="Arial"/>
              </a:rPr>
              <a:t>xuất</a:t>
            </a:r>
            <a:r>
              <a:rPr dirty="0" sz="1100" spc="305">
                <a:solidFill>
                  <a:srgbClr val="6A6C69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6A6C69"/>
                </a:solidFill>
                <a:latin typeface="Arial"/>
                <a:cs typeface="Arial"/>
              </a:rPr>
              <a:t>hiện</a:t>
            </a:r>
            <a:r>
              <a:rPr dirty="0" sz="1100" spc="320">
                <a:solidFill>
                  <a:srgbClr val="6A6C69"/>
                </a:solidFill>
                <a:latin typeface="Arial"/>
                <a:cs typeface="Arial"/>
              </a:rPr>
              <a:t> </a:t>
            </a:r>
            <a:r>
              <a:rPr dirty="0" sz="1100" spc="-25">
                <a:solidFill>
                  <a:srgbClr val="6A6C69"/>
                </a:solidFill>
                <a:latin typeface="Arial"/>
                <a:cs typeface="Arial"/>
              </a:rPr>
              <a:t>đem </a:t>
            </a:r>
            <a:r>
              <a:rPr dirty="0" sz="1100">
                <a:solidFill>
                  <a:srgbClr val="6A6C69"/>
                </a:solidFill>
                <a:latin typeface="Arial"/>
                <a:cs typeface="Arial"/>
              </a:rPr>
              <a:t>đến</a:t>
            </a:r>
            <a:r>
              <a:rPr dirty="0" sz="1100" spc="100">
                <a:solidFill>
                  <a:srgbClr val="6A6C69"/>
                </a:solidFill>
                <a:latin typeface="Arial"/>
                <a:cs typeface="Arial"/>
              </a:rPr>
              <a:t>  </a:t>
            </a:r>
            <a:r>
              <a:rPr dirty="0" sz="1100">
                <a:solidFill>
                  <a:srgbClr val="6A6C69"/>
                </a:solidFill>
                <a:latin typeface="Arial"/>
                <a:cs typeface="Arial"/>
              </a:rPr>
              <a:t>những</a:t>
            </a:r>
            <a:r>
              <a:rPr dirty="0" sz="1100" spc="490">
                <a:solidFill>
                  <a:srgbClr val="6A6C69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6A6C69"/>
                </a:solidFill>
                <a:latin typeface="Arial"/>
                <a:cs typeface="Arial"/>
              </a:rPr>
              <a:t>rung</a:t>
            </a:r>
            <a:r>
              <a:rPr dirty="0" sz="1100" spc="105">
                <a:solidFill>
                  <a:srgbClr val="6A6C69"/>
                </a:solidFill>
                <a:latin typeface="Arial"/>
                <a:cs typeface="Arial"/>
              </a:rPr>
              <a:t>  </a:t>
            </a:r>
            <a:r>
              <a:rPr dirty="0" sz="1100">
                <a:solidFill>
                  <a:srgbClr val="6A6C69"/>
                </a:solidFill>
                <a:latin typeface="Arial"/>
                <a:cs typeface="Arial"/>
              </a:rPr>
              <a:t>động</a:t>
            </a:r>
            <a:r>
              <a:rPr dirty="0" sz="1100" spc="495">
                <a:solidFill>
                  <a:srgbClr val="6A6C69"/>
                </a:solidFill>
                <a:latin typeface="Arial"/>
                <a:cs typeface="Arial"/>
              </a:rPr>
              <a:t> </a:t>
            </a:r>
            <a:r>
              <a:rPr dirty="0" sz="1100" spc="-25">
                <a:solidFill>
                  <a:srgbClr val="6A6C69"/>
                </a:solidFill>
                <a:latin typeface="Arial"/>
                <a:cs typeface="Arial"/>
              </a:rPr>
              <a:t>lý </a:t>
            </a:r>
            <a:r>
              <a:rPr dirty="0" sz="1100">
                <a:solidFill>
                  <a:srgbClr val="6A6C69"/>
                </a:solidFill>
                <a:latin typeface="Arial"/>
                <a:cs typeface="Arial"/>
              </a:rPr>
              <a:t>thú:</a:t>
            </a:r>
            <a:r>
              <a:rPr dirty="0" sz="1100" spc="265">
                <a:solidFill>
                  <a:srgbClr val="6A6C69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6A6C69"/>
                </a:solidFill>
                <a:latin typeface="Arial"/>
                <a:cs typeface="Arial"/>
              </a:rPr>
              <a:t>sắc</a:t>
            </a:r>
            <a:r>
              <a:rPr dirty="0" sz="1100" spc="275">
                <a:solidFill>
                  <a:srgbClr val="6A6C69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6A6C69"/>
                </a:solidFill>
                <a:latin typeface="Arial"/>
                <a:cs typeface="Arial"/>
              </a:rPr>
              <a:t>sảo,</a:t>
            </a:r>
            <a:r>
              <a:rPr dirty="0" sz="1100" spc="270">
                <a:solidFill>
                  <a:srgbClr val="6A6C69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6A6C69"/>
                </a:solidFill>
                <a:latin typeface="Arial"/>
                <a:cs typeface="Arial"/>
              </a:rPr>
              <a:t>kỳ</a:t>
            </a:r>
            <a:r>
              <a:rPr dirty="0" sz="1100" spc="265">
                <a:solidFill>
                  <a:srgbClr val="6A6C69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6A6C69"/>
                </a:solidFill>
                <a:latin typeface="Arial"/>
                <a:cs typeface="Arial"/>
              </a:rPr>
              <a:t>bí</a:t>
            </a:r>
            <a:r>
              <a:rPr dirty="0" sz="1100" spc="275">
                <a:solidFill>
                  <a:srgbClr val="6A6C69"/>
                </a:solidFill>
                <a:latin typeface="Arial"/>
                <a:cs typeface="Arial"/>
              </a:rPr>
              <a:t> </a:t>
            </a:r>
            <a:r>
              <a:rPr dirty="0" sz="1100" spc="-20">
                <a:solidFill>
                  <a:srgbClr val="6A6C69"/>
                </a:solidFill>
                <a:latin typeface="Arial"/>
                <a:cs typeface="Arial"/>
              </a:rPr>
              <a:t>nhưng </a:t>
            </a:r>
            <a:r>
              <a:rPr dirty="0" sz="1100">
                <a:solidFill>
                  <a:srgbClr val="6A6C69"/>
                </a:solidFill>
                <a:latin typeface="Arial"/>
                <a:cs typeface="Arial"/>
              </a:rPr>
              <a:t>thanh</a:t>
            </a:r>
            <a:r>
              <a:rPr dirty="0" sz="1100" spc="45">
                <a:solidFill>
                  <a:srgbClr val="6A6C69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6A6C69"/>
                </a:solidFill>
                <a:latin typeface="Arial"/>
                <a:cs typeface="Arial"/>
              </a:rPr>
              <a:t>lịch</a:t>
            </a:r>
            <a:r>
              <a:rPr dirty="0" sz="1100" spc="45">
                <a:solidFill>
                  <a:srgbClr val="6A6C69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6A6C69"/>
                </a:solidFill>
                <a:latin typeface="Arial"/>
                <a:cs typeface="Arial"/>
              </a:rPr>
              <a:t>và</a:t>
            </a:r>
            <a:r>
              <a:rPr dirty="0" sz="1100" spc="50">
                <a:solidFill>
                  <a:srgbClr val="6A6C69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6A6C69"/>
                </a:solidFill>
                <a:latin typeface="Arial"/>
                <a:cs typeface="Arial"/>
              </a:rPr>
              <a:t>tĩnh</a:t>
            </a:r>
            <a:r>
              <a:rPr dirty="0" sz="1100" spc="50">
                <a:solidFill>
                  <a:srgbClr val="6A6C69"/>
                </a:solidFill>
                <a:latin typeface="Arial"/>
                <a:cs typeface="Arial"/>
              </a:rPr>
              <a:t> </a:t>
            </a:r>
            <a:r>
              <a:rPr dirty="0" sz="1100" spc="-20">
                <a:solidFill>
                  <a:srgbClr val="6A6C69"/>
                </a:solidFill>
                <a:latin typeface="Arial"/>
                <a:cs typeface="Arial"/>
              </a:rPr>
              <a:t>lặng.</a:t>
            </a:r>
            <a:endParaRPr sz="11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3" name="object 3" descr=""/>
          <p:cNvSpPr txBox="1"/>
          <p:nvPr/>
        </p:nvSpPr>
        <p:spPr>
          <a:xfrm>
            <a:off x="8522220" y="6083612"/>
            <a:ext cx="3443604" cy="524510"/>
          </a:xfrm>
          <a:prstGeom prst="rect">
            <a:avLst/>
          </a:prstGeom>
        </p:spPr>
        <p:txBody>
          <a:bodyPr wrap="square" lIns="0" tIns="24765" rIns="0" bIns="0" rtlCol="0" vert="horz">
            <a:spAutoFit/>
          </a:bodyPr>
          <a:lstStyle/>
          <a:p>
            <a:pPr algn="r" marR="5080">
              <a:lnSpc>
                <a:spcPct val="100000"/>
              </a:lnSpc>
              <a:spcBef>
                <a:spcPts val="195"/>
              </a:spcBef>
            </a:pPr>
            <a:r>
              <a:rPr dirty="0" sz="750" spc="-20" b="1" i="1">
                <a:solidFill>
                  <a:srgbClr val="E5D7C6"/>
                </a:solidFill>
                <a:latin typeface="Arial"/>
                <a:cs typeface="Arial"/>
              </a:rPr>
              <a:t>TINFOIL</a:t>
            </a:r>
            <a:r>
              <a:rPr dirty="0" sz="750" spc="35" b="1" i="1">
                <a:solidFill>
                  <a:srgbClr val="E5D7C6"/>
                </a:solidFill>
                <a:latin typeface="Arial"/>
                <a:cs typeface="Arial"/>
              </a:rPr>
              <a:t> </a:t>
            </a:r>
            <a:r>
              <a:rPr dirty="0" sz="750" b="1" i="1">
                <a:solidFill>
                  <a:srgbClr val="E5D7C6"/>
                </a:solidFill>
                <a:latin typeface="Arial"/>
                <a:cs typeface="Arial"/>
              </a:rPr>
              <a:t>MIX</a:t>
            </a:r>
            <a:r>
              <a:rPr dirty="0" sz="750" spc="65" b="1" i="1">
                <a:solidFill>
                  <a:srgbClr val="E5D7C6"/>
                </a:solidFill>
                <a:latin typeface="Arial"/>
                <a:cs typeface="Arial"/>
              </a:rPr>
              <a:t> </a:t>
            </a:r>
            <a:r>
              <a:rPr dirty="0" sz="750" spc="-10" b="1" i="1">
                <a:solidFill>
                  <a:srgbClr val="E5D7C6"/>
                </a:solidFill>
                <a:latin typeface="Arial"/>
                <a:cs typeface="Arial"/>
              </a:rPr>
              <a:t>KITCHEN</a:t>
            </a:r>
            <a:endParaRPr sz="75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75"/>
              </a:spcBef>
            </a:pPr>
            <a:r>
              <a:rPr dirty="0" sz="800">
                <a:solidFill>
                  <a:srgbClr val="C2B19F"/>
                </a:solidFill>
                <a:latin typeface="Arial"/>
                <a:cs typeface="Arial"/>
              </a:rPr>
              <a:t>Màu</a:t>
            </a:r>
            <a:r>
              <a:rPr dirty="0" sz="800" spc="10">
                <a:solidFill>
                  <a:srgbClr val="C2B19F"/>
                </a:solidFill>
                <a:latin typeface="Arial"/>
                <a:cs typeface="Arial"/>
              </a:rPr>
              <a:t> </a:t>
            </a:r>
            <a:r>
              <a:rPr dirty="0" sz="800">
                <a:solidFill>
                  <a:srgbClr val="C2B19F"/>
                </a:solidFill>
                <a:latin typeface="Arial"/>
                <a:cs typeface="Arial"/>
              </a:rPr>
              <a:t>cánh:</a:t>
            </a:r>
            <a:r>
              <a:rPr dirty="0" sz="800" spc="5">
                <a:solidFill>
                  <a:srgbClr val="C2B19F"/>
                </a:solidFill>
                <a:latin typeface="Arial"/>
                <a:cs typeface="Arial"/>
              </a:rPr>
              <a:t> </a:t>
            </a:r>
            <a:r>
              <a:rPr dirty="0" sz="800">
                <a:solidFill>
                  <a:srgbClr val="DCCFC1"/>
                </a:solidFill>
                <a:latin typeface="Arial"/>
                <a:cs typeface="Arial"/>
              </a:rPr>
              <a:t>Cool grey</a:t>
            </a:r>
            <a:r>
              <a:rPr dirty="0" sz="800" spc="10">
                <a:solidFill>
                  <a:srgbClr val="DCCFC1"/>
                </a:solidFill>
                <a:latin typeface="Arial"/>
                <a:cs typeface="Arial"/>
              </a:rPr>
              <a:t> </a:t>
            </a:r>
            <a:r>
              <a:rPr dirty="0" sz="800">
                <a:solidFill>
                  <a:srgbClr val="DCCFC1"/>
                </a:solidFill>
                <a:latin typeface="Arial"/>
                <a:cs typeface="Arial"/>
              </a:rPr>
              <a:t>–</a:t>
            </a:r>
            <a:r>
              <a:rPr dirty="0" sz="800" spc="5">
                <a:solidFill>
                  <a:srgbClr val="DCCFC1"/>
                </a:solidFill>
                <a:latin typeface="Arial"/>
                <a:cs typeface="Arial"/>
              </a:rPr>
              <a:t> </a:t>
            </a:r>
            <a:r>
              <a:rPr dirty="0" sz="800" spc="-10">
                <a:solidFill>
                  <a:srgbClr val="DCCFC1"/>
                </a:solidFill>
                <a:latin typeface="Arial"/>
                <a:cs typeface="Arial"/>
              </a:rPr>
              <a:t>Fine</a:t>
            </a:r>
            <a:r>
              <a:rPr dirty="0" sz="800" spc="10">
                <a:solidFill>
                  <a:srgbClr val="DCCFC1"/>
                </a:solidFill>
                <a:latin typeface="Arial"/>
                <a:cs typeface="Arial"/>
              </a:rPr>
              <a:t> </a:t>
            </a:r>
            <a:r>
              <a:rPr dirty="0" sz="800">
                <a:solidFill>
                  <a:srgbClr val="DCCFC1"/>
                </a:solidFill>
                <a:latin typeface="Arial"/>
                <a:cs typeface="Arial"/>
              </a:rPr>
              <a:t>silver</a:t>
            </a:r>
            <a:r>
              <a:rPr dirty="0" sz="800" spc="-15">
                <a:solidFill>
                  <a:srgbClr val="DCCFC1"/>
                </a:solidFill>
                <a:latin typeface="Arial"/>
                <a:cs typeface="Arial"/>
              </a:rPr>
              <a:t> </a:t>
            </a:r>
            <a:r>
              <a:rPr dirty="0" sz="800" spc="-30">
                <a:solidFill>
                  <a:srgbClr val="E5D7C6"/>
                </a:solidFill>
                <a:latin typeface="Arial"/>
                <a:cs typeface="Arial"/>
              </a:rPr>
              <a:t>|</a:t>
            </a:r>
            <a:r>
              <a:rPr dirty="0" sz="800" spc="-10">
                <a:solidFill>
                  <a:srgbClr val="E5D7C6"/>
                </a:solidFill>
                <a:latin typeface="Arial"/>
                <a:cs typeface="Arial"/>
              </a:rPr>
              <a:t> </a:t>
            </a:r>
            <a:r>
              <a:rPr dirty="0" sz="800" spc="-20">
                <a:solidFill>
                  <a:srgbClr val="C2B19F"/>
                </a:solidFill>
                <a:latin typeface="Arial"/>
                <a:cs typeface="Arial"/>
              </a:rPr>
              <a:t>Vách</a:t>
            </a:r>
            <a:r>
              <a:rPr dirty="0" sz="800" spc="10">
                <a:solidFill>
                  <a:srgbClr val="C2B19F"/>
                </a:solidFill>
                <a:latin typeface="Arial"/>
                <a:cs typeface="Arial"/>
              </a:rPr>
              <a:t> </a:t>
            </a:r>
            <a:r>
              <a:rPr dirty="0" sz="800">
                <a:solidFill>
                  <a:srgbClr val="C2B19F"/>
                </a:solidFill>
                <a:latin typeface="Arial"/>
                <a:cs typeface="Arial"/>
              </a:rPr>
              <a:t>&amp;</a:t>
            </a:r>
            <a:r>
              <a:rPr dirty="0" sz="800" spc="10">
                <a:solidFill>
                  <a:srgbClr val="C2B19F"/>
                </a:solidFill>
                <a:latin typeface="Arial"/>
                <a:cs typeface="Arial"/>
              </a:rPr>
              <a:t> </a:t>
            </a:r>
            <a:r>
              <a:rPr dirty="0" sz="800">
                <a:solidFill>
                  <a:srgbClr val="C2B19F"/>
                </a:solidFill>
                <a:latin typeface="Arial"/>
                <a:cs typeface="Arial"/>
              </a:rPr>
              <a:t>ốp</a:t>
            </a:r>
            <a:r>
              <a:rPr dirty="0" sz="800" spc="5">
                <a:solidFill>
                  <a:srgbClr val="C2B19F"/>
                </a:solidFill>
                <a:latin typeface="Arial"/>
                <a:cs typeface="Arial"/>
              </a:rPr>
              <a:t> </a:t>
            </a:r>
            <a:r>
              <a:rPr dirty="0" sz="800">
                <a:solidFill>
                  <a:srgbClr val="C2B19F"/>
                </a:solidFill>
                <a:latin typeface="Arial"/>
                <a:cs typeface="Arial"/>
              </a:rPr>
              <a:t>đá:</a:t>
            </a:r>
            <a:r>
              <a:rPr dirty="0" sz="800" spc="5">
                <a:solidFill>
                  <a:srgbClr val="C2B19F"/>
                </a:solidFill>
                <a:latin typeface="Arial"/>
                <a:cs typeface="Arial"/>
              </a:rPr>
              <a:t> </a:t>
            </a:r>
            <a:r>
              <a:rPr dirty="0" sz="800">
                <a:solidFill>
                  <a:srgbClr val="DCCFC1"/>
                </a:solidFill>
                <a:latin typeface="Arial"/>
                <a:cs typeface="Arial"/>
              </a:rPr>
              <a:t>Sparkling</a:t>
            </a:r>
            <a:r>
              <a:rPr dirty="0" sz="800" spc="5">
                <a:solidFill>
                  <a:srgbClr val="DCCFC1"/>
                </a:solidFill>
                <a:latin typeface="Arial"/>
                <a:cs typeface="Arial"/>
              </a:rPr>
              <a:t> </a:t>
            </a:r>
            <a:r>
              <a:rPr dirty="0" sz="800">
                <a:solidFill>
                  <a:srgbClr val="DCCFC1"/>
                </a:solidFill>
                <a:latin typeface="Arial"/>
                <a:cs typeface="Arial"/>
              </a:rPr>
              <a:t>metal –</a:t>
            </a:r>
            <a:r>
              <a:rPr dirty="0" sz="800" spc="10">
                <a:solidFill>
                  <a:srgbClr val="DCCFC1"/>
                </a:solidFill>
                <a:latin typeface="Arial"/>
                <a:cs typeface="Arial"/>
              </a:rPr>
              <a:t> </a:t>
            </a:r>
            <a:r>
              <a:rPr dirty="0" sz="800" spc="-10">
                <a:solidFill>
                  <a:srgbClr val="DCCFC1"/>
                </a:solidFill>
                <a:latin typeface="Arial"/>
                <a:cs typeface="Arial"/>
              </a:rPr>
              <a:t>BQ265</a:t>
            </a:r>
            <a:endParaRPr sz="800">
              <a:latin typeface="Arial"/>
              <a:cs typeface="Arial"/>
            </a:endParaRPr>
          </a:p>
          <a:p>
            <a:pPr marL="1356995">
              <a:lnSpc>
                <a:spcPts val="935"/>
              </a:lnSpc>
              <a:spcBef>
                <a:spcPts val="20"/>
              </a:spcBef>
            </a:pPr>
            <a:r>
              <a:rPr dirty="0" sz="800" spc="-30">
                <a:solidFill>
                  <a:srgbClr val="C2B19F"/>
                </a:solidFill>
                <a:latin typeface="Arial"/>
                <a:cs typeface="Arial"/>
              </a:rPr>
              <a:t>Kích</a:t>
            </a:r>
            <a:r>
              <a:rPr dirty="0" sz="800" spc="-10">
                <a:solidFill>
                  <a:srgbClr val="C2B19F"/>
                </a:solidFill>
                <a:latin typeface="Arial"/>
                <a:cs typeface="Arial"/>
              </a:rPr>
              <a:t> </a:t>
            </a:r>
            <a:r>
              <a:rPr dirty="0" sz="800" spc="-20">
                <a:solidFill>
                  <a:srgbClr val="C2B19F"/>
                </a:solidFill>
                <a:latin typeface="Arial"/>
                <a:cs typeface="Arial"/>
              </a:rPr>
              <a:t>thước:</a:t>
            </a:r>
            <a:r>
              <a:rPr dirty="0" sz="800" spc="-10">
                <a:solidFill>
                  <a:srgbClr val="C2B19F"/>
                </a:solidFill>
                <a:latin typeface="Arial"/>
                <a:cs typeface="Arial"/>
              </a:rPr>
              <a:t> </a:t>
            </a:r>
            <a:r>
              <a:rPr dirty="0" sz="800">
                <a:solidFill>
                  <a:srgbClr val="DCCFC1"/>
                </a:solidFill>
                <a:latin typeface="Arial"/>
                <a:cs typeface="Arial"/>
              </a:rPr>
              <a:t>I</a:t>
            </a:r>
            <a:r>
              <a:rPr dirty="0" sz="800" spc="-15">
                <a:solidFill>
                  <a:srgbClr val="DCCFC1"/>
                </a:solidFill>
                <a:latin typeface="Arial"/>
                <a:cs typeface="Arial"/>
              </a:rPr>
              <a:t> </a:t>
            </a:r>
            <a:r>
              <a:rPr dirty="0" sz="800" spc="-65">
                <a:solidFill>
                  <a:srgbClr val="DCCFC1"/>
                </a:solidFill>
                <a:latin typeface="Arial"/>
                <a:cs typeface="Arial"/>
              </a:rPr>
              <a:t>SHAPE</a:t>
            </a:r>
            <a:r>
              <a:rPr dirty="0" sz="800" spc="-15">
                <a:solidFill>
                  <a:srgbClr val="DCCFC1"/>
                </a:solidFill>
                <a:latin typeface="Arial"/>
                <a:cs typeface="Arial"/>
              </a:rPr>
              <a:t> </a:t>
            </a:r>
            <a:r>
              <a:rPr dirty="0" sz="800" spc="-20">
                <a:solidFill>
                  <a:srgbClr val="DCCFC1"/>
                </a:solidFill>
                <a:latin typeface="Arial"/>
                <a:cs typeface="Arial"/>
              </a:rPr>
              <a:t>HIGH</a:t>
            </a:r>
            <a:r>
              <a:rPr dirty="0" sz="800" spc="-5">
                <a:solidFill>
                  <a:srgbClr val="DCCFC1"/>
                </a:solidFill>
                <a:latin typeface="Arial"/>
                <a:cs typeface="Arial"/>
              </a:rPr>
              <a:t> </a:t>
            </a:r>
            <a:r>
              <a:rPr dirty="0" sz="800" spc="-40">
                <a:solidFill>
                  <a:srgbClr val="DCCFC1"/>
                </a:solidFill>
                <a:latin typeface="Arial"/>
                <a:cs typeface="Arial"/>
              </a:rPr>
              <a:t>UNIT</a:t>
            </a:r>
            <a:r>
              <a:rPr dirty="0" sz="800" spc="-45">
                <a:solidFill>
                  <a:srgbClr val="DCCFC1"/>
                </a:solidFill>
                <a:latin typeface="Arial"/>
                <a:cs typeface="Arial"/>
              </a:rPr>
              <a:t> </a:t>
            </a:r>
            <a:r>
              <a:rPr dirty="0" sz="800" spc="155">
                <a:solidFill>
                  <a:srgbClr val="DCCFC1"/>
                </a:solidFill>
                <a:latin typeface="Arial"/>
                <a:cs typeface="Arial"/>
              </a:rPr>
              <a:t>/</a:t>
            </a:r>
            <a:r>
              <a:rPr dirty="0" sz="800" spc="-5">
                <a:solidFill>
                  <a:srgbClr val="DCCFC1"/>
                </a:solidFill>
                <a:latin typeface="Arial"/>
                <a:cs typeface="Arial"/>
              </a:rPr>
              <a:t> </a:t>
            </a:r>
            <a:r>
              <a:rPr dirty="0" sz="800">
                <a:solidFill>
                  <a:srgbClr val="DCCFC1"/>
                </a:solidFill>
                <a:latin typeface="Arial"/>
                <a:cs typeface="Arial"/>
              </a:rPr>
              <a:t>3600</a:t>
            </a:r>
            <a:r>
              <a:rPr dirty="0" sz="800" spc="-15">
                <a:solidFill>
                  <a:srgbClr val="DCCFC1"/>
                </a:solidFill>
                <a:latin typeface="Arial"/>
                <a:cs typeface="Arial"/>
              </a:rPr>
              <a:t> </a:t>
            </a:r>
            <a:r>
              <a:rPr dirty="0" sz="800">
                <a:solidFill>
                  <a:srgbClr val="DCCFC1"/>
                </a:solidFill>
                <a:latin typeface="Arial"/>
                <a:cs typeface="Arial"/>
              </a:rPr>
              <a:t>–</a:t>
            </a:r>
            <a:r>
              <a:rPr dirty="0" sz="800" spc="-10">
                <a:solidFill>
                  <a:srgbClr val="DCCFC1"/>
                </a:solidFill>
                <a:latin typeface="Arial"/>
                <a:cs typeface="Arial"/>
              </a:rPr>
              <a:t> </a:t>
            </a:r>
            <a:r>
              <a:rPr dirty="0" sz="800" spc="-20">
                <a:solidFill>
                  <a:srgbClr val="DCCFC1"/>
                </a:solidFill>
                <a:latin typeface="Arial"/>
                <a:cs typeface="Arial"/>
              </a:rPr>
              <a:t>1800</a:t>
            </a:r>
            <a:endParaRPr sz="800">
              <a:latin typeface="Arial"/>
              <a:cs typeface="Arial"/>
            </a:endParaRPr>
          </a:p>
          <a:p>
            <a:pPr algn="r" marR="5080">
              <a:lnSpc>
                <a:spcPts val="935"/>
              </a:lnSpc>
            </a:pPr>
            <a:r>
              <a:rPr dirty="0" sz="800">
                <a:solidFill>
                  <a:srgbClr val="C2B19F"/>
                </a:solidFill>
                <a:latin typeface="Arial"/>
                <a:cs typeface="Arial"/>
              </a:rPr>
              <a:t>Giá</a:t>
            </a:r>
            <a:r>
              <a:rPr dirty="0" sz="800" spc="-20">
                <a:solidFill>
                  <a:srgbClr val="C2B19F"/>
                </a:solidFill>
                <a:latin typeface="Arial"/>
                <a:cs typeface="Arial"/>
              </a:rPr>
              <a:t> từ:</a:t>
            </a:r>
            <a:r>
              <a:rPr dirty="0" sz="800" spc="-10">
                <a:solidFill>
                  <a:srgbClr val="C2B19F"/>
                </a:solidFill>
                <a:latin typeface="Arial"/>
                <a:cs typeface="Arial"/>
              </a:rPr>
              <a:t> </a:t>
            </a:r>
            <a:r>
              <a:rPr dirty="0" sz="800" spc="-10">
                <a:solidFill>
                  <a:srgbClr val="E5D7C6"/>
                </a:solidFill>
                <a:latin typeface="Arial"/>
                <a:cs typeface="Arial"/>
              </a:rPr>
              <a:t>76.000.000</a:t>
            </a:r>
            <a:endParaRPr sz="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3" name="object 3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12192000" cy="6857999"/>
            </a:xfrm>
            <a:prstGeom prst="rect">
              <a:avLst/>
            </a:prstGeom>
          </p:spPr>
        </p:pic>
        <p:pic>
          <p:nvPicPr>
            <p:cNvPr id="4" name="object 4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85289" y="0"/>
              <a:ext cx="3856342" cy="6857999"/>
            </a:xfrm>
            <a:prstGeom prst="rect">
              <a:avLst/>
            </a:prstGeom>
          </p:spPr>
        </p:pic>
      </p:grpSp>
      <p:sp>
        <p:nvSpPr>
          <p:cNvPr id="5" name="object 5" descr=""/>
          <p:cNvSpPr txBox="1"/>
          <p:nvPr/>
        </p:nvSpPr>
        <p:spPr>
          <a:xfrm>
            <a:off x="642465" y="2524424"/>
            <a:ext cx="2001520" cy="1152525"/>
          </a:xfrm>
          <a:prstGeom prst="rect">
            <a:avLst/>
          </a:prstGeom>
        </p:spPr>
        <p:txBody>
          <a:bodyPr wrap="square" lIns="0" tIns="144780" rIns="0" bIns="0" rtlCol="0" vert="horz">
            <a:spAutoFit/>
          </a:bodyPr>
          <a:lstStyle/>
          <a:p>
            <a:pPr algn="just" marL="12700">
              <a:lnSpc>
                <a:spcPct val="100000"/>
              </a:lnSpc>
              <a:spcBef>
                <a:spcPts val="1140"/>
              </a:spcBef>
            </a:pPr>
            <a:r>
              <a:rPr dirty="0" sz="1450" b="1" i="1">
                <a:solidFill>
                  <a:srgbClr val="F5EEE7"/>
                </a:solidFill>
                <a:latin typeface="Arial"/>
                <a:cs typeface="Arial"/>
              </a:rPr>
              <a:t>Bếp</a:t>
            </a:r>
            <a:r>
              <a:rPr dirty="0" sz="1450" spc="-65" b="1" i="1">
                <a:solidFill>
                  <a:srgbClr val="F5EEE7"/>
                </a:solidFill>
                <a:latin typeface="Arial"/>
                <a:cs typeface="Arial"/>
              </a:rPr>
              <a:t> </a:t>
            </a:r>
            <a:r>
              <a:rPr dirty="0" sz="1450" spc="-140" b="1" i="1">
                <a:solidFill>
                  <a:srgbClr val="F5EEE7"/>
                </a:solidFill>
                <a:latin typeface="Arial"/>
                <a:cs typeface="Arial"/>
              </a:rPr>
              <a:t>SLATE</a:t>
            </a:r>
            <a:r>
              <a:rPr dirty="0" sz="1450" spc="-25" b="1" i="1">
                <a:solidFill>
                  <a:srgbClr val="F5EEE7"/>
                </a:solidFill>
                <a:latin typeface="Arial"/>
                <a:cs typeface="Arial"/>
              </a:rPr>
              <a:t> </a:t>
            </a:r>
            <a:r>
              <a:rPr dirty="0" sz="1450" spc="-10" b="1" i="1">
                <a:solidFill>
                  <a:srgbClr val="F5EEE7"/>
                </a:solidFill>
                <a:latin typeface="Arial"/>
                <a:cs typeface="Arial"/>
              </a:rPr>
              <a:t>DREAM</a:t>
            </a:r>
            <a:endParaRPr sz="1450">
              <a:latin typeface="Arial"/>
              <a:cs typeface="Arial"/>
            </a:endParaRPr>
          </a:p>
          <a:p>
            <a:pPr algn="just" marL="12700" marR="5080">
              <a:lnSpc>
                <a:spcPct val="101200"/>
              </a:lnSpc>
              <a:spcBef>
                <a:spcPts val="750"/>
              </a:spcBef>
            </a:pPr>
            <a:r>
              <a:rPr dirty="0" sz="1100">
                <a:solidFill>
                  <a:srgbClr val="F5EEE7"/>
                </a:solidFill>
                <a:latin typeface="Arial"/>
                <a:cs typeface="Arial"/>
              </a:rPr>
              <a:t>Xám</a:t>
            </a:r>
            <a:r>
              <a:rPr dirty="0" sz="1100" spc="85">
                <a:solidFill>
                  <a:srgbClr val="F5EEE7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F5EEE7"/>
                </a:solidFill>
                <a:latin typeface="Arial"/>
                <a:cs typeface="Arial"/>
              </a:rPr>
              <a:t>lạnh</a:t>
            </a:r>
            <a:r>
              <a:rPr dirty="0" sz="1100" spc="100">
                <a:solidFill>
                  <a:srgbClr val="F5EEE7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F5EEE7"/>
                </a:solidFill>
                <a:latin typeface="Arial"/>
                <a:cs typeface="Arial"/>
              </a:rPr>
              <a:t>thời</a:t>
            </a:r>
            <a:r>
              <a:rPr dirty="0" sz="1100" spc="95">
                <a:solidFill>
                  <a:srgbClr val="F5EEE7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F5EEE7"/>
                </a:solidFill>
                <a:latin typeface="Arial"/>
                <a:cs typeface="Arial"/>
              </a:rPr>
              <a:t>thượng</a:t>
            </a:r>
            <a:r>
              <a:rPr dirty="0" sz="1100" spc="85">
                <a:solidFill>
                  <a:srgbClr val="F5EEE7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F5EEE7"/>
                </a:solidFill>
                <a:latin typeface="Arial"/>
                <a:cs typeface="Arial"/>
              </a:rPr>
              <a:t>và</a:t>
            </a:r>
            <a:r>
              <a:rPr dirty="0" sz="1100" spc="100">
                <a:solidFill>
                  <a:srgbClr val="F5EEE7"/>
                </a:solidFill>
                <a:latin typeface="Arial"/>
                <a:cs typeface="Arial"/>
              </a:rPr>
              <a:t> </a:t>
            </a:r>
            <a:r>
              <a:rPr dirty="0" sz="1100" spc="-20">
                <a:solidFill>
                  <a:srgbClr val="F5EEE7"/>
                </a:solidFill>
                <a:latin typeface="Arial"/>
                <a:cs typeface="Arial"/>
              </a:rPr>
              <a:t>cuốn </a:t>
            </a:r>
            <a:r>
              <a:rPr dirty="0" sz="1100">
                <a:solidFill>
                  <a:srgbClr val="F5EEE7"/>
                </a:solidFill>
                <a:latin typeface="Arial"/>
                <a:cs typeface="Arial"/>
              </a:rPr>
              <a:t>hút</a:t>
            </a:r>
            <a:r>
              <a:rPr dirty="0" sz="1100" spc="90">
                <a:solidFill>
                  <a:srgbClr val="F5EEE7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F5EEE7"/>
                </a:solidFill>
                <a:latin typeface="Arial"/>
                <a:cs typeface="Arial"/>
              </a:rPr>
              <a:t>chính</a:t>
            </a:r>
            <a:r>
              <a:rPr dirty="0" sz="1100" spc="105">
                <a:solidFill>
                  <a:srgbClr val="F5EEE7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F5EEE7"/>
                </a:solidFill>
                <a:latin typeface="Arial"/>
                <a:cs typeface="Arial"/>
              </a:rPr>
              <a:t>nhờ</a:t>
            </a:r>
            <a:r>
              <a:rPr dirty="0" sz="1100" spc="100">
                <a:solidFill>
                  <a:srgbClr val="F5EEE7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F5EEE7"/>
                </a:solidFill>
                <a:latin typeface="Arial"/>
                <a:cs typeface="Arial"/>
              </a:rPr>
              <a:t>những</a:t>
            </a:r>
            <a:r>
              <a:rPr dirty="0" sz="1100" spc="95">
                <a:solidFill>
                  <a:srgbClr val="F5EEE7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F5EEE7"/>
                </a:solidFill>
                <a:latin typeface="Arial"/>
                <a:cs typeface="Arial"/>
              </a:rPr>
              <a:t>tác</a:t>
            </a:r>
            <a:r>
              <a:rPr dirty="0" sz="1100" spc="105">
                <a:solidFill>
                  <a:srgbClr val="F5EEE7"/>
                </a:solidFill>
                <a:latin typeface="Arial"/>
                <a:cs typeface="Arial"/>
              </a:rPr>
              <a:t> </a:t>
            </a:r>
            <a:r>
              <a:rPr dirty="0" sz="1100" spc="-20">
                <a:solidFill>
                  <a:srgbClr val="F5EEE7"/>
                </a:solidFill>
                <a:latin typeface="Arial"/>
                <a:cs typeface="Arial"/>
              </a:rPr>
              <a:t>động </a:t>
            </a:r>
            <a:r>
              <a:rPr dirty="0" sz="1100">
                <a:solidFill>
                  <a:srgbClr val="F5EEE7"/>
                </a:solidFill>
                <a:latin typeface="Arial"/>
                <a:cs typeface="Arial"/>
              </a:rPr>
              <a:t>thú</a:t>
            </a:r>
            <a:r>
              <a:rPr dirty="0" sz="1100" spc="95">
                <a:solidFill>
                  <a:srgbClr val="F5EEE7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F5EEE7"/>
                </a:solidFill>
                <a:latin typeface="Arial"/>
                <a:cs typeface="Arial"/>
              </a:rPr>
              <a:t>vị</a:t>
            </a:r>
            <a:r>
              <a:rPr dirty="0" sz="1100" spc="95">
                <a:solidFill>
                  <a:srgbClr val="F5EEE7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F5EEE7"/>
                </a:solidFill>
                <a:latin typeface="Arial"/>
                <a:cs typeface="Arial"/>
              </a:rPr>
              <a:t>và</a:t>
            </a:r>
            <a:r>
              <a:rPr dirty="0" sz="1100" spc="100">
                <a:solidFill>
                  <a:srgbClr val="F5EEE7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F5EEE7"/>
                </a:solidFill>
                <a:latin typeface="Arial"/>
                <a:cs typeface="Arial"/>
              </a:rPr>
              <a:t>tinh</a:t>
            </a:r>
            <a:r>
              <a:rPr dirty="0" sz="1100" spc="100">
                <a:solidFill>
                  <a:srgbClr val="F5EEE7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F5EEE7"/>
                </a:solidFill>
                <a:latin typeface="Arial"/>
                <a:cs typeface="Arial"/>
              </a:rPr>
              <a:t>tế</a:t>
            </a:r>
            <a:r>
              <a:rPr dirty="0" sz="1100" spc="85">
                <a:solidFill>
                  <a:srgbClr val="F5EEE7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F5EEE7"/>
                </a:solidFill>
                <a:latin typeface="Arial"/>
                <a:cs typeface="Arial"/>
              </a:rPr>
              <a:t>đến</a:t>
            </a:r>
            <a:r>
              <a:rPr dirty="0" sz="1100" spc="100">
                <a:solidFill>
                  <a:srgbClr val="F5EEE7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F5EEE7"/>
                </a:solidFill>
                <a:latin typeface="Arial"/>
                <a:cs typeface="Arial"/>
              </a:rPr>
              <a:t>giác</a:t>
            </a:r>
            <a:r>
              <a:rPr dirty="0" sz="1100" spc="100">
                <a:solidFill>
                  <a:srgbClr val="F5EEE7"/>
                </a:solidFill>
                <a:latin typeface="Arial"/>
                <a:cs typeface="Arial"/>
              </a:rPr>
              <a:t> </a:t>
            </a:r>
            <a:r>
              <a:rPr dirty="0" sz="1100" spc="-20">
                <a:solidFill>
                  <a:srgbClr val="F5EEE7"/>
                </a:solidFill>
                <a:latin typeface="Arial"/>
                <a:cs typeface="Arial"/>
              </a:rPr>
              <a:t>quan </a:t>
            </a:r>
            <a:r>
              <a:rPr dirty="0" sz="1100">
                <a:solidFill>
                  <a:srgbClr val="F5EEE7"/>
                </a:solidFill>
                <a:latin typeface="Arial"/>
                <a:cs typeface="Arial"/>
              </a:rPr>
              <a:t>con </a:t>
            </a:r>
            <a:r>
              <a:rPr dirty="0" sz="1100" spc="-10">
                <a:solidFill>
                  <a:srgbClr val="F5EEE7"/>
                </a:solidFill>
                <a:latin typeface="Arial"/>
                <a:cs typeface="Arial"/>
              </a:rPr>
              <a:t>người.</a:t>
            </a:r>
            <a:endParaRPr sz="11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3" name="object 3" descr=""/>
          <p:cNvSpPr txBox="1"/>
          <p:nvPr/>
        </p:nvSpPr>
        <p:spPr>
          <a:xfrm>
            <a:off x="9090545" y="6175052"/>
            <a:ext cx="2875280" cy="524510"/>
          </a:xfrm>
          <a:prstGeom prst="rect">
            <a:avLst/>
          </a:prstGeom>
        </p:spPr>
        <p:txBody>
          <a:bodyPr wrap="square" lIns="0" tIns="24765" rIns="0" bIns="0" rtlCol="0" vert="horz">
            <a:spAutoFit/>
          </a:bodyPr>
          <a:lstStyle/>
          <a:p>
            <a:pPr marL="1769745">
              <a:lnSpc>
                <a:spcPct val="100000"/>
              </a:lnSpc>
              <a:spcBef>
                <a:spcPts val="195"/>
              </a:spcBef>
            </a:pPr>
            <a:r>
              <a:rPr dirty="0" sz="750" spc="-65" b="1" i="1">
                <a:solidFill>
                  <a:srgbClr val="E5D7C6"/>
                </a:solidFill>
                <a:latin typeface="Arial"/>
                <a:cs typeface="Arial"/>
              </a:rPr>
              <a:t>SLATE</a:t>
            </a:r>
            <a:r>
              <a:rPr dirty="0" sz="750" spc="25" b="1" i="1">
                <a:solidFill>
                  <a:srgbClr val="E5D7C6"/>
                </a:solidFill>
                <a:latin typeface="Arial"/>
                <a:cs typeface="Arial"/>
              </a:rPr>
              <a:t> </a:t>
            </a:r>
            <a:r>
              <a:rPr dirty="0" sz="750" b="1" i="1">
                <a:solidFill>
                  <a:srgbClr val="E5D7C6"/>
                </a:solidFill>
                <a:latin typeface="Arial"/>
                <a:cs typeface="Arial"/>
              </a:rPr>
              <a:t>DREAM</a:t>
            </a:r>
            <a:r>
              <a:rPr dirty="0" sz="750" spc="25" b="1" i="1">
                <a:solidFill>
                  <a:srgbClr val="E5D7C6"/>
                </a:solidFill>
                <a:latin typeface="Arial"/>
                <a:cs typeface="Arial"/>
              </a:rPr>
              <a:t> </a:t>
            </a:r>
            <a:r>
              <a:rPr dirty="0" sz="750" spc="-10" b="1" i="1">
                <a:solidFill>
                  <a:srgbClr val="E5D7C6"/>
                </a:solidFill>
                <a:latin typeface="Arial"/>
                <a:cs typeface="Arial"/>
              </a:rPr>
              <a:t>KITCHEN</a:t>
            </a:r>
            <a:endParaRPr sz="750">
              <a:latin typeface="Arial"/>
              <a:cs typeface="Arial"/>
            </a:endParaRPr>
          </a:p>
          <a:p>
            <a:pPr marL="788670" marR="5080" indent="-776605">
              <a:lnSpc>
                <a:spcPct val="105000"/>
              </a:lnSpc>
              <a:spcBef>
                <a:spcPts val="25"/>
              </a:spcBef>
            </a:pPr>
            <a:r>
              <a:rPr dirty="0" sz="800">
                <a:solidFill>
                  <a:srgbClr val="C2B19F"/>
                </a:solidFill>
                <a:latin typeface="Arial"/>
                <a:cs typeface="Arial"/>
              </a:rPr>
              <a:t>Màu</a:t>
            </a:r>
            <a:r>
              <a:rPr dirty="0" sz="800" spc="20">
                <a:solidFill>
                  <a:srgbClr val="C2B19F"/>
                </a:solidFill>
                <a:latin typeface="Arial"/>
                <a:cs typeface="Arial"/>
              </a:rPr>
              <a:t> </a:t>
            </a:r>
            <a:r>
              <a:rPr dirty="0" sz="800">
                <a:solidFill>
                  <a:srgbClr val="C2B19F"/>
                </a:solidFill>
                <a:latin typeface="Arial"/>
                <a:cs typeface="Arial"/>
              </a:rPr>
              <a:t>cánh:</a:t>
            </a:r>
            <a:r>
              <a:rPr dirty="0" sz="800" spc="15">
                <a:solidFill>
                  <a:srgbClr val="C2B19F"/>
                </a:solidFill>
                <a:latin typeface="Arial"/>
                <a:cs typeface="Arial"/>
              </a:rPr>
              <a:t> </a:t>
            </a:r>
            <a:r>
              <a:rPr dirty="0" sz="800">
                <a:solidFill>
                  <a:srgbClr val="DCCFC1"/>
                </a:solidFill>
                <a:latin typeface="Arial"/>
                <a:cs typeface="Arial"/>
              </a:rPr>
              <a:t>Cool</a:t>
            </a:r>
            <a:r>
              <a:rPr dirty="0" sz="800" spc="10">
                <a:solidFill>
                  <a:srgbClr val="DCCFC1"/>
                </a:solidFill>
                <a:latin typeface="Arial"/>
                <a:cs typeface="Arial"/>
              </a:rPr>
              <a:t> </a:t>
            </a:r>
            <a:r>
              <a:rPr dirty="0" sz="800">
                <a:solidFill>
                  <a:srgbClr val="DCCFC1"/>
                </a:solidFill>
                <a:latin typeface="Arial"/>
                <a:cs typeface="Arial"/>
              </a:rPr>
              <a:t>grey</a:t>
            </a:r>
            <a:r>
              <a:rPr dirty="0" sz="800" spc="15">
                <a:solidFill>
                  <a:srgbClr val="DCCFC1"/>
                </a:solidFill>
                <a:latin typeface="Arial"/>
                <a:cs typeface="Arial"/>
              </a:rPr>
              <a:t> </a:t>
            </a:r>
            <a:r>
              <a:rPr dirty="0" sz="800" spc="-30">
                <a:solidFill>
                  <a:srgbClr val="E5D7C6"/>
                </a:solidFill>
                <a:latin typeface="Arial"/>
                <a:cs typeface="Arial"/>
              </a:rPr>
              <a:t>|</a:t>
            </a:r>
            <a:r>
              <a:rPr dirty="0" sz="800" spc="-5">
                <a:solidFill>
                  <a:srgbClr val="E5D7C6"/>
                </a:solidFill>
                <a:latin typeface="Arial"/>
                <a:cs typeface="Arial"/>
              </a:rPr>
              <a:t> </a:t>
            </a:r>
            <a:r>
              <a:rPr dirty="0" sz="800" spc="-25">
                <a:solidFill>
                  <a:srgbClr val="C2B19F"/>
                </a:solidFill>
                <a:latin typeface="Arial"/>
                <a:cs typeface="Arial"/>
              </a:rPr>
              <a:t>Vách</a:t>
            </a:r>
            <a:r>
              <a:rPr dirty="0" sz="800" spc="20">
                <a:solidFill>
                  <a:srgbClr val="C2B19F"/>
                </a:solidFill>
                <a:latin typeface="Arial"/>
                <a:cs typeface="Arial"/>
              </a:rPr>
              <a:t> </a:t>
            </a:r>
            <a:r>
              <a:rPr dirty="0" sz="800">
                <a:solidFill>
                  <a:srgbClr val="C2B19F"/>
                </a:solidFill>
                <a:latin typeface="Arial"/>
                <a:cs typeface="Arial"/>
              </a:rPr>
              <a:t>&amp;</a:t>
            </a:r>
            <a:r>
              <a:rPr dirty="0" sz="800" spc="15">
                <a:solidFill>
                  <a:srgbClr val="C2B19F"/>
                </a:solidFill>
                <a:latin typeface="Arial"/>
                <a:cs typeface="Arial"/>
              </a:rPr>
              <a:t> </a:t>
            </a:r>
            <a:r>
              <a:rPr dirty="0" sz="800">
                <a:solidFill>
                  <a:srgbClr val="C2B19F"/>
                </a:solidFill>
                <a:latin typeface="Arial"/>
                <a:cs typeface="Arial"/>
              </a:rPr>
              <a:t>ốp</a:t>
            </a:r>
            <a:r>
              <a:rPr dirty="0" sz="800" spc="15">
                <a:solidFill>
                  <a:srgbClr val="C2B19F"/>
                </a:solidFill>
                <a:latin typeface="Arial"/>
                <a:cs typeface="Arial"/>
              </a:rPr>
              <a:t> </a:t>
            </a:r>
            <a:r>
              <a:rPr dirty="0" sz="800">
                <a:solidFill>
                  <a:srgbClr val="C2B19F"/>
                </a:solidFill>
                <a:latin typeface="Arial"/>
                <a:cs typeface="Arial"/>
              </a:rPr>
              <a:t>đá:</a:t>
            </a:r>
            <a:r>
              <a:rPr dirty="0" sz="800" spc="20">
                <a:solidFill>
                  <a:srgbClr val="C2B19F"/>
                </a:solidFill>
                <a:latin typeface="Arial"/>
                <a:cs typeface="Arial"/>
              </a:rPr>
              <a:t> </a:t>
            </a:r>
            <a:r>
              <a:rPr dirty="0" sz="800">
                <a:solidFill>
                  <a:srgbClr val="DCCFC1"/>
                </a:solidFill>
                <a:latin typeface="Arial"/>
                <a:cs typeface="Arial"/>
              </a:rPr>
              <a:t>Sparkling</a:t>
            </a:r>
            <a:r>
              <a:rPr dirty="0" sz="800" spc="15">
                <a:solidFill>
                  <a:srgbClr val="DCCFC1"/>
                </a:solidFill>
                <a:latin typeface="Arial"/>
                <a:cs typeface="Arial"/>
              </a:rPr>
              <a:t> </a:t>
            </a:r>
            <a:r>
              <a:rPr dirty="0" sz="800">
                <a:solidFill>
                  <a:srgbClr val="DCCFC1"/>
                </a:solidFill>
                <a:latin typeface="Arial"/>
                <a:cs typeface="Arial"/>
              </a:rPr>
              <a:t>metal</a:t>
            </a:r>
            <a:r>
              <a:rPr dirty="0" sz="800" spc="10">
                <a:solidFill>
                  <a:srgbClr val="DCCFC1"/>
                </a:solidFill>
                <a:latin typeface="Arial"/>
                <a:cs typeface="Arial"/>
              </a:rPr>
              <a:t> </a:t>
            </a:r>
            <a:r>
              <a:rPr dirty="0" sz="800">
                <a:solidFill>
                  <a:srgbClr val="DCCFC1"/>
                </a:solidFill>
                <a:latin typeface="Arial"/>
                <a:cs typeface="Arial"/>
              </a:rPr>
              <a:t>–</a:t>
            </a:r>
            <a:r>
              <a:rPr dirty="0" sz="800" spc="15">
                <a:solidFill>
                  <a:srgbClr val="DCCFC1"/>
                </a:solidFill>
                <a:latin typeface="Arial"/>
                <a:cs typeface="Arial"/>
              </a:rPr>
              <a:t> </a:t>
            </a:r>
            <a:r>
              <a:rPr dirty="0" sz="800" spc="-20">
                <a:solidFill>
                  <a:srgbClr val="DCCFC1"/>
                </a:solidFill>
                <a:latin typeface="Arial"/>
                <a:cs typeface="Arial"/>
              </a:rPr>
              <a:t>BQ265 </a:t>
            </a:r>
            <a:r>
              <a:rPr dirty="0" sz="800" spc="-30">
                <a:solidFill>
                  <a:srgbClr val="C2B19F"/>
                </a:solidFill>
                <a:latin typeface="Arial"/>
                <a:cs typeface="Arial"/>
              </a:rPr>
              <a:t>Kích</a:t>
            </a:r>
            <a:r>
              <a:rPr dirty="0" sz="800" spc="-10">
                <a:solidFill>
                  <a:srgbClr val="C2B19F"/>
                </a:solidFill>
                <a:latin typeface="Arial"/>
                <a:cs typeface="Arial"/>
              </a:rPr>
              <a:t> </a:t>
            </a:r>
            <a:r>
              <a:rPr dirty="0" sz="800" spc="-20">
                <a:solidFill>
                  <a:srgbClr val="C2B19F"/>
                </a:solidFill>
                <a:latin typeface="Arial"/>
                <a:cs typeface="Arial"/>
              </a:rPr>
              <a:t>thước:</a:t>
            </a:r>
            <a:r>
              <a:rPr dirty="0" sz="800" spc="-10">
                <a:solidFill>
                  <a:srgbClr val="C2B19F"/>
                </a:solidFill>
                <a:latin typeface="Arial"/>
                <a:cs typeface="Arial"/>
              </a:rPr>
              <a:t> </a:t>
            </a:r>
            <a:r>
              <a:rPr dirty="0" sz="800">
                <a:solidFill>
                  <a:srgbClr val="DCCFC1"/>
                </a:solidFill>
                <a:latin typeface="Arial"/>
                <a:cs typeface="Arial"/>
              </a:rPr>
              <a:t>I</a:t>
            </a:r>
            <a:r>
              <a:rPr dirty="0" sz="800" spc="-15">
                <a:solidFill>
                  <a:srgbClr val="DCCFC1"/>
                </a:solidFill>
                <a:latin typeface="Arial"/>
                <a:cs typeface="Arial"/>
              </a:rPr>
              <a:t> </a:t>
            </a:r>
            <a:r>
              <a:rPr dirty="0" sz="800" spc="-65">
                <a:solidFill>
                  <a:srgbClr val="DCCFC1"/>
                </a:solidFill>
                <a:latin typeface="Arial"/>
                <a:cs typeface="Arial"/>
              </a:rPr>
              <a:t>SHAPE</a:t>
            </a:r>
            <a:r>
              <a:rPr dirty="0" sz="800" spc="-15">
                <a:solidFill>
                  <a:srgbClr val="DCCFC1"/>
                </a:solidFill>
                <a:latin typeface="Arial"/>
                <a:cs typeface="Arial"/>
              </a:rPr>
              <a:t> </a:t>
            </a:r>
            <a:r>
              <a:rPr dirty="0" sz="800" spc="-20">
                <a:solidFill>
                  <a:srgbClr val="DCCFC1"/>
                </a:solidFill>
                <a:latin typeface="Arial"/>
                <a:cs typeface="Arial"/>
              </a:rPr>
              <a:t>HIGH</a:t>
            </a:r>
            <a:r>
              <a:rPr dirty="0" sz="800" spc="-5">
                <a:solidFill>
                  <a:srgbClr val="DCCFC1"/>
                </a:solidFill>
                <a:latin typeface="Arial"/>
                <a:cs typeface="Arial"/>
              </a:rPr>
              <a:t> </a:t>
            </a:r>
            <a:r>
              <a:rPr dirty="0" sz="800" spc="-40">
                <a:solidFill>
                  <a:srgbClr val="DCCFC1"/>
                </a:solidFill>
                <a:latin typeface="Arial"/>
                <a:cs typeface="Arial"/>
              </a:rPr>
              <a:t>UNIT</a:t>
            </a:r>
            <a:r>
              <a:rPr dirty="0" sz="800" spc="-45">
                <a:solidFill>
                  <a:srgbClr val="DCCFC1"/>
                </a:solidFill>
                <a:latin typeface="Arial"/>
                <a:cs typeface="Arial"/>
              </a:rPr>
              <a:t> </a:t>
            </a:r>
            <a:r>
              <a:rPr dirty="0" sz="800" spc="155">
                <a:solidFill>
                  <a:srgbClr val="DCCFC1"/>
                </a:solidFill>
                <a:latin typeface="Arial"/>
                <a:cs typeface="Arial"/>
              </a:rPr>
              <a:t>/</a:t>
            </a:r>
            <a:r>
              <a:rPr dirty="0" sz="800" spc="-5">
                <a:solidFill>
                  <a:srgbClr val="DCCFC1"/>
                </a:solidFill>
                <a:latin typeface="Arial"/>
                <a:cs typeface="Arial"/>
              </a:rPr>
              <a:t> </a:t>
            </a:r>
            <a:r>
              <a:rPr dirty="0" sz="800">
                <a:solidFill>
                  <a:srgbClr val="DCCFC1"/>
                </a:solidFill>
                <a:latin typeface="Arial"/>
                <a:cs typeface="Arial"/>
              </a:rPr>
              <a:t>3600</a:t>
            </a:r>
            <a:r>
              <a:rPr dirty="0" sz="800" spc="-15">
                <a:solidFill>
                  <a:srgbClr val="DCCFC1"/>
                </a:solidFill>
                <a:latin typeface="Arial"/>
                <a:cs typeface="Arial"/>
              </a:rPr>
              <a:t> </a:t>
            </a:r>
            <a:r>
              <a:rPr dirty="0" sz="800">
                <a:solidFill>
                  <a:srgbClr val="DCCFC1"/>
                </a:solidFill>
                <a:latin typeface="Arial"/>
                <a:cs typeface="Arial"/>
              </a:rPr>
              <a:t>–</a:t>
            </a:r>
            <a:r>
              <a:rPr dirty="0" sz="800" spc="-10">
                <a:solidFill>
                  <a:srgbClr val="DCCFC1"/>
                </a:solidFill>
                <a:latin typeface="Arial"/>
                <a:cs typeface="Arial"/>
              </a:rPr>
              <a:t> </a:t>
            </a:r>
            <a:r>
              <a:rPr dirty="0" sz="800" spc="-20">
                <a:solidFill>
                  <a:srgbClr val="DCCFC1"/>
                </a:solidFill>
                <a:latin typeface="Arial"/>
                <a:cs typeface="Arial"/>
              </a:rPr>
              <a:t>1800</a:t>
            </a:r>
            <a:endParaRPr sz="800">
              <a:latin typeface="Arial"/>
              <a:cs typeface="Arial"/>
            </a:endParaRPr>
          </a:p>
          <a:p>
            <a:pPr algn="r" marR="5080">
              <a:lnSpc>
                <a:spcPts val="890"/>
              </a:lnSpc>
            </a:pPr>
            <a:r>
              <a:rPr dirty="0" sz="800">
                <a:solidFill>
                  <a:srgbClr val="C2B19F"/>
                </a:solidFill>
                <a:latin typeface="Arial"/>
                <a:cs typeface="Arial"/>
              </a:rPr>
              <a:t>Giá</a:t>
            </a:r>
            <a:r>
              <a:rPr dirty="0" sz="800" spc="-20">
                <a:solidFill>
                  <a:srgbClr val="C2B19F"/>
                </a:solidFill>
                <a:latin typeface="Arial"/>
                <a:cs typeface="Arial"/>
              </a:rPr>
              <a:t> từ:</a:t>
            </a:r>
            <a:r>
              <a:rPr dirty="0" sz="800" spc="-10">
                <a:solidFill>
                  <a:srgbClr val="C2B19F"/>
                </a:solidFill>
                <a:latin typeface="Arial"/>
                <a:cs typeface="Arial"/>
              </a:rPr>
              <a:t> </a:t>
            </a:r>
            <a:r>
              <a:rPr dirty="0" sz="800" spc="-10">
                <a:solidFill>
                  <a:srgbClr val="E5D7C6"/>
                </a:solidFill>
                <a:latin typeface="Arial"/>
                <a:cs typeface="Arial"/>
              </a:rPr>
              <a:t>76.000.000</a:t>
            </a:r>
            <a:endParaRPr sz="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6857999"/>
                </a:lnTo>
                <a:lnTo>
                  <a:pt x="12192000" y="6857999"/>
                </a:lnTo>
                <a:lnTo>
                  <a:pt x="12192000" y="0"/>
                </a:lnTo>
                <a:close/>
              </a:path>
            </a:pathLst>
          </a:custGeom>
          <a:solidFill>
            <a:srgbClr val="F5EEE7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3" name="object 3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4572000" cy="6857999"/>
          </a:xfrm>
          <a:prstGeom prst="rect">
            <a:avLst/>
          </a:prstGeom>
        </p:spPr>
      </p:pic>
      <p:sp>
        <p:nvSpPr>
          <p:cNvPr id="4" name="object 4" descr=""/>
          <p:cNvSpPr/>
          <p:nvPr/>
        </p:nvSpPr>
        <p:spPr>
          <a:xfrm>
            <a:off x="5846622" y="1475511"/>
            <a:ext cx="6345555" cy="3907154"/>
          </a:xfrm>
          <a:custGeom>
            <a:avLst/>
            <a:gdLst/>
            <a:ahLst/>
            <a:cxnLst/>
            <a:rect l="l" t="t" r="r" b="b"/>
            <a:pathLst>
              <a:path w="6345555" h="3907154">
                <a:moveTo>
                  <a:pt x="6345377" y="0"/>
                </a:moveTo>
                <a:lnTo>
                  <a:pt x="0" y="0"/>
                </a:lnTo>
                <a:lnTo>
                  <a:pt x="0" y="3906977"/>
                </a:lnTo>
                <a:lnTo>
                  <a:pt x="6345377" y="3906977"/>
                </a:lnTo>
                <a:lnTo>
                  <a:pt x="6345377" y="0"/>
                </a:lnTo>
                <a:close/>
              </a:path>
            </a:pathLst>
          </a:custGeom>
          <a:solidFill>
            <a:srgbClr val="BFBAB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" name="object 5" descr=""/>
          <p:cNvSpPr txBox="1"/>
          <p:nvPr/>
        </p:nvSpPr>
        <p:spPr>
          <a:xfrm>
            <a:off x="6348882" y="3063240"/>
            <a:ext cx="1348740" cy="525780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algn="just" marL="12700" marR="5080">
              <a:lnSpc>
                <a:spcPct val="99100"/>
              </a:lnSpc>
              <a:spcBef>
                <a:spcPts val="110"/>
              </a:spcBef>
            </a:pPr>
            <a:r>
              <a:rPr dirty="0" sz="1100">
                <a:solidFill>
                  <a:srgbClr val="B0663E"/>
                </a:solidFill>
                <a:latin typeface="Arial"/>
                <a:cs typeface="Arial"/>
              </a:rPr>
              <a:t>Bánh</a:t>
            </a:r>
            <a:r>
              <a:rPr dirty="0" sz="1100" spc="95">
                <a:solidFill>
                  <a:srgbClr val="B0663E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B0663E"/>
                </a:solidFill>
                <a:latin typeface="Arial"/>
                <a:cs typeface="Arial"/>
              </a:rPr>
              <a:t>ngọt</a:t>
            </a:r>
            <a:r>
              <a:rPr dirty="0" sz="1100" spc="85">
                <a:solidFill>
                  <a:srgbClr val="B0663E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B0663E"/>
                </a:solidFill>
                <a:latin typeface="Arial"/>
                <a:cs typeface="Arial"/>
              </a:rPr>
              <a:t>giúp</a:t>
            </a:r>
            <a:r>
              <a:rPr dirty="0" sz="1100" spc="80">
                <a:solidFill>
                  <a:srgbClr val="B0663E"/>
                </a:solidFill>
                <a:latin typeface="Arial"/>
                <a:cs typeface="Arial"/>
              </a:rPr>
              <a:t> </a:t>
            </a:r>
            <a:r>
              <a:rPr dirty="0" sz="1100" spc="-20">
                <a:solidFill>
                  <a:srgbClr val="B0663E"/>
                </a:solidFill>
                <a:latin typeface="Arial"/>
                <a:cs typeface="Arial"/>
              </a:rPr>
              <a:t>kiểm </a:t>
            </a:r>
            <a:r>
              <a:rPr dirty="0" sz="1100">
                <a:solidFill>
                  <a:srgbClr val="B0663E"/>
                </a:solidFill>
                <a:latin typeface="Arial"/>
                <a:cs typeface="Arial"/>
              </a:rPr>
              <a:t>soát</a:t>
            </a:r>
            <a:r>
              <a:rPr dirty="0" sz="1100" spc="375">
                <a:solidFill>
                  <a:srgbClr val="B0663E"/>
                </a:solidFill>
                <a:latin typeface="Arial"/>
                <a:cs typeface="Arial"/>
              </a:rPr>
              <a:t>  </a:t>
            </a:r>
            <a:r>
              <a:rPr dirty="0" sz="1100">
                <a:solidFill>
                  <a:srgbClr val="B0663E"/>
                </a:solidFill>
                <a:latin typeface="Arial"/>
                <a:cs typeface="Arial"/>
              </a:rPr>
              <a:t>tâm</a:t>
            </a:r>
            <a:r>
              <a:rPr dirty="0" sz="1100" spc="375">
                <a:solidFill>
                  <a:srgbClr val="B0663E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B0663E"/>
                </a:solidFill>
                <a:latin typeface="Arial"/>
                <a:cs typeface="Arial"/>
              </a:rPr>
              <a:t>trạng</a:t>
            </a:r>
            <a:r>
              <a:rPr dirty="0" sz="1100" spc="365">
                <a:solidFill>
                  <a:srgbClr val="B0663E"/>
                </a:solidFill>
                <a:latin typeface="Arial"/>
                <a:cs typeface="Arial"/>
              </a:rPr>
              <a:t> </a:t>
            </a:r>
            <a:r>
              <a:rPr dirty="0" sz="1100" spc="-25">
                <a:solidFill>
                  <a:srgbClr val="B0663E"/>
                </a:solidFill>
                <a:latin typeface="Arial"/>
                <a:cs typeface="Arial"/>
              </a:rPr>
              <a:t>và </a:t>
            </a:r>
            <a:r>
              <a:rPr dirty="0" sz="1100">
                <a:solidFill>
                  <a:srgbClr val="B0663E"/>
                </a:solidFill>
                <a:latin typeface="Arial"/>
                <a:cs typeface="Arial"/>
              </a:rPr>
              <a:t>giảm</a:t>
            </a:r>
            <a:r>
              <a:rPr dirty="0" sz="1100" spc="50">
                <a:solidFill>
                  <a:srgbClr val="B0663E"/>
                </a:solidFill>
                <a:latin typeface="Arial"/>
                <a:cs typeface="Arial"/>
              </a:rPr>
              <a:t> </a:t>
            </a:r>
            <a:r>
              <a:rPr dirty="0" sz="1100" spc="-25">
                <a:solidFill>
                  <a:srgbClr val="B0663E"/>
                </a:solidFill>
                <a:latin typeface="Arial"/>
                <a:cs typeface="Arial"/>
              </a:rPr>
              <a:t>stress</a:t>
            </a:r>
            <a:r>
              <a:rPr dirty="0" sz="1100" spc="55">
                <a:solidFill>
                  <a:srgbClr val="B0663E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B0663E"/>
                </a:solidFill>
                <a:latin typeface="Arial"/>
                <a:cs typeface="Arial"/>
              </a:rPr>
              <a:t>tốt</a:t>
            </a:r>
            <a:r>
              <a:rPr dirty="0" sz="1100" spc="55">
                <a:solidFill>
                  <a:srgbClr val="B0663E"/>
                </a:solidFill>
                <a:latin typeface="Arial"/>
                <a:cs typeface="Arial"/>
              </a:rPr>
              <a:t> </a:t>
            </a:r>
            <a:r>
              <a:rPr dirty="0" sz="1100" spc="-20">
                <a:solidFill>
                  <a:srgbClr val="B0663E"/>
                </a:solidFill>
                <a:latin typeface="Arial"/>
                <a:cs typeface="Arial"/>
              </a:rPr>
              <a:t>hơn.</a:t>
            </a:r>
            <a:endParaRPr sz="1100">
              <a:latin typeface="Arial"/>
              <a:cs typeface="Arial"/>
            </a:endParaRPr>
          </a:p>
        </p:txBody>
      </p:sp>
      <p:pic>
        <p:nvPicPr>
          <p:cNvPr id="6" name="object 6" descr="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199577" y="1325092"/>
            <a:ext cx="3471900" cy="4341414"/>
          </a:xfrm>
          <a:prstGeom prst="rect">
            <a:avLst/>
          </a:prstGeom>
        </p:spPr>
      </p:pic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6858000"/>
                </a:lnTo>
                <a:lnTo>
                  <a:pt x="12192000" y="6858000"/>
                </a:lnTo>
                <a:lnTo>
                  <a:pt x="12192000" y="0"/>
                </a:lnTo>
                <a:close/>
              </a:path>
            </a:pathLst>
          </a:custGeom>
          <a:solidFill>
            <a:srgbClr val="C8C4BB"/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3" name="object 3" descr=""/>
          <p:cNvGrpSpPr/>
          <p:nvPr/>
        </p:nvGrpSpPr>
        <p:grpSpPr>
          <a:xfrm>
            <a:off x="-6351" y="-6349"/>
            <a:ext cx="12205335" cy="6870700"/>
            <a:chOff x="-6351" y="-6349"/>
            <a:chExt cx="12205335" cy="6870700"/>
          </a:xfrm>
        </p:grpSpPr>
        <p:sp>
          <p:nvSpPr>
            <p:cNvPr id="4" name="object 4" descr=""/>
            <p:cNvSpPr/>
            <p:nvPr/>
          </p:nvSpPr>
          <p:spPr>
            <a:xfrm>
              <a:off x="0" y="0"/>
              <a:ext cx="12192635" cy="6858000"/>
            </a:xfrm>
            <a:custGeom>
              <a:avLst/>
              <a:gdLst/>
              <a:ahLst/>
              <a:cxnLst/>
              <a:rect l="l" t="t" r="r" b="b"/>
              <a:pathLst>
                <a:path w="12192635" h="6858000">
                  <a:moveTo>
                    <a:pt x="0" y="6857999"/>
                  </a:moveTo>
                  <a:lnTo>
                    <a:pt x="0" y="0"/>
                  </a:lnTo>
                  <a:lnTo>
                    <a:pt x="12192000" y="0"/>
                  </a:lnTo>
                  <a:lnTo>
                    <a:pt x="12192006" y="6857999"/>
                  </a:lnTo>
                </a:path>
              </a:pathLst>
            </a:custGeom>
            <a:ln w="12700">
              <a:solidFill>
                <a:srgbClr val="41719C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5" name="object 5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683756" y="0"/>
              <a:ext cx="5508244" cy="6858000"/>
            </a:xfrm>
            <a:prstGeom prst="rect">
              <a:avLst/>
            </a:prstGeom>
          </p:spPr>
        </p:pic>
        <p:sp>
          <p:nvSpPr>
            <p:cNvPr id="6" name="object 6" descr=""/>
            <p:cNvSpPr/>
            <p:nvPr/>
          </p:nvSpPr>
          <p:spPr>
            <a:xfrm>
              <a:off x="5636031" y="1399311"/>
              <a:ext cx="1764664" cy="4059554"/>
            </a:xfrm>
            <a:custGeom>
              <a:avLst/>
              <a:gdLst/>
              <a:ahLst/>
              <a:cxnLst/>
              <a:rect l="l" t="t" r="r" b="b"/>
              <a:pathLst>
                <a:path w="1764665" h="4059554">
                  <a:moveTo>
                    <a:pt x="1764144" y="0"/>
                  </a:moveTo>
                  <a:lnTo>
                    <a:pt x="0" y="0"/>
                  </a:lnTo>
                  <a:lnTo>
                    <a:pt x="0" y="4059377"/>
                  </a:lnTo>
                  <a:lnTo>
                    <a:pt x="1764144" y="4059377"/>
                  </a:lnTo>
                  <a:lnTo>
                    <a:pt x="1764144" y="0"/>
                  </a:lnTo>
                  <a:close/>
                </a:path>
              </a:pathLst>
            </a:custGeom>
            <a:solidFill>
              <a:srgbClr val="C2B19F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2184298" y="2705100"/>
            <a:ext cx="3373120" cy="1369695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algn="r" marR="5080">
              <a:lnSpc>
                <a:spcPct val="100000"/>
              </a:lnSpc>
              <a:spcBef>
                <a:spcPts val="100"/>
              </a:spcBef>
            </a:pPr>
            <a:r>
              <a:rPr dirty="0" sz="4400" i="0">
                <a:solidFill>
                  <a:srgbClr val="72533E"/>
                </a:solidFill>
                <a:latin typeface="Arial"/>
                <a:cs typeface="Arial"/>
              </a:rPr>
              <a:t>Các</a:t>
            </a:r>
            <a:r>
              <a:rPr dirty="0" sz="4400" spc="-215" i="0">
                <a:solidFill>
                  <a:srgbClr val="72533E"/>
                </a:solidFill>
                <a:latin typeface="Arial"/>
                <a:cs typeface="Arial"/>
              </a:rPr>
              <a:t> </a:t>
            </a:r>
            <a:r>
              <a:rPr dirty="0" sz="4400" spc="-140" i="0">
                <a:solidFill>
                  <a:srgbClr val="72533E"/>
                </a:solidFill>
                <a:latin typeface="Arial"/>
                <a:cs typeface="Arial"/>
              </a:rPr>
              <a:t>kiểu</a:t>
            </a:r>
            <a:r>
              <a:rPr dirty="0" sz="4400" spc="-165" i="0">
                <a:solidFill>
                  <a:srgbClr val="72533E"/>
                </a:solidFill>
                <a:latin typeface="Arial"/>
                <a:cs typeface="Arial"/>
              </a:rPr>
              <a:t> </a:t>
            </a:r>
            <a:r>
              <a:rPr dirty="0" sz="4400" spc="-25" i="0">
                <a:solidFill>
                  <a:srgbClr val="72533E"/>
                </a:solidFill>
                <a:latin typeface="Arial"/>
                <a:cs typeface="Arial"/>
              </a:rPr>
              <a:t>bếp</a:t>
            </a:r>
            <a:endParaRPr sz="4400">
              <a:latin typeface="Arial"/>
              <a:cs typeface="Arial"/>
            </a:endParaRPr>
          </a:p>
          <a:p>
            <a:pPr algn="r" marR="5080">
              <a:lnSpc>
                <a:spcPct val="100000"/>
              </a:lnSpc>
              <a:spcBef>
                <a:spcPts val="20"/>
              </a:spcBef>
            </a:pPr>
            <a:r>
              <a:rPr dirty="0" sz="4400" spc="-55" i="0">
                <a:solidFill>
                  <a:srgbClr val="72533E"/>
                </a:solidFill>
                <a:latin typeface="Arial"/>
                <a:cs typeface="Arial"/>
              </a:rPr>
              <a:t>điển</a:t>
            </a:r>
            <a:r>
              <a:rPr dirty="0" sz="4400" spc="-229" i="0">
                <a:solidFill>
                  <a:srgbClr val="72533E"/>
                </a:solidFill>
                <a:latin typeface="Arial"/>
                <a:cs typeface="Arial"/>
              </a:rPr>
              <a:t> </a:t>
            </a:r>
            <a:r>
              <a:rPr dirty="0" sz="4400" spc="-10" i="0">
                <a:solidFill>
                  <a:srgbClr val="72533E"/>
                </a:solidFill>
                <a:latin typeface="Arial"/>
                <a:cs typeface="Arial"/>
              </a:rPr>
              <a:t>hình.</a:t>
            </a:r>
            <a:endParaRPr sz="44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127735" y="3350805"/>
            <a:ext cx="4244327" cy="2696555"/>
          </a:xfrm>
          <a:prstGeom prst="rect">
            <a:avLst/>
          </a:prstGeom>
        </p:spPr>
      </p:pic>
      <p:pic>
        <p:nvPicPr>
          <p:cNvPr id="3" name="object 3" descr="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00447" y="1716062"/>
            <a:ext cx="5826476" cy="3393236"/>
          </a:xfrm>
          <a:prstGeom prst="rect">
            <a:avLst/>
          </a:prstGeom>
        </p:spPr>
      </p:pic>
      <p:sp>
        <p:nvSpPr>
          <p:cNvPr id="4" name="object 4" descr=""/>
          <p:cNvSpPr/>
          <p:nvPr/>
        </p:nvSpPr>
        <p:spPr>
          <a:xfrm>
            <a:off x="10857115" y="5845098"/>
            <a:ext cx="76200" cy="352425"/>
          </a:xfrm>
          <a:custGeom>
            <a:avLst/>
            <a:gdLst/>
            <a:ahLst/>
            <a:cxnLst/>
            <a:rect l="l" t="t" r="r" b="b"/>
            <a:pathLst>
              <a:path w="76200" h="352425">
                <a:moveTo>
                  <a:pt x="34925" y="276224"/>
                </a:moveTo>
                <a:lnTo>
                  <a:pt x="0" y="276224"/>
                </a:lnTo>
                <a:lnTo>
                  <a:pt x="38112" y="352424"/>
                </a:lnTo>
                <a:lnTo>
                  <a:pt x="69852" y="288924"/>
                </a:lnTo>
                <a:lnTo>
                  <a:pt x="34925" y="288924"/>
                </a:lnTo>
                <a:lnTo>
                  <a:pt x="34925" y="276224"/>
                </a:lnTo>
                <a:close/>
              </a:path>
              <a:path w="76200" h="352425">
                <a:moveTo>
                  <a:pt x="41275" y="0"/>
                </a:moveTo>
                <a:lnTo>
                  <a:pt x="34925" y="0"/>
                </a:lnTo>
                <a:lnTo>
                  <a:pt x="34925" y="288924"/>
                </a:lnTo>
                <a:lnTo>
                  <a:pt x="41275" y="288924"/>
                </a:lnTo>
                <a:lnTo>
                  <a:pt x="41275" y="0"/>
                </a:lnTo>
                <a:close/>
              </a:path>
              <a:path w="76200" h="352425">
                <a:moveTo>
                  <a:pt x="76200" y="276224"/>
                </a:moveTo>
                <a:lnTo>
                  <a:pt x="41275" y="276224"/>
                </a:lnTo>
                <a:lnTo>
                  <a:pt x="41275" y="288924"/>
                </a:lnTo>
                <a:lnTo>
                  <a:pt x="69852" y="288924"/>
                </a:lnTo>
                <a:lnTo>
                  <a:pt x="76200" y="276224"/>
                </a:lnTo>
                <a:close/>
              </a:path>
            </a:pathLst>
          </a:custGeom>
          <a:solidFill>
            <a:srgbClr val="C55A11"/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5" name="object 5" descr=""/>
          <p:cNvGrpSpPr/>
          <p:nvPr/>
        </p:nvGrpSpPr>
        <p:grpSpPr>
          <a:xfrm>
            <a:off x="7185507" y="3454818"/>
            <a:ext cx="4034790" cy="2457450"/>
            <a:chOff x="7185507" y="3454818"/>
            <a:chExt cx="4034790" cy="2457450"/>
          </a:xfrm>
        </p:grpSpPr>
        <p:sp>
          <p:nvSpPr>
            <p:cNvPr id="6" name="object 6" descr=""/>
            <p:cNvSpPr/>
            <p:nvPr/>
          </p:nvSpPr>
          <p:spPr>
            <a:xfrm>
              <a:off x="8572500" y="3461168"/>
              <a:ext cx="2641600" cy="457834"/>
            </a:xfrm>
            <a:custGeom>
              <a:avLst/>
              <a:gdLst/>
              <a:ahLst/>
              <a:cxnLst/>
              <a:rect l="l" t="t" r="r" b="b"/>
              <a:pathLst>
                <a:path w="2641600" h="457835">
                  <a:moveTo>
                    <a:pt x="0" y="0"/>
                  </a:moveTo>
                  <a:lnTo>
                    <a:pt x="2641171" y="0"/>
                  </a:lnTo>
                  <a:lnTo>
                    <a:pt x="2641171" y="457754"/>
                  </a:lnTo>
                  <a:lnTo>
                    <a:pt x="0" y="457754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C55A11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" name="object 7" descr=""/>
            <p:cNvSpPr/>
            <p:nvPr/>
          </p:nvSpPr>
          <p:spPr>
            <a:xfrm>
              <a:off x="7191857" y="4431156"/>
              <a:ext cx="608330" cy="1475105"/>
            </a:xfrm>
            <a:custGeom>
              <a:avLst/>
              <a:gdLst/>
              <a:ahLst/>
              <a:cxnLst/>
              <a:rect l="l" t="t" r="r" b="b"/>
              <a:pathLst>
                <a:path w="608329" h="1475104">
                  <a:moveTo>
                    <a:pt x="0" y="0"/>
                  </a:moveTo>
                  <a:lnTo>
                    <a:pt x="607769" y="0"/>
                  </a:lnTo>
                  <a:lnTo>
                    <a:pt x="607769" y="1474690"/>
                  </a:lnTo>
                  <a:lnTo>
                    <a:pt x="0" y="1474690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C55A11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8" name="object 8" descr=""/>
          <p:cNvSpPr txBox="1"/>
          <p:nvPr/>
        </p:nvSpPr>
        <p:spPr>
          <a:xfrm>
            <a:off x="10732706" y="6180327"/>
            <a:ext cx="345440" cy="13208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700" spc="-10">
                <a:solidFill>
                  <a:srgbClr val="C55A11"/>
                </a:solidFill>
                <a:latin typeface="Arial"/>
                <a:cs typeface="Arial"/>
              </a:rPr>
              <a:t>Storage</a:t>
            </a:r>
            <a:endParaRPr sz="700">
              <a:latin typeface="Arial"/>
              <a:cs typeface="Arial"/>
            </a:endParaRPr>
          </a:p>
        </p:txBody>
      </p:sp>
      <p:sp>
        <p:nvSpPr>
          <p:cNvPr id="9" name="object 9" descr=""/>
          <p:cNvSpPr txBox="1"/>
          <p:nvPr/>
        </p:nvSpPr>
        <p:spPr>
          <a:xfrm>
            <a:off x="8792108" y="4726432"/>
            <a:ext cx="356235" cy="13208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700" spc="-10">
                <a:solidFill>
                  <a:srgbClr val="C55A11"/>
                </a:solidFill>
                <a:latin typeface="Arial"/>
                <a:cs typeface="Arial"/>
              </a:rPr>
              <a:t>Cooking</a:t>
            </a:r>
            <a:endParaRPr sz="700">
              <a:latin typeface="Arial"/>
              <a:cs typeface="Arial"/>
            </a:endParaRPr>
          </a:p>
        </p:txBody>
      </p:sp>
      <p:sp>
        <p:nvSpPr>
          <p:cNvPr id="10" name="object 10" descr=""/>
          <p:cNvSpPr/>
          <p:nvPr/>
        </p:nvSpPr>
        <p:spPr>
          <a:xfrm>
            <a:off x="8452091" y="4770970"/>
            <a:ext cx="317500" cy="76200"/>
          </a:xfrm>
          <a:custGeom>
            <a:avLst/>
            <a:gdLst/>
            <a:ahLst/>
            <a:cxnLst/>
            <a:rect l="l" t="t" r="r" b="b"/>
            <a:pathLst>
              <a:path w="317500" h="76200">
                <a:moveTo>
                  <a:pt x="241147" y="0"/>
                </a:moveTo>
                <a:lnTo>
                  <a:pt x="241147" y="76199"/>
                </a:lnTo>
                <a:lnTo>
                  <a:pt x="310997" y="41274"/>
                </a:lnTo>
                <a:lnTo>
                  <a:pt x="253847" y="41274"/>
                </a:lnTo>
                <a:lnTo>
                  <a:pt x="253847" y="34924"/>
                </a:lnTo>
                <a:lnTo>
                  <a:pt x="310997" y="34924"/>
                </a:lnTo>
                <a:lnTo>
                  <a:pt x="241147" y="0"/>
                </a:lnTo>
                <a:close/>
              </a:path>
              <a:path w="317500" h="76200">
                <a:moveTo>
                  <a:pt x="241147" y="34924"/>
                </a:moveTo>
                <a:lnTo>
                  <a:pt x="0" y="34924"/>
                </a:lnTo>
                <a:lnTo>
                  <a:pt x="0" y="41274"/>
                </a:lnTo>
                <a:lnTo>
                  <a:pt x="241147" y="41274"/>
                </a:lnTo>
                <a:lnTo>
                  <a:pt x="241147" y="34924"/>
                </a:lnTo>
                <a:close/>
              </a:path>
              <a:path w="317500" h="76200">
                <a:moveTo>
                  <a:pt x="310997" y="34924"/>
                </a:moveTo>
                <a:lnTo>
                  <a:pt x="253847" y="34924"/>
                </a:lnTo>
                <a:lnTo>
                  <a:pt x="253847" y="41274"/>
                </a:lnTo>
                <a:lnTo>
                  <a:pt x="310997" y="41274"/>
                </a:lnTo>
                <a:lnTo>
                  <a:pt x="317347" y="38099"/>
                </a:lnTo>
                <a:lnTo>
                  <a:pt x="310997" y="34924"/>
                </a:lnTo>
                <a:close/>
              </a:path>
            </a:pathLst>
          </a:custGeom>
          <a:solidFill>
            <a:srgbClr val="C55A11"/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11" name="object 11" descr=""/>
          <p:cNvGrpSpPr/>
          <p:nvPr/>
        </p:nvGrpSpPr>
        <p:grpSpPr>
          <a:xfrm>
            <a:off x="7822704" y="4867160"/>
            <a:ext cx="1679575" cy="1046480"/>
            <a:chOff x="7822704" y="4867160"/>
            <a:chExt cx="1679575" cy="1046480"/>
          </a:xfrm>
        </p:grpSpPr>
        <p:pic>
          <p:nvPicPr>
            <p:cNvPr id="12" name="object 12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944102" y="4867160"/>
              <a:ext cx="76200" cy="184403"/>
            </a:xfrm>
            <a:prstGeom prst="rect">
              <a:avLst/>
            </a:prstGeom>
          </p:spPr>
        </p:pic>
        <p:sp>
          <p:nvSpPr>
            <p:cNvPr id="13" name="object 13" descr=""/>
            <p:cNvSpPr/>
            <p:nvPr/>
          </p:nvSpPr>
          <p:spPr>
            <a:xfrm>
              <a:off x="8536266" y="5099773"/>
              <a:ext cx="959485" cy="802005"/>
            </a:xfrm>
            <a:custGeom>
              <a:avLst/>
              <a:gdLst/>
              <a:ahLst/>
              <a:cxnLst/>
              <a:rect l="l" t="t" r="r" b="b"/>
              <a:pathLst>
                <a:path w="959484" h="802004">
                  <a:moveTo>
                    <a:pt x="0" y="0"/>
                  </a:moveTo>
                  <a:lnTo>
                    <a:pt x="959401" y="0"/>
                  </a:lnTo>
                  <a:lnTo>
                    <a:pt x="959401" y="801712"/>
                  </a:lnTo>
                  <a:lnTo>
                    <a:pt x="0" y="801712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C55A11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" name="object 14" descr=""/>
            <p:cNvSpPr/>
            <p:nvPr/>
          </p:nvSpPr>
          <p:spPr>
            <a:xfrm>
              <a:off x="7829054" y="5602766"/>
              <a:ext cx="654685" cy="304165"/>
            </a:xfrm>
            <a:custGeom>
              <a:avLst/>
              <a:gdLst/>
              <a:ahLst/>
              <a:cxnLst/>
              <a:rect l="l" t="t" r="r" b="b"/>
              <a:pathLst>
                <a:path w="654684" h="304164">
                  <a:moveTo>
                    <a:pt x="0" y="0"/>
                  </a:moveTo>
                  <a:lnTo>
                    <a:pt x="654540" y="0"/>
                  </a:lnTo>
                  <a:lnTo>
                    <a:pt x="654540" y="303961"/>
                  </a:lnTo>
                  <a:lnTo>
                    <a:pt x="0" y="303961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C55A11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5" name="object 15" descr=""/>
          <p:cNvSpPr txBox="1"/>
          <p:nvPr/>
        </p:nvSpPr>
        <p:spPr>
          <a:xfrm>
            <a:off x="9714014" y="3098799"/>
            <a:ext cx="345440" cy="13208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700" spc="-10">
                <a:solidFill>
                  <a:srgbClr val="C55A11"/>
                </a:solidFill>
                <a:latin typeface="Arial"/>
                <a:cs typeface="Arial"/>
              </a:rPr>
              <a:t>Storage</a:t>
            </a:r>
            <a:endParaRPr sz="700">
              <a:latin typeface="Arial"/>
              <a:cs typeface="Arial"/>
            </a:endParaRPr>
          </a:p>
        </p:txBody>
      </p:sp>
      <p:grpSp>
        <p:nvGrpSpPr>
          <p:cNvPr id="16" name="object 16" descr=""/>
          <p:cNvGrpSpPr/>
          <p:nvPr/>
        </p:nvGrpSpPr>
        <p:grpSpPr>
          <a:xfrm>
            <a:off x="6975729" y="3960774"/>
            <a:ext cx="4244340" cy="922019"/>
            <a:chOff x="6975729" y="3960774"/>
            <a:chExt cx="4244340" cy="922019"/>
          </a:xfrm>
        </p:grpSpPr>
        <p:sp>
          <p:nvSpPr>
            <p:cNvPr id="17" name="object 17" descr=""/>
            <p:cNvSpPr/>
            <p:nvPr/>
          </p:nvSpPr>
          <p:spPr>
            <a:xfrm>
              <a:off x="8572500" y="3967124"/>
              <a:ext cx="2641600" cy="459105"/>
            </a:xfrm>
            <a:custGeom>
              <a:avLst/>
              <a:gdLst/>
              <a:ahLst/>
              <a:cxnLst/>
              <a:rect l="l" t="t" r="r" b="b"/>
              <a:pathLst>
                <a:path w="2641600" h="459104">
                  <a:moveTo>
                    <a:pt x="0" y="0"/>
                  </a:moveTo>
                  <a:lnTo>
                    <a:pt x="2641171" y="0"/>
                  </a:lnTo>
                  <a:lnTo>
                    <a:pt x="2641171" y="458660"/>
                  </a:lnTo>
                  <a:lnTo>
                    <a:pt x="0" y="458660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C55A11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" name="object 18" descr=""/>
            <p:cNvSpPr/>
            <p:nvPr/>
          </p:nvSpPr>
          <p:spPr>
            <a:xfrm>
              <a:off x="6975729" y="4806264"/>
              <a:ext cx="283210" cy="76200"/>
            </a:xfrm>
            <a:custGeom>
              <a:avLst/>
              <a:gdLst/>
              <a:ahLst/>
              <a:cxnLst/>
              <a:rect l="l" t="t" r="r" b="b"/>
              <a:pathLst>
                <a:path w="283209" h="76200">
                  <a:moveTo>
                    <a:pt x="76200" y="0"/>
                  </a:moveTo>
                  <a:lnTo>
                    <a:pt x="0" y="38087"/>
                  </a:lnTo>
                  <a:lnTo>
                    <a:pt x="76200" y="76187"/>
                  </a:lnTo>
                  <a:lnTo>
                    <a:pt x="76200" y="41274"/>
                  </a:lnTo>
                  <a:lnTo>
                    <a:pt x="63500" y="41274"/>
                  </a:lnTo>
                  <a:lnTo>
                    <a:pt x="63500" y="34924"/>
                  </a:lnTo>
                  <a:lnTo>
                    <a:pt x="76200" y="34924"/>
                  </a:lnTo>
                  <a:lnTo>
                    <a:pt x="76200" y="0"/>
                  </a:lnTo>
                  <a:close/>
                </a:path>
                <a:path w="283209" h="76200">
                  <a:moveTo>
                    <a:pt x="76200" y="34924"/>
                  </a:moveTo>
                  <a:lnTo>
                    <a:pt x="63500" y="34924"/>
                  </a:lnTo>
                  <a:lnTo>
                    <a:pt x="63500" y="41274"/>
                  </a:lnTo>
                  <a:lnTo>
                    <a:pt x="76200" y="41274"/>
                  </a:lnTo>
                  <a:lnTo>
                    <a:pt x="76200" y="34924"/>
                  </a:lnTo>
                  <a:close/>
                </a:path>
                <a:path w="283209" h="76200">
                  <a:moveTo>
                    <a:pt x="282803" y="34924"/>
                  </a:moveTo>
                  <a:lnTo>
                    <a:pt x="76200" y="34924"/>
                  </a:lnTo>
                  <a:lnTo>
                    <a:pt x="76200" y="41274"/>
                  </a:lnTo>
                  <a:lnTo>
                    <a:pt x="282803" y="41274"/>
                  </a:lnTo>
                  <a:lnTo>
                    <a:pt x="282803" y="34924"/>
                  </a:lnTo>
                  <a:close/>
                </a:path>
              </a:pathLst>
            </a:custGeom>
            <a:solidFill>
              <a:srgbClr val="C55A11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9" name="object 19" descr=""/>
          <p:cNvSpPr txBox="1"/>
          <p:nvPr/>
        </p:nvSpPr>
        <p:spPr>
          <a:xfrm>
            <a:off x="6385648" y="4759959"/>
            <a:ext cx="570865" cy="13208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700" spc="-10">
                <a:solidFill>
                  <a:srgbClr val="C55A11"/>
                </a:solidFill>
                <a:latin typeface="Arial"/>
                <a:cs typeface="Arial"/>
              </a:rPr>
              <a:t>Consumables</a:t>
            </a:r>
            <a:endParaRPr sz="700">
              <a:latin typeface="Arial"/>
              <a:cs typeface="Arial"/>
            </a:endParaRPr>
          </a:p>
        </p:txBody>
      </p:sp>
      <p:grpSp>
        <p:nvGrpSpPr>
          <p:cNvPr id="20" name="object 20" descr=""/>
          <p:cNvGrpSpPr/>
          <p:nvPr/>
        </p:nvGrpSpPr>
        <p:grpSpPr>
          <a:xfrm>
            <a:off x="7177735" y="3261766"/>
            <a:ext cx="4204970" cy="1132840"/>
            <a:chOff x="7177735" y="3261766"/>
            <a:chExt cx="4204970" cy="1132840"/>
          </a:xfrm>
        </p:grpSpPr>
        <p:sp>
          <p:nvSpPr>
            <p:cNvPr id="21" name="object 21" descr=""/>
            <p:cNvSpPr/>
            <p:nvPr/>
          </p:nvSpPr>
          <p:spPr>
            <a:xfrm>
              <a:off x="7184085" y="3386378"/>
              <a:ext cx="1299845" cy="1001394"/>
            </a:xfrm>
            <a:custGeom>
              <a:avLst/>
              <a:gdLst/>
              <a:ahLst/>
              <a:cxnLst/>
              <a:rect l="l" t="t" r="r" b="b"/>
              <a:pathLst>
                <a:path w="1299845" h="1001395">
                  <a:moveTo>
                    <a:pt x="0" y="0"/>
                  </a:moveTo>
                  <a:lnTo>
                    <a:pt x="1299510" y="0"/>
                  </a:lnTo>
                  <a:lnTo>
                    <a:pt x="1299510" y="1001390"/>
                  </a:lnTo>
                  <a:lnTo>
                    <a:pt x="0" y="1001390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C55A11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2" name="object 22" descr=""/>
            <p:cNvSpPr/>
            <p:nvPr/>
          </p:nvSpPr>
          <p:spPr>
            <a:xfrm>
              <a:off x="9842373" y="3261766"/>
              <a:ext cx="76200" cy="292100"/>
            </a:xfrm>
            <a:custGeom>
              <a:avLst/>
              <a:gdLst/>
              <a:ahLst/>
              <a:cxnLst/>
              <a:rect l="l" t="t" r="r" b="b"/>
              <a:pathLst>
                <a:path w="76200" h="292100">
                  <a:moveTo>
                    <a:pt x="41275" y="63500"/>
                  </a:moveTo>
                  <a:lnTo>
                    <a:pt x="34925" y="63500"/>
                  </a:lnTo>
                  <a:lnTo>
                    <a:pt x="34925" y="291795"/>
                  </a:lnTo>
                  <a:lnTo>
                    <a:pt x="41275" y="291795"/>
                  </a:lnTo>
                  <a:lnTo>
                    <a:pt x="41275" y="63500"/>
                  </a:lnTo>
                  <a:close/>
                </a:path>
                <a:path w="76200" h="292100">
                  <a:moveTo>
                    <a:pt x="38112" y="0"/>
                  </a:moveTo>
                  <a:lnTo>
                    <a:pt x="0" y="76200"/>
                  </a:lnTo>
                  <a:lnTo>
                    <a:pt x="34925" y="76200"/>
                  </a:lnTo>
                  <a:lnTo>
                    <a:pt x="34925" y="63500"/>
                  </a:lnTo>
                  <a:lnTo>
                    <a:pt x="69852" y="63500"/>
                  </a:lnTo>
                  <a:lnTo>
                    <a:pt x="38112" y="0"/>
                  </a:lnTo>
                  <a:close/>
                </a:path>
                <a:path w="76200" h="292100">
                  <a:moveTo>
                    <a:pt x="69852" y="63500"/>
                  </a:moveTo>
                  <a:lnTo>
                    <a:pt x="41275" y="63500"/>
                  </a:lnTo>
                  <a:lnTo>
                    <a:pt x="41275" y="76200"/>
                  </a:lnTo>
                  <a:lnTo>
                    <a:pt x="76200" y="76200"/>
                  </a:lnTo>
                  <a:lnTo>
                    <a:pt x="69852" y="63500"/>
                  </a:lnTo>
                  <a:close/>
                </a:path>
              </a:pathLst>
            </a:custGeom>
            <a:solidFill>
              <a:srgbClr val="C55A11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23" name="object 23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1151743" y="4207954"/>
              <a:ext cx="230631" cy="76187"/>
            </a:xfrm>
            <a:prstGeom prst="rect">
              <a:avLst/>
            </a:prstGeom>
          </p:spPr>
        </p:pic>
      </p:grpSp>
      <p:sp>
        <p:nvSpPr>
          <p:cNvPr id="24" name="object 24" descr=""/>
          <p:cNvSpPr txBox="1"/>
          <p:nvPr/>
        </p:nvSpPr>
        <p:spPr>
          <a:xfrm>
            <a:off x="11409883" y="4162551"/>
            <a:ext cx="570865" cy="13208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700" spc="-10">
                <a:solidFill>
                  <a:srgbClr val="C55A11"/>
                </a:solidFill>
                <a:latin typeface="Arial"/>
                <a:cs typeface="Arial"/>
              </a:rPr>
              <a:t>Consumables</a:t>
            </a:r>
            <a:endParaRPr sz="700">
              <a:latin typeface="Arial"/>
              <a:cs typeface="Arial"/>
            </a:endParaRPr>
          </a:p>
        </p:txBody>
      </p:sp>
      <p:grpSp>
        <p:nvGrpSpPr>
          <p:cNvPr id="25" name="object 25" descr=""/>
          <p:cNvGrpSpPr/>
          <p:nvPr/>
        </p:nvGrpSpPr>
        <p:grpSpPr>
          <a:xfrm>
            <a:off x="9533280" y="5093423"/>
            <a:ext cx="1823720" cy="814705"/>
            <a:chOff x="9533280" y="5093423"/>
            <a:chExt cx="1823720" cy="814705"/>
          </a:xfrm>
        </p:grpSpPr>
        <p:sp>
          <p:nvSpPr>
            <p:cNvPr id="26" name="object 26" descr=""/>
            <p:cNvSpPr/>
            <p:nvPr/>
          </p:nvSpPr>
          <p:spPr>
            <a:xfrm>
              <a:off x="9539630" y="5099773"/>
              <a:ext cx="805180" cy="802005"/>
            </a:xfrm>
            <a:custGeom>
              <a:avLst/>
              <a:gdLst/>
              <a:ahLst/>
              <a:cxnLst/>
              <a:rect l="l" t="t" r="r" b="b"/>
              <a:pathLst>
                <a:path w="805179" h="802004">
                  <a:moveTo>
                    <a:pt x="0" y="0"/>
                  </a:moveTo>
                  <a:lnTo>
                    <a:pt x="805078" y="0"/>
                  </a:lnTo>
                  <a:lnTo>
                    <a:pt x="805078" y="801712"/>
                  </a:lnTo>
                  <a:lnTo>
                    <a:pt x="0" y="801712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C55A11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7" name="object 27" descr=""/>
            <p:cNvSpPr/>
            <p:nvPr/>
          </p:nvSpPr>
          <p:spPr>
            <a:xfrm>
              <a:off x="10388663" y="5099773"/>
              <a:ext cx="962025" cy="802005"/>
            </a:xfrm>
            <a:custGeom>
              <a:avLst/>
              <a:gdLst/>
              <a:ahLst/>
              <a:cxnLst/>
              <a:rect l="l" t="t" r="r" b="b"/>
              <a:pathLst>
                <a:path w="962025" h="802004">
                  <a:moveTo>
                    <a:pt x="0" y="0"/>
                  </a:moveTo>
                  <a:lnTo>
                    <a:pt x="961956" y="0"/>
                  </a:lnTo>
                  <a:lnTo>
                    <a:pt x="961956" y="801711"/>
                  </a:lnTo>
                  <a:lnTo>
                    <a:pt x="0" y="801711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C55A11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28" name="object 28" descr=""/>
          <p:cNvSpPr txBox="1"/>
          <p:nvPr/>
        </p:nvSpPr>
        <p:spPr>
          <a:xfrm>
            <a:off x="9615906" y="4726432"/>
            <a:ext cx="508634" cy="13208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700" spc="-10">
                <a:solidFill>
                  <a:srgbClr val="C55A11"/>
                </a:solidFill>
                <a:latin typeface="Arial"/>
                <a:cs typeface="Arial"/>
              </a:rPr>
              <a:t>Preparation</a:t>
            </a:r>
            <a:endParaRPr sz="700">
              <a:latin typeface="Arial"/>
              <a:cs typeface="Arial"/>
            </a:endParaRPr>
          </a:p>
        </p:txBody>
      </p:sp>
      <p:pic>
        <p:nvPicPr>
          <p:cNvPr id="29" name="object 29" descr="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9786963" y="4867160"/>
            <a:ext cx="76200" cy="184403"/>
          </a:xfrm>
          <a:prstGeom prst="rect">
            <a:avLst/>
          </a:prstGeom>
        </p:spPr>
      </p:pic>
      <p:sp>
        <p:nvSpPr>
          <p:cNvPr id="30" name="object 30" descr=""/>
          <p:cNvSpPr txBox="1"/>
          <p:nvPr/>
        </p:nvSpPr>
        <p:spPr>
          <a:xfrm>
            <a:off x="10871593" y="4726432"/>
            <a:ext cx="387985" cy="13208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700" spc="-10">
                <a:solidFill>
                  <a:srgbClr val="C55A11"/>
                </a:solidFill>
                <a:latin typeface="Arial"/>
                <a:cs typeface="Arial"/>
              </a:rPr>
              <a:t>Cleaning</a:t>
            </a:r>
            <a:endParaRPr sz="700">
              <a:latin typeface="Arial"/>
              <a:cs typeface="Arial"/>
            </a:endParaRPr>
          </a:p>
        </p:txBody>
      </p:sp>
      <p:pic>
        <p:nvPicPr>
          <p:cNvPr id="31" name="object 31" descr="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11042650" y="4867160"/>
            <a:ext cx="76200" cy="184403"/>
          </a:xfrm>
          <a:prstGeom prst="rect">
            <a:avLst/>
          </a:prstGeom>
        </p:spPr>
      </p:pic>
      <p:sp>
        <p:nvSpPr>
          <p:cNvPr id="32" name="object 32" descr=""/>
          <p:cNvSpPr txBox="1"/>
          <p:nvPr/>
        </p:nvSpPr>
        <p:spPr>
          <a:xfrm>
            <a:off x="7724571" y="3053079"/>
            <a:ext cx="348615" cy="13208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700" spc="-10">
                <a:solidFill>
                  <a:srgbClr val="C55A11"/>
                </a:solidFill>
                <a:latin typeface="Arial"/>
                <a:cs typeface="Arial"/>
              </a:rPr>
              <a:t>Storage</a:t>
            </a:r>
            <a:endParaRPr sz="700">
              <a:latin typeface="Arial"/>
              <a:cs typeface="Arial"/>
            </a:endParaRPr>
          </a:p>
        </p:txBody>
      </p:sp>
      <p:grpSp>
        <p:nvGrpSpPr>
          <p:cNvPr id="33" name="object 33" descr=""/>
          <p:cNvGrpSpPr/>
          <p:nvPr/>
        </p:nvGrpSpPr>
        <p:grpSpPr>
          <a:xfrm>
            <a:off x="7852930" y="3214585"/>
            <a:ext cx="2217420" cy="2983230"/>
            <a:chOff x="7852930" y="3214585"/>
            <a:chExt cx="2217420" cy="2983230"/>
          </a:xfrm>
        </p:grpSpPr>
        <p:pic>
          <p:nvPicPr>
            <p:cNvPr id="34" name="object 34" descr="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7852930" y="3214585"/>
              <a:ext cx="76200" cy="242684"/>
            </a:xfrm>
            <a:prstGeom prst="rect">
              <a:avLst/>
            </a:prstGeom>
          </p:spPr>
        </p:pic>
        <p:sp>
          <p:nvSpPr>
            <p:cNvPr id="35" name="object 35" descr=""/>
            <p:cNvSpPr/>
            <p:nvPr/>
          </p:nvSpPr>
          <p:spPr>
            <a:xfrm>
              <a:off x="8088478" y="5845098"/>
              <a:ext cx="1981835" cy="352425"/>
            </a:xfrm>
            <a:custGeom>
              <a:avLst/>
              <a:gdLst/>
              <a:ahLst/>
              <a:cxnLst/>
              <a:rect l="l" t="t" r="r" b="b"/>
              <a:pathLst>
                <a:path w="1981834" h="352425">
                  <a:moveTo>
                    <a:pt x="76200" y="276225"/>
                  </a:moveTo>
                  <a:lnTo>
                    <a:pt x="41275" y="276225"/>
                  </a:lnTo>
                  <a:lnTo>
                    <a:pt x="41275" y="0"/>
                  </a:lnTo>
                  <a:lnTo>
                    <a:pt x="34925" y="0"/>
                  </a:lnTo>
                  <a:lnTo>
                    <a:pt x="34925" y="276225"/>
                  </a:lnTo>
                  <a:lnTo>
                    <a:pt x="0" y="276225"/>
                  </a:lnTo>
                  <a:lnTo>
                    <a:pt x="38100" y="352425"/>
                  </a:lnTo>
                  <a:lnTo>
                    <a:pt x="69850" y="288925"/>
                  </a:lnTo>
                  <a:lnTo>
                    <a:pt x="76200" y="276225"/>
                  </a:lnTo>
                  <a:close/>
                </a:path>
                <a:path w="1981834" h="352425">
                  <a:moveTo>
                    <a:pt x="1060081" y="276225"/>
                  </a:moveTo>
                  <a:lnTo>
                    <a:pt x="1025156" y="276225"/>
                  </a:lnTo>
                  <a:lnTo>
                    <a:pt x="1025156" y="0"/>
                  </a:lnTo>
                  <a:lnTo>
                    <a:pt x="1018806" y="0"/>
                  </a:lnTo>
                  <a:lnTo>
                    <a:pt x="1018806" y="276225"/>
                  </a:lnTo>
                  <a:lnTo>
                    <a:pt x="983881" y="276225"/>
                  </a:lnTo>
                  <a:lnTo>
                    <a:pt x="1021981" y="352425"/>
                  </a:lnTo>
                  <a:lnTo>
                    <a:pt x="1053731" y="288925"/>
                  </a:lnTo>
                  <a:lnTo>
                    <a:pt x="1060081" y="276225"/>
                  </a:lnTo>
                  <a:close/>
                </a:path>
                <a:path w="1981834" h="352425">
                  <a:moveTo>
                    <a:pt x="1981542" y="276225"/>
                  </a:moveTo>
                  <a:lnTo>
                    <a:pt x="1946617" y="276225"/>
                  </a:lnTo>
                  <a:lnTo>
                    <a:pt x="1946617" y="0"/>
                  </a:lnTo>
                  <a:lnTo>
                    <a:pt x="1940267" y="0"/>
                  </a:lnTo>
                  <a:lnTo>
                    <a:pt x="1940267" y="276225"/>
                  </a:lnTo>
                  <a:lnTo>
                    <a:pt x="1905342" y="276225"/>
                  </a:lnTo>
                  <a:lnTo>
                    <a:pt x="1943442" y="352425"/>
                  </a:lnTo>
                  <a:lnTo>
                    <a:pt x="1975192" y="288925"/>
                  </a:lnTo>
                  <a:lnTo>
                    <a:pt x="1981542" y="276225"/>
                  </a:lnTo>
                  <a:close/>
                </a:path>
              </a:pathLst>
            </a:custGeom>
            <a:solidFill>
              <a:srgbClr val="C55A11"/>
            </a:solidFill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36" name="object 36" descr=""/>
          <p:cNvGrpSpPr/>
          <p:nvPr/>
        </p:nvGrpSpPr>
        <p:grpSpPr>
          <a:xfrm>
            <a:off x="7121245" y="970038"/>
            <a:ext cx="4264660" cy="106680"/>
            <a:chOff x="7121245" y="970038"/>
            <a:chExt cx="4264660" cy="106680"/>
          </a:xfrm>
        </p:grpSpPr>
        <p:sp>
          <p:nvSpPr>
            <p:cNvPr id="37" name="object 37" descr=""/>
            <p:cNvSpPr/>
            <p:nvPr/>
          </p:nvSpPr>
          <p:spPr>
            <a:xfrm>
              <a:off x="7126008" y="970038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80">
                  <a:moveTo>
                    <a:pt x="0" y="0"/>
                  </a:moveTo>
                  <a:lnTo>
                    <a:pt x="1" y="106522"/>
                  </a:lnTo>
                </a:path>
              </a:pathLst>
            </a:custGeom>
            <a:ln w="9525">
              <a:solidFill>
                <a:srgbClr val="4F59A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8" name="object 38" descr=""/>
            <p:cNvSpPr/>
            <p:nvPr/>
          </p:nvSpPr>
          <p:spPr>
            <a:xfrm>
              <a:off x="7129323" y="1020165"/>
              <a:ext cx="4254500" cy="0"/>
            </a:xfrm>
            <a:custGeom>
              <a:avLst/>
              <a:gdLst/>
              <a:ahLst/>
              <a:cxnLst/>
              <a:rect l="l" t="t" r="r" b="b"/>
              <a:pathLst>
                <a:path w="4254500" h="0">
                  <a:moveTo>
                    <a:pt x="0" y="0"/>
                  </a:moveTo>
                  <a:lnTo>
                    <a:pt x="4254032" y="1"/>
                  </a:lnTo>
                </a:path>
              </a:pathLst>
            </a:custGeom>
            <a:ln w="9525">
              <a:solidFill>
                <a:srgbClr val="2F3B92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9" name="object 39" descr=""/>
            <p:cNvSpPr/>
            <p:nvPr/>
          </p:nvSpPr>
          <p:spPr>
            <a:xfrm>
              <a:off x="11381118" y="970038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80">
                  <a:moveTo>
                    <a:pt x="0" y="0"/>
                  </a:moveTo>
                  <a:lnTo>
                    <a:pt x="1" y="106522"/>
                  </a:lnTo>
                </a:path>
              </a:pathLst>
            </a:custGeom>
            <a:ln w="9525">
              <a:solidFill>
                <a:srgbClr val="4F59A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0" name="object 40" descr=""/>
            <p:cNvSpPr/>
            <p:nvPr/>
          </p:nvSpPr>
          <p:spPr>
            <a:xfrm>
              <a:off x="7803324" y="970038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80">
                  <a:moveTo>
                    <a:pt x="0" y="0"/>
                  </a:moveTo>
                  <a:lnTo>
                    <a:pt x="1" y="106522"/>
                  </a:lnTo>
                </a:path>
              </a:pathLst>
            </a:custGeom>
            <a:ln w="9525">
              <a:solidFill>
                <a:srgbClr val="4F59A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1" name="object 41" descr=""/>
            <p:cNvSpPr/>
            <p:nvPr/>
          </p:nvSpPr>
          <p:spPr>
            <a:xfrm>
              <a:off x="8483600" y="970038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80">
                  <a:moveTo>
                    <a:pt x="0" y="0"/>
                  </a:moveTo>
                  <a:lnTo>
                    <a:pt x="1" y="106522"/>
                  </a:lnTo>
                </a:path>
              </a:pathLst>
            </a:custGeom>
            <a:ln w="9525">
              <a:solidFill>
                <a:srgbClr val="4F59A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2" name="object 42" descr=""/>
            <p:cNvSpPr/>
            <p:nvPr/>
          </p:nvSpPr>
          <p:spPr>
            <a:xfrm>
              <a:off x="9502026" y="970038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80">
                  <a:moveTo>
                    <a:pt x="0" y="0"/>
                  </a:moveTo>
                  <a:lnTo>
                    <a:pt x="1" y="106522"/>
                  </a:lnTo>
                </a:path>
              </a:pathLst>
            </a:custGeom>
            <a:ln w="9525">
              <a:solidFill>
                <a:srgbClr val="4F59A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3" name="object 43" descr=""/>
            <p:cNvSpPr/>
            <p:nvPr/>
          </p:nvSpPr>
          <p:spPr>
            <a:xfrm>
              <a:off x="9847300" y="970038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80">
                  <a:moveTo>
                    <a:pt x="0" y="0"/>
                  </a:moveTo>
                  <a:lnTo>
                    <a:pt x="1" y="106522"/>
                  </a:lnTo>
                </a:path>
              </a:pathLst>
            </a:custGeom>
            <a:ln w="9525">
              <a:solidFill>
                <a:srgbClr val="4F59A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4" name="object 44" descr=""/>
            <p:cNvSpPr/>
            <p:nvPr/>
          </p:nvSpPr>
          <p:spPr>
            <a:xfrm>
              <a:off x="10345547" y="970038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80">
                  <a:moveTo>
                    <a:pt x="0" y="0"/>
                  </a:moveTo>
                  <a:lnTo>
                    <a:pt x="1" y="106522"/>
                  </a:lnTo>
                </a:path>
              </a:pathLst>
            </a:custGeom>
            <a:ln w="9525">
              <a:solidFill>
                <a:srgbClr val="4F59A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45" name="object 45" descr=""/>
          <p:cNvSpPr txBox="1"/>
          <p:nvPr/>
        </p:nvSpPr>
        <p:spPr>
          <a:xfrm>
            <a:off x="7327010" y="762000"/>
            <a:ext cx="273685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25">
                <a:solidFill>
                  <a:srgbClr val="2A3796"/>
                </a:solidFill>
                <a:latin typeface="Arial"/>
                <a:cs typeface="Arial"/>
              </a:rPr>
              <a:t>600</a:t>
            </a:r>
            <a:endParaRPr sz="1100">
              <a:latin typeface="Arial"/>
              <a:cs typeface="Arial"/>
            </a:endParaRPr>
          </a:p>
        </p:txBody>
      </p:sp>
      <p:sp>
        <p:nvSpPr>
          <p:cNvPr id="46" name="object 46" descr=""/>
          <p:cNvSpPr txBox="1"/>
          <p:nvPr/>
        </p:nvSpPr>
        <p:spPr>
          <a:xfrm>
            <a:off x="7996008" y="762000"/>
            <a:ext cx="273685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25">
                <a:solidFill>
                  <a:srgbClr val="2A3796"/>
                </a:solidFill>
                <a:latin typeface="Arial"/>
                <a:cs typeface="Arial"/>
              </a:rPr>
              <a:t>600</a:t>
            </a:r>
            <a:endParaRPr sz="1100">
              <a:latin typeface="Arial"/>
              <a:cs typeface="Arial"/>
            </a:endParaRPr>
          </a:p>
        </p:txBody>
      </p:sp>
      <p:sp>
        <p:nvSpPr>
          <p:cNvPr id="47" name="object 47" descr=""/>
          <p:cNvSpPr txBox="1"/>
          <p:nvPr/>
        </p:nvSpPr>
        <p:spPr>
          <a:xfrm>
            <a:off x="8889009" y="762000"/>
            <a:ext cx="273685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25">
                <a:solidFill>
                  <a:srgbClr val="2A3796"/>
                </a:solidFill>
                <a:latin typeface="Arial"/>
                <a:cs typeface="Arial"/>
              </a:rPr>
              <a:t>900</a:t>
            </a:r>
            <a:endParaRPr sz="1100">
              <a:latin typeface="Arial"/>
              <a:cs typeface="Arial"/>
            </a:endParaRPr>
          </a:p>
        </p:txBody>
      </p:sp>
      <p:sp>
        <p:nvSpPr>
          <p:cNvPr id="48" name="object 48" descr=""/>
          <p:cNvSpPr txBox="1"/>
          <p:nvPr/>
        </p:nvSpPr>
        <p:spPr>
          <a:xfrm>
            <a:off x="9545269" y="762000"/>
            <a:ext cx="692150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438784" algn="l"/>
              </a:tabLst>
            </a:pPr>
            <a:r>
              <a:rPr dirty="0" sz="1100" spc="-25">
                <a:solidFill>
                  <a:srgbClr val="2A3796"/>
                </a:solidFill>
                <a:latin typeface="Arial"/>
                <a:cs typeface="Arial"/>
              </a:rPr>
              <a:t>300</a:t>
            </a:r>
            <a:r>
              <a:rPr dirty="0" sz="1100">
                <a:solidFill>
                  <a:srgbClr val="2A3796"/>
                </a:solidFill>
                <a:latin typeface="Arial"/>
                <a:cs typeface="Arial"/>
              </a:rPr>
              <a:t>	</a:t>
            </a:r>
            <a:r>
              <a:rPr dirty="0" sz="1100" spc="-25">
                <a:solidFill>
                  <a:srgbClr val="2A3796"/>
                </a:solidFill>
                <a:latin typeface="Arial"/>
                <a:cs typeface="Arial"/>
              </a:rPr>
              <a:t>450</a:t>
            </a:r>
            <a:endParaRPr sz="1100">
              <a:latin typeface="Arial"/>
              <a:cs typeface="Arial"/>
            </a:endParaRPr>
          </a:p>
        </p:txBody>
      </p:sp>
      <p:sp>
        <p:nvSpPr>
          <p:cNvPr id="49" name="object 49" descr=""/>
          <p:cNvSpPr txBox="1"/>
          <p:nvPr/>
        </p:nvSpPr>
        <p:spPr>
          <a:xfrm>
            <a:off x="10746409" y="762000"/>
            <a:ext cx="273685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25">
                <a:solidFill>
                  <a:srgbClr val="2A3796"/>
                </a:solidFill>
                <a:latin typeface="Arial"/>
                <a:cs typeface="Arial"/>
              </a:rPr>
              <a:t>900</a:t>
            </a:r>
            <a:endParaRPr sz="1100">
              <a:latin typeface="Arial"/>
              <a:cs typeface="Arial"/>
            </a:endParaRPr>
          </a:p>
        </p:txBody>
      </p:sp>
      <p:sp>
        <p:nvSpPr>
          <p:cNvPr id="50" name="object 50" descr=""/>
          <p:cNvSpPr txBox="1"/>
          <p:nvPr/>
        </p:nvSpPr>
        <p:spPr>
          <a:xfrm>
            <a:off x="8377542" y="2304288"/>
            <a:ext cx="2023110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65">
                <a:solidFill>
                  <a:srgbClr val="2E3A93"/>
                </a:solidFill>
                <a:latin typeface="Arial"/>
                <a:cs typeface="Arial"/>
              </a:rPr>
              <a:t>KITCHEN</a:t>
            </a:r>
            <a:r>
              <a:rPr dirty="0" sz="1100" spc="-5">
                <a:solidFill>
                  <a:srgbClr val="2E3A93"/>
                </a:solidFill>
                <a:latin typeface="Arial"/>
                <a:cs typeface="Arial"/>
              </a:rPr>
              <a:t> </a:t>
            </a:r>
            <a:r>
              <a:rPr dirty="0" sz="1100" spc="-75">
                <a:solidFill>
                  <a:srgbClr val="2E3A93"/>
                </a:solidFill>
                <a:latin typeface="Arial"/>
                <a:cs typeface="Arial"/>
              </a:rPr>
              <a:t>LAYOUT</a:t>
            </a:r>
            <a:r>
              <a:rPr dirty="0" sz="1100" spc="-45">
                <a:solidFill>
                  <a:srgbClr val="2E3A93"/>
                </a:solidFill>
                <a:latin typeface="Arial"/>
                <a:cs typeface="Arial"/>
              </a:rPr>
              <a:t> </a:t>
            </a:r>
            <a:r>
              <a:rPr dirty="0" sz="1100" spc="-20">
                <a:solidFill>
                  <a:srgbClr val="2E3A93"/>
                </a:solidFill>
                <a:latin typeface="Arial"/>
                <a:cs typeface="Arial"/>
              </a:rPr>
              <a:t>DIMENSIONS</a:t>
            </a:r>
            <a:endParaRPr sz="1100">
              <a:latin typeface="Arial"/>
              <a:cs typeface="Arial"/>
            </a:endParaRPr>
          </a:p>
        </p:txBody>
      </p:sp>
      <p:sp>
        <p:nvSpPr>
          <p:cNvPr id="51" name="object 51" descr=""/>
          <p:cNvSpPr txBox="1"/>
          <p:nvPr/>
        </p:nvSpPr>
        <p:spPr>
          <a:xfrm>
            <a:off x="7825803" y="6180327"/>
            <a:ext cx="2479675" cy="45339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1134745" algn="l"/>
                <a:tab pos="1917700" algn="l"/>
              </a:tabLst>
            </a:pPr>
            <a:r>
              <a:rPr dirty="0" sz="700" spc="-10">
                <a:solidFill>
                  <a:srgbClr val="C55A11"/>
                </a:solidFill>
                <a:latin typeface="Arial"/>
                <a:cs typeface="Arial"/>
              </a:rPr>
              <a:t>Consumables</a:t>
            </a:r>
            <a:r>
              <a:rPr dirty="0" sz="700">
                <a:solidFill>
                  <a:srgbClr val="C55A11"/>
                </a:solidFill>
                <a:latin typeface="Arial"/>
                <a:cs typeface="Arial"/>
              </a:rPr>
              <a:t>	</a:t>
            </a:r>
            <a:r>
              <a:rPr dirty="0" sz="700" spc="-10">
                <a:solidFill>
                  <a:srgbClr val="C55A11"/>
                </a:solidFill>
                <a:latin typeface="Arial"/>
                <a:cs typeface="Arial"/>
              </a:rPr>
              <a:t>Storage</a:t>
            </a:r>
            <a:r>
              <a:rPr dirty="0" sz="700">
                <a:solidFill>
                  <a:srgbClr val="C55A11"/>
                </a:solidFill>
                <a:latin typeface="Arial"/>
                <a:cs typeface="Arial"/>
              </a:rPr>
              <a:t>	</a:t>
            </a:r>
            <a:r>
              <a:rPr dirty="0" sz="700" spc="-10">
                <a:solidFill>
                  <a:srgbClr val="C55A11"/>
                </a:solidFill>
                <a:latin typeface="Arial"/>
                <a:cs typeface="Arial"/>
              </a:rPr>
              <a:t>Consumables</a:t>
            </a:r>
            <a:endParaRPr sz="7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400"/>
              </a:spcBef>
            </a:pPr>
            <a:endParaRPr sz="700">
              <a:latin typeface="Arial"/>
              <a:cs typeface="Arial"/>
            </a:endParaRPr>
          </a:p>
          <a:p>
            <a:pPr marL="509905">
              <a:lnSpc>
                <a:spcPct val="100000"/>
              </a:lnSpc>
            </a:pPr>
            <a:r>
              <a:rPr dirty="0" sz="1100" spc="-65">
                <a:solidFill>
                  <a:srgbClr val="2E3A93"/>
                </a:solidFill>
                <a:latin typeface="Arial"/>
                <a:cs typeface="Arial"/>
              </a:rPr>
              <a:t>KITCHEN</a:t>
            </a:r>
            <a:r>
              <a:rPr dirty="0" sz="1100" spc="-25">
                <a:solidFill>
                  <a:srgbClr val="2E3A93"/>
                </a:solidFill>
                <a:latin typeface="Arial"/>
                <a:cs typeface="Arial"/>
              </a:rPr>
              <a:t> </a:t>
            </a:r>
            <a:r>
              <a:rPr dirty="0" sz="1100" spc="-45">
                <a:solidFill>
                  <a:srgbClr val="2E3A93"/>
                </a:solidFill>
                <a:latin typeface="Arial"/>
                <a:cs typeface="Arial"/>
              </a:rPr>
              <a:t>FUNCTION</a:t>
            </a:r>
            <a:r>
              <a:rPr dirty="0" sz="1100" spc="-25">
                <a:solidFill>
                  <a:srgbClr val="2E3A93"/>
                </a:solidFill>
                <a:latin typeface="Arial"/>
                <a:cs typeface="Arial"/>
              </a:rPr>
              <a:t> </a:t>
            </a:r>
            <a:r>
              <a:rPr dirty="0" sz="1100" spc="-10">
                <a:solidFill>
                  <a:srgbClr val="2E3A93"/>
                </a:solidFill>
                <a:latin typeface="Arial"/>
                <a:cs typeface="Arial"/>
              </a:rPr>
              <a:t>DIAGRAM</a:t>
            </a:r>
            <a:endParaRPr sz="1100">
              <a:latin typeface="Arial"/>
              <a:cs typeface="Arial"/>
            </a:endParaRPr>
          </a:p>
        </p:txBody>
      </p:sp>
      <p:grpSp>
        <p:nvGrpSpPr>
          <p:cNvPr id="52" name="object 52" descr=""/>
          <p:cNvGrpSpPr/>
          <p:nvPr/>
        </p:nvGrpSpPr>
        <p:grpSpPr>
          <a:xfrm>
            <a:off x="857605" y="5220639"/>
            <a:ext cx="4907915" cy="116205"/>
            <a:chOff x="857605" y="5220639"/>
            <a:chExt cx="4907915" cy="116205"/>
          </a:xfrm>
        </p:grpSpPr>
        <p:sp>
          <p:nvSpPr>
            <p:cNvPr id="53" name="object 53" descr=""/>
            <p:cNvSpPr/>
            <p:nvPr/>
          </p:nvSpPr>
          <p:spPr>
            <a:xfrm>
              <a:off x="862368" y="5225402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0"/>
                  </a:moveTo>
                  <a:lnTo>
                    <a:pt x="1" y="106522"/>
                  </a:lnTo>
                </a:path>
              </a:pathLst>
            </a:custGeom>
            <a:ln w="9525">
              <a:solidFill>
                <a:srgbClr val="4F59A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4" name="object 54" descr=""/>
            <p:cNvSpPr/>
            <p:nvPr/>
          </p:nvSpPr>
          <p:spPr>
            <a:xfrm>
              <a:off x="862368" y="5279936"/>
              <a:ext cx="4898390" cy="0"/>
            </a:xfrm>
            <a:custGeom>
              <a:avLst/>
              <a:gdLst/>
              <a:ahLst/>
              <a:cxnLst/>
              <a:rect l="l" t="t" r="r" b="b"/>
              <a:pathLst>
                <a:path w="4898390" h="0">
                  <a:moveTo>
                    <a:pt x="0" y="0"/>
                  </a:moveTo>
                  <a:lnTo>
                    <a:pt x="4897812" y="1"/>
                  </a:lnTo>
                </a:path>
              </a:pathLst>
            </a:custGeom>
            <a:ln w="9525">
              <a:solidFill>
                <a:srgbClr val="2F3B92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55" name="object 55" descr=""/>
          <p:cNvSpPr txBox="1"/>
          <p:nvPr/>
        </p:nvSpPr>
        <p:spPr>
          <a:xfrm>
            <a:off x="3123730" y="5071872"/>
            <a:ext cx="346710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20">
                <a:solidFill>
                  <a:srgbClr val="2A3796"/>
                </a:solidFill>
                <a:latin typeface="Arial"/>
                <a:cs typeface="Arial"/>
              </a:rPr>
              <a:t>3600</a:t>
            </a:r>
            <a:endParaRPr sz="1100">
              <a:latin typeface="Arial"/>
              <a:cs typeface="Arial"/>
            </a:endParaRPr>
          </a:p>
        </p:txBody>
      </p:sp>
      <p:sp>
        <p:nvSpPr>
          <p:cNvPr id="56" name="object 56" descr=""/>
          <p:cNvSpPr/>
          <p:nvPr/>
        </p:nvSpPr>
        <p:spPr>
          <a:xfrm>
            <a:off x="5760173" y="5225402"/>
            <a:ext cx="0" cy="106680"/>
          </a:xfrm>
          <a:custGeom>
            <a:avLst/>
            <a:gdLst/>
            <a:ahLst/>
            <a:cxnLst/>
            <a:rect l="l" t="t" r="r" b="b"/>
            <a:pathLst>
              <a:path w="0" h="106679">
                <a:moveTo>
                  <a:pt x="0" y="0"/>
                </a:moveTo>
                <a:lnTo>
                  <a:pt x="1" y="106522"/>
                </a:lnTo>
              </a:path>
            </a:pathLst>
          </a:custGeom>
          <a:ln w="9525">
            <a:solidFill>
              <a:srgbClr val="4F59A0"/>
            </a:solidFill>
          </a:ln>
        </p:spPr>
        <p:txBody>
          <a:bodyPr wrap="square" lIns="0" tIns="0" rIns="0" bIns="0" rtlCol="0"/>
          <a:lstStyle/>
          <a:p/>
        </p:txBody>
      </p:sp>
      <p:graphicFrame>
        <p:nvGraphicFramePr>
          <p:cNvPr id="57" name="object 57" descr=""/>
          <p:cNvGraphicFramePr>
            <a:graphicFrameLocks noGrp="1"/>
          </p:cNvGraphicFramePr>
          <p:nvPr/>
        </p:nvGraphicFramePr>
        <p:xfrm>
          <a:off x="7123633" y="1239354"/>
          <a:ext cx="4338955" cy="7543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80085"/>
                <a:gridCol w="676910"/>
                <a:gridCol w="1016634"/>
                <a:gridCol w="343535"/>
                <a:gridCol w="496569"/>
                <a:gridCol w="1035684"/>
              </a:tblGrid>
              <a:tr h="384175"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403F3D"/>
                      </a:solidFill>
                      <a:prstDash val="solid"/>
                    </a:lnL>
                    <a:lnR w="9525">
                      <a:solidFill>
                        <a:srgbClr val="403F3D"/>
                      </a:solidFill>
                      <a:prstDash val="solid"/>
                    </a:lnR>
                    <a:lnT w="9525">
                      <a:solidFill>
                        <a:srgbClr val="403F3D"/>
                      </a:solidFill>
                      <a:prstDash val="solid"/>
                    </a:lnT>
                    <a:lnB w="9525">
                      <a:solidFill>
                        <a:srgbClr val="403F3D"/>
                      </a:solidFill>
                      <a:prstDash val="solid"/>
                    </a:lnB>
                    <a:solidFill>
                      <a:srgbClr val="E4E3E3"/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403F3D"/>
                      </a:solidFill>
                      <a:prstDash val="solid"/>
                    </a:lnL>
                    <a:lnR w="12700">
                      <a:solidFill>
                        <a:srgbClr val="403F3D"/>
                      </a:solidFill>
                      <a:prstDash val="solid"/>
                    </a:lnR>
                    <a:lnT w="9525">
                      <a:solidFill>
                        <a:srgbClr val="403F3D"/>
                      </a:solidFill>
                      <a:prstDash val="solid"/>
                    </a:lnT>
                    <a:lnB w="9525">
                      <a:solidFill>
                        <a:srgbClr val="403F3D"/>
                      </a:solidFill>
                      <a:prstDash val="solid"/>
                    </a:lnB>
                    <a:solidFill>
                      <a:srgbClr val="E4E3E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403F3D"/>
                      </a:solidFill>
                      <a:prstDash val="solid"/>
                    </a:lnL>
                    <a:lnR w="12700">
                      <a:solidFill>
                        <a:srgbClr val="403F3D"/>
                      </a:solidFill>
                      <a:prstDash val="solid"/>
                    </a:lnR>
                    <a:lnT w="9525">
                      <a:solidFill>
                        <a:srgbClr val="403F3D"/>
                      </a:solidFill>
                      <a:prstDash val="solid"/>
                    </a:lnT>
                    <a:lnB w="9525">
                      <a:solidFill>
                        <a:srgbClr val="403F3D"/>
                      </a:solidFill>
                      <a:prstDash val="solid"/>
                    </a:lnB>
                    <a:solidFill>
                      <a:srgbClr val="E4E3E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2700">
                      <a:solidFill>
                        <a:srgbClr val="403F3D"/>
                      </a:solidFill>
                      <a:prstDash val="solid"/>
                    </a:lnL>
                    <a:lnR w="9525">
                      <a:solidFill>
                        <a:srgbClr val="403F3D"/>
                      </a:solidFill>
                      <a:prstDash val="solid"/>
                    </a:lnR>
                    <a:lnT w="9525">
                      <a:solidFill>
                        <a:srgbClr val="403F3D"/>
                      </a:solidFill>
                      <a:prstDash val="solid"/>
                    </a:lnT>
                    <a:lnB w="9525">
                      <a:solidFill>
                        <a:srgbClr val="403F3D"/>
                      </a:solidFill>
                      <a:prstDash val="solid"/>
                    </a:lnB>
                    <a:solidFill>
                      <a:srgbClr val="E4E3E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403F3D"/>
                      </a:solidFill>
                      <a:prstDash val="solid"/>
                    </a:lnL>
                    <a:lnR w="9525">
                      <a:solidFill>
                        <a:srgbClr val="403F3D"/>
                      </a:solidFill>
                      <a:prstDash val="solid"/>
                    </a:lnR>
                    <a:lnT w="9525">
                      <a:solidFill>
                        <a:srgbClr val="403F3D"/>
                      </a:solidFill>
                      <a:prstDash val="solid"/>
                    </a:lnT>
                    <a:lnB w="9525">
                      <a:solidFill>
                        <a:srgbClr val="403F3D"/>
                      </a:solidFill>
                      <a:prstDash val="solid"/>
                    </a:lnB>
                    <a:solidFill>
                      <a:srgbClr val="E4E3E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403F3D"/>
                      </a:solidFill>
                      <a:prstDash val="solid"/>
                    </a:lnL>
                    <a:lnR w="9525">
                      <a:solidFill>
                        <a:srgbClr val="403F3D"/>
                      </a:solidFill>
                      <a:prstDash val="solid"/>
                    </a:lnR>
                    <a:lnT w="9525">
                      <a:solidFill>
                        <a:srgbClr val="403F3D"/>
                      </a:solidFill>
                      <a:prstDash val="solid"/>
                    </a:lnT>
                    <a:lnB w="9525">
                      <a:solidFill>
                        <a:srgbClr val="403F3D"/>
                      </a:solidFill>
                      <a:prstDash val="solid"/>
                    </a:lnB>
                    <a:solidFill>
                      <a:srgbClr val="E4E3E3"/>
                    </a:solidFill>
                  </a:tcPr>
                </a:tc>
              </a:tr>
              <a:tr h="370205"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>
                    <a:lnL w="9525">
                      <a:solidFill>
                        <a:srgbClr val="403F3D"/>
                      </a:solidFill>
                      <a:prstDash val="solid"/>
                    </a:lnL>
                    <a:lnR w="9525">
                      <a:solidFill>
                        <a:srgbClr val="403F3D"/>
                      </a:solidFill>
                      <a:prstDash val="solid"/>
                    </a:lnR>
                    <a:lnT w="9525">
                      <a:solidFill>
                        <a:srgbClr val="403F3D"/>
                      </a:solidFill>
                      <a:prstDash val="solid"/>
                    </a:lnT>
                    <a:lnB w="9525">
                      <a:solidFill>
                        <a:srgbClr val="403F3D"/>
                      </a:solidFill>
                      <a:prstDash val="solid"/>
                    </a:lnB>
                    <a:solidFill>
                      <a:srgbClr val="E4E3E3"/>
                    </a:solidFill>
                  </a:tcPr>
                </a:tc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>
                    <a:lnL w="9525">
                      <a:solidFill>
                        <a:srgbClr val="403F3D"/>
                      </a:solidFill>
                      <a:prstDash val="solid"/>
                    </a:lnL>
                    <a:lnR w="12700">
                      <a:solidFill>
                        <a:srgbClr val="403F3D"/>
                      </a:solidFill>
                      <a:prstDash val="solid"/>
                    </a:lnR>
                    <a:lnT w="9525">
                      <a:solidFill>
                        <a:srgbClr val="403F3D"/>
                      </a:solidFill>
                      <a:prstDash val="solid"/>
                    </a:lnT>
                    <a:lnB w="9525">
                      <a:solidFill>
                        <a:srgbClr val="403F3D"/>
                      </a:solidFill>
                      <a:prstDash val="solid"/>
                    </a:lnB>
                    <a:solidFill>
                      <a:srgbClr val="E4E3E3"/>
                    </a:solidFill>
                  </a:tcPr>
                </a:tc>
                <a:tc gridSpan="4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2700">
                      <a:solidFill>
                        <a:srgbClr val="403F3D"/>
                      </a:solidFill>
                      <a:prstDash val="solid"/>
                    </a:lnL>
                    <a:lnR w="9525">
                      <a:solidFill>
                        <a:srgbClr val="403F3D"/>
                      </a:solidFill>
                      <a:prstDash val="solid"/>
                    </a:lnR>
                    <a:lnT w="9525">
                      <a:solidFill>
                        <a:srgbClr val="403F3D"/>
                      </a:solidFill>
                      <a:prstDash val="solid"/>
                    </a:lnT>
                    <a:lnB w="9525">
                      <a:solidFill>
                        <a:srgbClr val="403F3D"/>
                      </a:solidFill>
                      <a:prstDash val="solid"/>
                    </a:lnB>
                    <a:solidFill>
                      <a:srgbClr val="E4E3E3"/>
                    </a:solidFill>
                  </a:tcPr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</a:tr>
            </a:tbl>
          </a:graphicData>
        </a:graphic>
      </p:graphicFrame>
      <p:grpSp>
        <p:nvGrpSpPr>
          <p:cNvPr id="58" name="object 58" descr=""/>
          <p:cNvGrpSpPr/>
          <p:nvPr/>
        </p:nvGrpSpPr>
        <p:grpSpPr>
          <a:xfrm>
            <a:off x="480958" y="1847723"/>
            <a:ext cx="106680" cy="3126105"/>
            <a:chOff x="480958" y="1847723"/>
            <a:chExt cx="106680" cy="3126105"/>
          </a:xfrm>
        </p:grpSpPr>
        <p:sp>
          <p:nvSpPr>
            <p:cNvPr id="59" name="object 59" descr=""/>
            <p:cNvSpPr/>
            <p:nvPr/>
          </p:nvSpPr>
          <p:spPr>
            <a:xfrm>
              <a:off x="480958" y="4968494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106522" y="0"/>
                  </a:moveTo>
                  <a:lnTo>
                    <a:pt x="0" y="1"/>
                  </a:lnTo>
                </a:path>
              </a:pathLst>
            </a:custGeom>
            <a:ln w="9525">
              <a:solidFill>
                <a:srgbClr val="4F59A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0" name="object 60" descr=""/>
            <p:cNvSpPr/>
            <p:nvPr/>
          </p:nvSpPr>
          <p:spPr>
            <a:xfrm>
              <a:off x="534219" y="1852485"/>
              <a:ext cx="0" cy="3116580"/>
            </a:xfrm>
            <a:custGeom>
              <a:avLst/>
              <a:gdLst/>
              <a:ahLst/>
              <a:cxnLst/>
              <a:rect l="l" t="t" r="r" b="b"/>
              <a:pathLst>
                <a:path w="0" h="3116579">
                  <a:moveTo>
                    <a:pt x="0" y="0"/>
                  </a:moveTo>
                  <a:lnTo>
                    <a:pt x="1" y="3116011"/>
                  </a:lnTo>
                </a:path>
              </a:pathLst>
            </a:custGeom>
            <a:ln w="9525">
              <a:solidFill>
                <a:srgbClr val="2F3B92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1" name="object 61" descr=""/>
            <p:cNvSpPr/>
            <p:nvPr/>
          </p:nvSpPr>
          <p:spPr>
            <a:xfrm>
              <a:off x="480958" y="1852485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106522" y="0"/>
                  </a:moveTo>
                  <a:lnTo>
                    <a:pt x="0" y="1"/>
                  </a:lnTo>
                </a:path>
              </a:pathLst>
            </a:custGeom>
            <a:ln w="9525">
              <a:solidFill>
                <a:srgbClr val="4F59A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62" name="object 62" descr=""/>
          <p:cNvSpPr txBox="1"/>
          <p:nvPr/>
        </p:nvSpPr>
        <p:spPr>
          <a:xfrm>
            <a:off x="78250" y="3221736"/>
            <a:ext cx="341630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20">
                <a:solidFill>
                  <a:srgbClr val="2A3796"/>
                </a:solidFill>
                <a:latin typeface="Arial"/>
                <a:cs typeface="Arial"/>
              </a:rPr>
              <a:t>2400</a:t>
            </a:r>
            <a:endParaRPr sz="1100">
              <a:latin typeface="Arial"/>
              <a:cs typeface="Arial"/>
            </a:endParaRPr>
          </a:p>
        </p:txBody>
      </p:sp>
      <p:sp>
        <p:nvSpPr>
          <p:cNvPr id="63" name="object 63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301215" rIns="0" bIns="0" rtlCol="0" vert="horz">
            <a:spAutoFit/>
          </a:bodyPr>
          <a:lstStyle/>
          <a:p>
            <a:pPr marL="994410">
              <a:lnSpc>
                <a:spcPct val="100000"/>
              </a:lnSpc>
              <a:spcBef>
                <a:spcPts val="110"/>
              </a:spcBef>
            </a:pPr>
            <a:r>
              <a:rPr dirty="0"/>
              <a:t>I</a:t>
            </a:r>
            <a:r>
              <a:rPr dirty="0" spc="-20"/>
              <a:t> </a:t>
            </a:r>
            <a:r>
              <a:rPr dirty="0" spc="-125"/>
              <a:t>SHAPE</a:t>
            </a:r>
            <a:r>
              <a:rPr dirty="0" spc="-15"/>
              <a:t> </a:t>
            </a:r>
            <a:r>
              <a:rPr dirty="0"/>
              <a:t>HIGH</a:t>
            </a:r>
            <a:r>
              <a:rPr dirty="0" spc="-10"/>
              <a:t> </a:t>
            </a:r>
            <a:r>
              <a:rPr dirty="0" spc="-50"/>
              <a:t>UNIT</a:t>
            </a:r>
            <a:r>
              <a:rPr dirty="0" spc="-75"/>
              <a:t> </a:t>
            </a:r>
            <a:r>
              <a:rPr dirty="0" spc="30"/>
              <a:t>3600</a:t>
            </a:r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64385" y="1761972"/>
            <a:ext cx="5644032" cy="3286988"/>
          </a:xfrm>
          <a:prstGeom prst="rect">
            <a:avLst/>
          </a:prstGeom>
        </p:spPr>
      </p:pic>
      <p:grpSp>
        <p:nvGrpSpPr>
          <p:cNvPr id="3" name="object 3" descr=""/>
          <p:cNvGrpSpPr/>
          <p:nvPr/>
        </p:nvGrpSpPr>
        <p:grpSpPr>
          <a:xfrm>
            <a:off x="7142480" y="3350056"/>
            <a:ext cx="4262755" cy="2720975"/>
            <a:chOff x="7142480" y="3350056"/>
            <a:chExt cx="4262755" cy="2720975"/>
          </a:xfrm>
        </p:grpSpPr>
        <p:pic>
          <p:nvPicPr>
            <p:cNvPr id="4" name="object 4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142480" y="3350056"/>
              <a:ext cx="4262234" cy="2720745"/>
            </a:xfrm>
            <a:prstGeom prst="rect">
              <a:avLst/>
            </a:prstGeom>
          </p:spPr>
        </p:pic>
        <p:sp>
          <p:nvSpPr>
            <p:cNvPr id="5" name="object 5" descr=""/>
            <p:cNvSpPr/>
            <p:nvPr/>
          </p:nvSpPr>
          <p:spPr>
            <a:xfrm>
              <a:off x="7345693" y="3398227"/>
              <a:ext cx="3849370" cy="457200"/>
            </a:xfrm>
            <a:custGeom>
              <a:avLst/>
              <a:gdLst/>
              <a:ahLst/>
              <a:cxnLst/>
              <a:rect l="l" t="t" r="r" b="b"/>
              <a:pathLst>
                <a:path w="3849370" h="457200">
                  <a:moveTo>
                    <a:pt x="0" y="0"/>
                  </a:moveTo>
                  <a:lnTo>
                    <a:pt x="3848932" y="0"/>
                  </a:lnTo>
                  <a:lnTo>
                    <a:pt x="3848932" y="456612"/>
                  </a:lnTo>
                  <a:lnTo>
                    <a:pt x="0" y="456612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C55A11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" name="object 6" descr=""/>
            <p:cNvSpPr/>
            <p:nvPr/>
          </p:nvSpPr>
          <p:spPr>
            <a:xfrm>
              <a:off x="7165975" y="5574334"/>
              <a:ext cx="698500" cy="337820"/>
            </a:xfrm>
            <a:custGeom>
              <a:avLst/>
              <a:gdLst/>
              <a:ahLst/>
              <a:cxnLst/>
              <a:rect l="l" t="t" r="r" b="b"/>
              <a:pathLst>
                <a:path w="698500" h="337820">
                  <a:moveTo>
                    <a:pt x="0" y="0"/>
                  </a:moveTo>
                  <a:lnTo>
                    <a:pt x="698256" y="0"/>
                  </a:lnTo>
                  <a:lnTo>
                    <a:pt x="698256" y="337671"/>
                  </a:lnTo>
                  <a:lnTo>
                    <a:pt x="0" y="337671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C55A11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7" name="object 7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0968761" y="4775873"/>
              <a:ext cx="76200" cy="229463"/>
            </a:xfrm>
            <a:prstGeom prst="rect">
              <a:avLst/>
            </a:prstGeom>
          </p:spPr>
        </p:pic>
      </p:grpSp>
      <p:sp>
        <p:nvSpPr>
          <p:cNvPr id="8" name="object 8" descr=""/>
          <p:cNvSpPr txBox="1"/>
          <p:nvPr/>
        </p:nvSpPr>
        <p:spPr>
          <a:xfrm>
            <a:off x="10889830" y="4613655"/>
            <a:ext cx="387985" cy="13208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700" spc="-10">
                <a:solidFill>
                  <a:srgbClr val="C55A11"/>
                </a:solidFill>
                <a:latin typeface="Arial"/>
                <a:cs typeface="Arial"/>
              </a:rPr>
              <a:t>Cleaning</a:t>
            </a:r>
            <a:endParaRPr sz="700">
              <a:latin typeface="Arial"/>
              <a:cs typeface="Arial"/>
            </a:endParaRPr>
          </a:p>
        </p:txBody>
      </p:sp>
      <p:sp>
        <p:nvSpPr>
          <p:cNvPr id="9" name="object 9" descr=""/>
          <p:cNvSpPr txBox="1"/>
          <p:nvPr/>
        </p:nvSpPr>
        <p:spPr>
          <a:xfrm>
            <a:off x="8118982" y="4616703"/>
            <a:ext cx="357505" cy="13208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700" spc="-10">
                <a:solidFill>
                  <a:srgbClr val="C55A11"/>
                </a:solidFill>
                <a:latin typeface="Arial"/>
                <a:cs typeface="Arial"/>
              </a:rPr>
              <a:t>Cooking</a:t>
            </a:r>
            <a:endParaRPr sz="700">
              <a:latin typeface="Arial"/>
              <a:cs typeface="Arial"/>
            </a:endParaRPr>
          </a:p>
        </p:txBody>
      </p:sp>
      <p:pic>
        <p:nvPicPr>
          <p:cNvPr id="10" name="object 10" descr="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272259" y="4775873"/>
            <a:ext cx="76200" cy="229463"/>
          </a:xfrm>
          <a:prstGeom prst="rect">
            <a:avLst/>
          </a:prstGeom>
        </p:spPr>
      </p:pic>
      <p:sp>
        <p:nvSpPr>
          <p:cNvPr id="11" name="object 11" descr=""/>
          <p:cNvSpPr txBox="1"/>
          <p:nvPr/>
        </p:nvSpPr>
        <p:spPr>
          <a:xfrm>
            <a:off x="9297149" y="4613655"/>
            <a:ext cx="508634" cy="13208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700" spc="-10">
                <a:solidFill>
                  <a:srgbClr val="C55A11"/>
                </a:solidFill>
                <a:latin typeface="Arial"/>
                <a:cs typeface="Arial"/>
              </a:rPr>
              <a:t>Preparation</a:t>
            </a:r>
            <a:endParaRPr sz="700">
              <a:latin typeface="Arial"/>
              <a:cs typeface="Arial"/>
            </a:endParaRPr>
          </a:p>
        </p:txBody>
      </p:sp>
      <p:grpSp>
        <p:nvGrpSpPr>
          <p:cNvPr id="12" name="object 12" descr=""/>
          <p:cNvGrpSpPr/>
          <p:nvPr/>
        </p:nvGrpSpPr>
        <p:grpSpPr>
          <a:xfrm>
            <a:off x="7904645" y="3204349"/>
            <a:ext cx="3452495" cy="2692400"/>
            <a:chOff x="7904645" y="3204349"/>
            <a:chExt cx="3452495" cy="2692400"/>
          </a:xfrm>
        </p:grpSpPr>
        <p:pic>
          <p:nvPicPr>
            <p:cNvPr id="13" name="object 13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9538271" y="4775873"/>
              <a:ext cx="76200" cy="229463"/>
            </a:xfrm>
            <a:prstGeom prst="rect">
              <a:avLst/>
            </a:prstGeom>
          </p:spPr>
        </p:pic>
        <p:sp>
          <p:nvSpPr>
            <p:cNvPr id="14" name="object 14" descr=""/>
            <p:cNvSpPr/>
            <p:nvPr/>
          </p:nvSpPr>
          <p:spPr>
            <a:xfrm>
              <a:off x="8928836" y="5072595"/>
              <a:ext cx="1374140" cy="817244"/>
            </a:xfrm>
            <a:custGeom>
              <a:avLst/>
              <a:gdLst/>
              <a:ahLst/>
              <a:cxnLst/>
              <a:rect l="l" t="t" r="r" b="b"/>
              <a:pathLst>
                <a:path w="1374140" h="817245">
                  <a:moveTo>
                    <a:pt x="0" y="0"/>
                  </a:moveTo>
                  <a:lnTo>
                    <a:pt x="1373920" y="0"/>
                  </a:lnTo>
                  <a:lnTo>
                    <a:pt x="1373920" y="817175"/>
                  </a:lnTo>
                  <a:lnTo>
                    <a:pt x="0" y="817175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C55A11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" name="object 15" descr=""/>
            <p:cNvSpPr/>
            <p:nvPr/>
          </p:nvSpPr>
          <p:spPr>
            <a:xfrm>
              <a:off x="7910995" y="5072595"/>
              <a:ext cx="985519" cy="817244"/>
            </a:xfrm>
            <a:custGeom>
              <a:avLst/>
              <a:gdLst/>
              <a:ahLst/>
              <a:cxnLst/>
              <a:rect l="l" t="t" r="r" b="b"/>
              <a:pathLst>
                <a:path w="985520" h="817245">
                  <a:moveTo>
                    <a:pt x="0" y="0"/>
                  </a:moveTo>
                  <a:lnTo>
                    <a:pt x="985485" y="0"/>
                  </a:lnTo>
                  <a:lnTo>
                    <a:pt x="985485" y="817175"/>
                  </a:lnTo>
                  <a:lnTo>
                    <a:pt x="0" y="817175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C55A11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" name="object 16" descr=""/>
            <p:cNvSpPr/>
            <p:nvPr/>
          </p:nvSpPr>
          <p:spPr>
            <a:xfrm>
              <a:off x="10341356" y="5072595"/>
              <a:ext cx="1009650" cy="817244"/>
            </a:xfrm>
            <a:custGeom>
              <a:avLst/>
              <a:gdLst/>
              <a:ahLst/>
              <a:cxnLst/>
              <a:rect l="l" t="t" r="r" b="b"/>
              <a:pathLst>
                <a:path w="1009650" h="817245">
                  <a:moveTo>
                    <a:pt x="0" y="0"/>
                  </a:moveTo>
                  <a:lnTo>
                    <a:pt x="1009270" y="0"/>
                  </a:lnTo>
                  <a:lnTo>
                    <a:pt x="1009270" y="817175"/>
                  </a:lnTo>
                  <a:lnTo>
                    <a:pt x="0" y="817175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C55A11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17" name="object 17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9906279" y="3204349"/>
              <a:ext cx="76200" cy="238125"/>
            </a:xfrm>
            <a:prstGeom prst="rect">
              <a:avLst/>
            </a:prstGeom>
          </p:spPr>
        </p:pic>
      </p:grpSp>
      <p:sp>
        <p:nvSpPr>
          <p:cNvPr id="18" name="object 18" descr=""/>
          <p:cNvSpPr txBox="1"/>
          <p:nvPr/>
        </p:nvSpPr>
        <p:spPr>
          <a:xfrm>
            <a:off x="9756571" y="3053079"/>
            <a:ext cx="345440" cy="13208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700" spc="-10">
                <a:solidFill>
                  <a:srgbClr val="C55A11"/>
                </a:solidFill>
                <a:latin typeface="Arial"/>
                <a:cs typeface="Arial"/>
              </a:rPr>
              <a:t>Storage</a:t>
            </a:r>
            <a:endParaRPr sz="700">
              <a:latin typeface="Arial"/>
              <a:cs typeface="Arial"/>
            </a:endParaRPr>
          </a:p>
        </p:txBody>
      </p:sp>
      <p:grpSp>
        <p:nvGrpSpPr>
          <p:cNvPr id="19" name="object 19" descr=""/>
          <p:cNvGrpSpPr/>
          <p:nvPr/>
        </p:nvGrpSpPr>
        <p:grpSpPr>
          <a:xfrm>
            <a:off x="7155180" y="3895915"/>
            <a:ext cx="4046220" cy="2305050"/>
            <a:chOff x="7155180" y="3895915"/>
            <a:chExt cx="4046220" cy="2305050"/>
          </a:xfrm>
        </p:grpSpPr>
        <p:sp>
          <p:nvSpPr>
            <p:cNvPr id="20" name="object 20" descr=""/>
            <p:cNvSpPr/>
            <p:nvPr/>
          </p:nvSpPr>
          <p:spPr>
            <a:xfrm>
              <a:off x="7345693" y="3902265"/>
              <a:ext cx="3849370" cy="476250"/>
            </a:xfrm>
            <a:custGeom>
              <a:avLst/>
              <a:gdLst/>
              <a:ahLst/>
              <a:cxnLst/>
              <a:rect l="l" t="t" r="r" b="b"/>
              <a:pathLst>
                <a:path w="3849370" h="476250">
                  <a:moveTo>
                    <a:pt x="0" y="0"/>
                  </a:moveTo>
                  <a:lnTo>
                    <a:pt x="3848932" y="0"/>
                  </a:lnTo>
                  <a:lnTo>
                    <a:pt x="3848932" y="476084"/>
                  </a:lnTo>
                  <a:lnTo>
                    <a:pt x="0" y="476084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C55A11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1" name="object 21" descr=""/>
            <p:cNvSpPr/>
            <p:nvPr/>
          </p:nvSpPr>
          <p:spPr>
            <a:xfrm>
              <a:off x="7155180" y="4143159"/>
              <a:ext cx="3740150" cy="2057400"/>
            </a:xfrm>
            <a:custGeom>
              <a:avLst/>
              <a:gdLst/>
              <a:ahLst/>
              <a:cxnLst/>
              <a:rect l="l" t="t" r="r" b="b"/>
              <a:pathLst>
                <a:path w="3740150" h="2057400">
                  <a:moveTo>
                    <a:pt x="258445" y="34925"/>
                  </a:moveTo>
                  <a:lnTo>
                    <a:pt x="76200" y="34925"/>
                  </a:lnTo>
                  <a:lnTo>
                    <a:pt x="76200" y="0"/>
                  </a:lnTo>
                  <a:lnTo>
                    <a:pt x="0" y="38100"/>
                  </a:lnTo>
                  <a:lnTo>
                    <a:pt x="76200" y="76200"/>
                  </a:lnTo>
                  <a:lnTo>
                    <a:pt x="76200" y="41275"/>
                  </a:lnTo>
                  <a:lnTo>
                    <a:pt x="258445" y="41275"/>
                  </a:lnTo>
                  <a:lnTo>
                    <a:pt x="258445" y="34925"/>
                  </a:lnTo>
                  <a:close/>
                </a:path>
                <a:path w="3740150" h="2057400">
                  <a:moveTo>
                    <a:pt x="940689" y="554062"/>
                  </a:moveTo>
                  <a:lnTo>
                    <a:pt x="932992" y="550100"/>
                  </a:lnTo>
                  <a:lnTo>
                    <a:pt x="864958" y="515023"/>
                  </a:lnTo>
                  <a:lnTo>
                    <a:pt x="864514" y="550100"/>
                  </a:lnTo>
                  <a:lnTo>
                    <a:pt x="655497" y="549935"/>
                  </a:lnTo>
                  <a:lnTo>
                    <a:pt x="655497" y="934758"/>
                  </a:lnTo>
                  <a:lnTo>
                    <a:pt x="661847" y="934758"/>
                  </a:lnTo>
                  <a:lnTo>
                    <a:pt x="661847" y="556310"/>
                  </a:lnTo>
                  <a:lnTo>
                    <a:pt x="864438" y="556450"/>
                  </a:lnTo>
                  <a:lnTo>
                    <a:pt x="864019" y="591210"/>
                  </a:lnTo>
                  <a:lnTo>
                    <a:pt x="935748" y="556450"/>
                  </a:lnTo>
                  <a:lnTo>
                    <a:pt x="940689" y="554062"/>
                  </a:lnTo>
                  <a:close/>
                </a:path>
                <a:path w="3740150" h="2057400">
                  <a:moveTo>
                    <a:pt x="3739692" y="1981098"/>
                  </a:moveTo>
                  <a:lnTo>
                    <a:pt x="3704767" y="1981098"/>
                  </a:lnTo>
                  <a:lnTo>
                    <a:pt x="3704767" y="1662671"/>
                  </a:lnTo>
                  <a:lnTo>
                    <a:pt x="3698417" y="1662671"/>
                  </a:lnTo>
                  <a:lnTo>
                    <a:pt x="3698417" y="1981098"/>
                  </a:lnTo>
                  <a:lnTo>
                    <a:pt x="3663492" y="1981098"/>
                  </a:lnTo>
                  <a:lnTo>
                    <a:pt x="3701592" y="2057298"/>
                  </a:lnTo>
                  <a:lnTo>
                    <a:pt x="3733342" y="1993798"/>
                  </a:lnTo>
                  <a:lnTo>
                    <a:pt x="3739692" y="1981098"/>
                  </a:lnTo>
                  <a:close/>
                </a:path>
              </a:pathLst>
            </a:custGeom>
            <a:solidFill>
              <a:srgbClr val="C55A11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22" name="object 22" descr=""/>
          <p:cNvSpPr txBox="1"/>
          <p:nvPr/>
        </p:nvSpPr>
        <p:spPr>
          <a:xfrm>
            <a:off x="6545541" y="4095495"/>
            <a:ext cx="570865" cy="13208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700" spc="-10">
                <a:solidFill>
                  <a:srgbClr val="C55A11"/>
                </a:solidFill>
                <a:latin typeface="Arial"/>
                <a:cs typeface="Arial"/>
              </a:rPr>
              <a:t>Consumables</a:t>
            </a:r>
            <a:endParaRPr sz="700">
              <a:latin typeface="Arial"/>
              <a:cs typeface="Arial"/>
            </a:endParaRPr>
          </a:p>
        </p:txBody>
      </p:sp>
      <p:sp>
        <p:nvSpPr>
          <p:cNvPr id="23" name="object 23" descr=""/>
          <p:cNvSpPr txBox="1"/>
          <p:nvPr/>
        </p:nvSpPr>
        <p:spPr>
          <a:xfrm>
            <a:off x="10694251" y="6183376"/>
            <a:ext cx="345440" cy="13208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700" spc="-10">
                <a:solidFill>
                  <a:srgbClr val="C55A11"/>
                </a:solidFill>
                <a:latin typeface="Arial"/>
                <a:cs typeface="Arial"/>
              </a:rPr>
              <a:t>Storage</a:t>
            </a:r>
            <a:endParaRPr sz="700">
              <a:latin typeface="Arial"/>
              <a:cs typeface="Arial"/>
            </a:endParaRPr>
          </a:p>
        </p:txBody>
      </p:sp>
      <p:sp>
        <p:nvSpPr>
          <p:cNvPr id="24" name="object 24" descr=""/>
          <p:cNvSpPr/>
          <p:nvPr/>
        </p:nvSpPr>
        <p:spPr>
          <a:xfrm>
            <a:off x="7493025" y="5805830"/>
            <a:ext cx="1026160" cy="394970"/>
          </a:xfrm>
          <a:custGeom>
            <a:avLst/>
            <a:gdLst/>
            <a:ahLst/>
            <a:cxnLst/>
            <a:rect l="l" t="t" r="r" b="b"/>
            <a:pathLst>
              <a:path w="1026159" h="394970">
                <a:moveTo>
                  <a:pt x="76200" y="318427"/>
                </a:moveTo>
                <a:lnTo>
                  <a:pt x="41275" y="318427"/>
                </a:lnTo>
                <a:lnTo>
                  <a:pt x="41275" y="11125"/>
                </a:lnTo>
                <a:lnTo>
                  <a:pt x="34925" y="11125"/>
                </a:lnTo>
                <a:lnTo>
                  <a:pt x="34925" y="318427"/>
                </a:lnTo>
                <a:lnTo>
                  <a:pt x="0" y="318427"/>
                </a:lnTo>
                <a:lnTo>
                  <a:pt x="38100" y="394627"/>
                </a:lnTo>
                <a:lnTo>
                  <a:pt x="69850" y="331127"/>
                </a:lnTo>
                <a:lnTo>
                  <a:pt x="76200" y="318427"/>
                </a:lnTo>
                <a:close/>
              </a:path>
              <a:path w="1026159" h="394970">
                <a:moveTo>
                  <a:pt x="1025867" y="318427"/>
                </a:moveTo>
                <a:lnTo>
                  <a:pt x="990942" y="318427"/>
                </a:lnTo>
                <a:lnTo>
                  <a:pt x="990942" y="0"/>
                </a:lnTo>
                <a:lnTo>
                  <a:pt x="984592" y="0"/>
                </a:lnTo>
                <a:lnTo>
                  <a:pt x="984592" y="318427"/>
                </a:lnTo>
                <a:lnTo>
                  <a:pt x="949667" y="318427"/>
                </a:lnTo>
                <a:lnTo>
                  <a:pt x="987767" y="394627"/>
                </a:lnTo>
                <a:lnTo>
                  <a:pt x="1019517" y="331127"/>
                </a:lnTo>
                <a:lnTo>
                  <a:pt x="1025867" y="318427"/>
                </a:lnTo>
                <a:close/>
              </a:path>
            </a:pathLst>
          </a:custGeom>
          <a:solidFill>
            <a:srgbClr val="C55A1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5" name="object 25" descr=""/>
          <p:cNvSpPr txBox="1"/>
          <p:nvPr/>
        </p:nvSpPr>
        <p:spPr>
          <a:xfrm>
            <a:off x="7230350" y="6183376"/>
            <a:ext cx="570865" cy="13208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700" spc="-10">
                <a:solidFill>
                  <a:srgbClr val="C55A11"/>
                </a:solidFill>
                <a:latin typeface="Arial"/>
                <a:cs typeface="Arial"/>
              </a:rPr>
              <a:t>Consumables</a:t>
            </a:r>
            <a:endParaRPr sz="700">
              <a:latin typeface="Arial"/>
              <a:cs typeface="Arial"/>
            </a:endParaRPr>
          </a:p>
        </p:txBody>
      </p:sp>
      <p:sp>
        <p:nvSpPr>
          <p:cNvPr id="26" name="object 26" descr=""/>
          <p:cNvSpPr/>
          <p:nvPr/>
        </p:nvSpPr>
        <p:spPr>
          <a:xfrm>
            <a:off x="9687573" y="5780768"/>
            <a:ext cx="76200" cy="419734"/>
          </a:xfrm>
          <a:custGeom>
            <a:avLst/>
            <a:gdLst/>
            <a:ahLst/>
            <a:cxnLst/>
            <a:rect l="l" t="t" r="r" b="b"/>
            <a:pathLst>
              <a:path w="76200" h="419735">
                <a:moveTo>
                  <a:pt x="34925" y="343480"/>
                </a:moveTo>
                <a:lnTo>
                  <a:pt x="0" y="343480"/>
                </a:lnTo>
                <a:lnTo>
                  <a:pt x="38100" y="419680"/>
                </a:lnTo>
                <a:lnTo>
                  <a:pt x="69850" y="356180"/>
                </a:lnTo>
                <a:lnTo>
                  <a:pt x="34925" y="356180"/>
                </a:lnTo>
                <a:lnTo>
                  <a:pt x="34925" y="343480"/>
                </a:lnTo>
                <a:close/>
              </a:path>
              <a:path w="76200" h="419735">
                <a:moveTo>
                  <a:pt x="41275" y="0"/>
                </a:moveTo>
                <a:lnTo>
                  <a:pt x="34925" y="0"/>
                </a:lnTo>
                <a:lnTo>
                  <a:pt x="34925" y="356180"/>
                </a:lnTo>
                <a:lnTo>
                  <a:pt x="41275" y="356180"/>
                </a:lnTo>
                <a:lnTo>
                  <a:pt x="41275" y="0"/>
                </a:lnTo>
                <a:close/>
              </a:path>
              <a:path w="76200" h="419735">
                <a:moveTo>
                  <a:pt x="76200" y="343480"/>
                </a:moveTo>
                <a:lnTo>
                  <a:pt x="41275" y="343480"/>
                </a:lnTo>
                <a:lnTo>
                  <a:pt x="41275" y="356180"/>
                </a:lnTo>
                <a:lnTo>
                  <a:pt x="69850" y="356180"/>
                </a:lnTo>
                <a:lnTo>
                  <a:pt x="76200" y="343480"/>
                </a:lnTo>
                <a:close/>
              </a:path>
            </a:pathLst>
          </a:custGeom>
          <a:solidFill>
            <a:srgbClr val="C55A1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7" name="object 27" descr=""/>
          <p:cNvSpPr txBox="1"/>
          <p:nvPr/>
        </p:nvSpPr>
        <p:spPr>
          <a:xfrm>
            <a:off x="8318271" y="6183376"/>
            <a:ext cx="1990089" cy="4502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1118870" algn="l"/>
              </a:tabLst>
            </a:pPr>
            <a:r>
              <a:rPr dirty="0" sz="700" spc="-10">
                <a:solidFill>
                  <a:srgbClr val="C55A11"/>
                </a:solidFill>
                <a:latin typeface="Arial"/>
                <a:cs typeface="Arial"/>
              </a:rPr>
              <a:t>Storage</a:t>
            </a:r>
            <a:r>
              <a:rPr dirty="0" sz="700">
                <a:solidFill>
                  <a:srgbClr val="C55A11"/>
                </a:solidFill>
                <a:latin typeface="Arial"/>
                <a:cs typeface="Arial"/>
              </a:rPr>
              <a:t>	</a:t>
            </a:r>
            <a:r>
              <a:rPr dirty="0" sz="700" spc="-10">
                <a:solidFill>
                  <a:srgbClr val="C55A11"/>
                </a:solidFill>
                <a:latin typeface="Arial"/>
                <a:cs typeface="Arial"/>
              </a:rPr>
              <a:t>Consumables</a:t>
            </a:r>
            <a:endParaRPr sz="7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375"/>
              </a:spcBef>
            </a:pPr>
            <a:endParaRPr sz="700">
              <a:latin typeface="Arial"/>
              <a:cs typeface="Arial"/>
            </a:endParaRPr>
          </a:p>
          <a:p>
            <a:pPr marL="15240">
              <a:lnSpc>
                <a:spcPct val="100000"/>
              </a:lnSpc>
              <a:spcBef>
                <a:spcPts val="5"/>
              </a:spcBef>
            </a:pPr>
            <a:r>
              <a:rPr dirty="0" sz="1100" spc="-70">
                <a:solidFill>
                  <a:srgbClr val="2E3A93"/>
                </a:solidFill>
                <a:latin typeface="Arial"/>
                <a:cs typeface="Arial"/>
              </a:rPr>
              <a:t>KITCHEN</a:t>
            </a:r>
            <a:r>
              <a:rPr dirty="0" sz="1100" spc="5">
                <a:solidFill>
                  <a:srgbClr val="2E3A93"/>
                </a:solidFill>
                <a:latin typeface="Arial"/>
                <a:cs typeface="Arial"/>
              </a:rPr>
              <a:t> </a:t>
            </a:r>
            <a:r>
              <a:rPr dirty="0" sz="1100" spc="-45">
                <a:solidFill>
                  <a:srgbClr val="2E3A93"/>
                </a:solidFill>
                <a:latin typeface="Arial"/>
                <a:cs typeface="Arial"/>
              </a:rPr>
              <a:t>FUNCTION</a:t>
            </a:r>
            <a:r>
              <a:rPr dirty="0" sz="1100" spc="5">
                <a:solidFill>
                  <a:srgbClr val="2E3A93"/>
                </a:solidFill>
                <a:latin typeface="Arial"/>
                <a:cs typeface="Arial"/>
              </a:rPr>
              <a:t> </a:t>
            </a:r>
            <a:r>
              <a:rPr dirty="0" sz="1100" spc="-10">
                <a:solidFill>
                  <a:srgbClr val="2E3A93"/>
                </a:solidFill>
                <a:latin typeface="Arial"/>
                <a:cs typeface="Arial"/>
              </a:rPr>
              <a:t>DIAGRAM</a:t>
            </a:r>
            <a:endParaRPr sz="1100">
              <a:latin typeface="Arial"/>
              <a:cs typeface="Arial"/>
            </a:endParaRPr>
          </a:p>
        </p:txBody>
      </p:sp>
      <p:grpSp>
        <p:nvGrpSpPr>
          <p:cNvPr id="28" name="object 28" descr=""/>
          <p:cNvGrpSpPr/>
          <p:nvPr/>
        </p:nvGrpSpPr>
        <p:grpSpPr>
          <a:xfrm>
            <a:off x="829922" y="5220639"/>
            <a:ext cx="4907915" cy="116205"/>
            <a:chOff x="829922" y="5220639"/>
            <a:chExt cx="4907915" cy="116205"/>
          </a:xfrm>
        </p:grpSpPr>
        <p:sp>
          <p:nvSpPr>
            <p:cNvPr id="29" name="object 29" descr=""/>
            <p:cNvSpPr/>
            <p:nvPr/>
          </p:nvSpPr>
          <p:spPr>
            <a:xfrm>
              <a:off x="834684" y="5225402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0"/>
                  </a:moveTo>
                  <a:lnTo>
                    <a:pt x="1" y="106522"/>
                  </a:lnTo>
                </a:path>
              </a:pathLst>
            </a:custGeom>
            <a:ln w="9525">
              <a:solidFill>
                <a:srgbClr val="4F59A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0" name="object 30" descr=""/>
            <p:cNvSpPr/>
            <p:nvPr/>
          </p:nvSpPr>
          <p:spPr>
            <a:xfrm>
              <a:off x="834684" y="5279936"/>
              <a:ext cx="4898390" cy="0"/>
            </a:xfrm>
            <a:custGeom>
              <a:avLst/>
              <a:gdLst/>
              <a:ahLst/>
              <a:cxnLst/>
              <a:rect l="l" t="t" r="r" b="b"/>
              <a:pathLst>
                <a:path w="4898390" h="0">
                  <a:moveTo>
                    <a:pt x="0" y="0"/>
                  </a:moveTo>
                  <a:lnTo>
                    <a:pt x="4897812" y="1"/>
                  </a:lnTo>
                </a:path>
              </a:pathLst>
            </a:custGeom>
            <a:ln w="9525">
              <a:solidFill>
                <a:srgbClr val="2F3B92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31" name="object 31" descr=""/>
          <p:cNvSpPr txBox="1"/>
          <p:nvPr/>
        </p:nvSpPr>
        <p:spPr>
          <a:xfrm>
            <a:off x="3096044" y="5071872"/>
            <a:ext cx="346710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20">
                <a:solidFill>
                  <a:srgbClr val="2A3796"/>
                </a:solidFill>
                <a:latin typeface="Arial"/>
                <a:cs typeface="Arial"/>
              </a:rPr>
              <a:t>3600</a:t>
            </a:r>
            <a:endParaRPr sz="1100">
              <a:latin typeface="Arial"/>
              <a:cs typeface="Arial"/>
            </a:endParaRPr>
          </a:p>
        </p:txBody>
      </p:sp>
      <p:sp>
        <p:nvSpPr>
          <p:cNvPr id="32" name="object 32" descr=""/>
          <p:cNvSpPr/>
          <p:nvPr/>
        </p:nvSpPr>
        <p:spPr>
          <a:xfrm>
            <a:off x="5732500" y="5225402"/>
            <a:ext cx="0" cy="106680"/>
          </a:xfrm>
          <a:custGeom>
            <a:avLst/>
            <a:gdLst/>
            <a:ahLst/>
            <a:cxnLst/>
            <a:rect l="l" t="t" r="r" b="b"/>
            <a:pathLst>
              <a:path w="0" h="106679">
                <a:moveTo>
                  <a:pt x="0" y="0"/>
                </a:moveTo>
                <a:lnTo>
                  <a:pt x="1" y="106522"/>
                </a:lnTo>
              </a:path>
            </a:pathLst>
          </a:custGeom>
          <a:ln w="9525">
            <a:solidFill>
              <a:srgbClr val="4F59A0"/>
            </a:solidFill>
          </a:ln>
        </p:spPr>
        <p:txBody>
          <a:bodyPr wrap="square" lIns="0" tIns="0" rIns="0" bIns="0" rtlCol="0"/>
          <a:lstStyle/>
          <a:p/>
        </p:txBody>
      </p:sp>
      <p:grpSp>
        <p:nvGrpSpPr>
          <p:cNvPr id="33" name="object 33" descr=""/>
          <p:cNvGrpSpPr/>
          <p:nvPr/>
        </p:nvGrpSpPr>
        <p:grpSpPr>
          <a:xfrm>
            <a:off x="7121245" y="970038"/>
            <a:ext cx="4264660" cy="106680"/>
            <a:chOff x="7121245" y="970038"/>
            <a:chExt cx="4264660" cy="106680"/>
          </a:xfrm>
        </p:grpSpPr>
        <p:sp>
          <p:nvSpPr>
            <p:cNvPr id="34" name="object 34" descr=""/>
            <p:cNvSpPr/>
            <p:nvPr/>
          </p:nvSpPr>
          <p:spPr>
            <a:xfrm>
              <a:off x="7126008" y="970038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80">
                  <a:moveTo>
                    <a:pt x="0" y="0"/>
                  </a:moveTo>
                  <a:lnTo>
                    <a:pt x="1" y="106522"/>
                  </a:lnTo>
                </a:path>
              </a:pathLst>
            </a:custGeom>
            <a:ln w="9525">
              <a:solidFill>
                <a:srgbClr val="4F59A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5" name="object 35" descr=""/>
            <p:cNvSpPr/>
            <p:nvPr/>
          </p:nvSpPr>
          <p:spPr>
            <a:xfrm>
              <a:off x="7129323" y="1020165"/>
              <a:ext cx="4254500" cy="0"/>
            </a:xfrm>
            <a:custGeom>
              <a:avLst/>
              <a:gdLst/>
              <a:ahLst/>
              <a:cxnLst/>
              <a:rect l="l" t="t" r="r" b="b"/>
              <a:pathLst>
                <a:path w="4254500" h="0">
                  <a:moveTo>
                    <a:pt x="0" y="0"/>
                  </a:moveTo>
                  <a:lnTo>
                    <a:pt x="4254032" y="1"/>
                  </a:lnTo>
                </a:path>
              </a:pathLst>
            </a:custGeom>
            <a:ln w="9525">
              <a:solidFill>
                <a:srgbClr val="2F3B92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6" name="object 36" descr=""/>
            <p:cNvSpPr/>
            <p:nvPr/>
          </p:nvSpPr>
          <p:spPr>
            <a:xfrm>
              <a:off x="11381118" y="970038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80">
                  <a:moveTo>
                    <a:pt x="0" y="0"/>
                  </a:moveTo>
                  <a:lnTo>
                    <a:pt x="1" y="106522"/>
                  </a:lnTo>
                </a:path>
              </a:pathLst>
            </a:custGeom>
            <a:ln w="9525">
              <a:solidFill>
                <a:srgbClr val="4F59A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7" name="object 37" descr=""/>
            <p:cNvSpPr/>
            <p:nvPr/>
          </p:nvSpPr>
          <p:spPr>
            <a:xfrm>
              <a:off x="7846187" y="970038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80">
                  <a:moveTo>
                    <a:pt x="0" y="0"/>
                  </a:moveTo>
                  <a:lnTo>
                    <a:pt x="1" y="106522"/>
                  </a:lnTo>
                </a:path>
              </a:pathLst>
            </a:custGeom>
            <a:ln w="9525">
              <a:solidFill>
                <a:srgbClr val="4F59A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8" name="object 38" descr=""/>
            <p:cNvSpPr/>
            <p:nvPr/>
          </p:nvSpPr>
          <p:spPr>
            <a:xfrm>
              <a:off x="8903627" y="970038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80">
                  <a:moveTo>
                    <a:pt x="0" y="0"/>
                  </a:moveTo>
                  <a:lnTo>
                    <a:pt x="1" y="106522"/>
                  </a:lnTo>
                </a:path>
              </a:pathLst>
            </a:custGeom>
            <a:ln w="9525">
              <a:solidFill>
                <a:srgbClr val="4F59A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9" name="object 39" descr=""/>
            <p:cNvSpPr/>
            <p:nvPr/>
          </p:nvSpPr>
          <p:spPr>
            <a:xfrm>
              <a:off x="9618637" y="970038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80">
                  <a:moveTo>
                    <a:pt x="0" y="0"/>
                  </a:moveTo>
                  <a:lnTo>
                    <a:pt x="1" y="106522"/>
                  </a:lnTo>
                </a:path>
              </a:pathLst>
            </a:custGeom>
            <a:ln w="9525">
              <a:solidFill>
                <a:srgbClr val="4F59A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0" name="object 40" descr=""/>
            <p:cNvSpPr/>
            <p:nvPr/>
          </p:nvSpPr>
          <p:spPr>
            <a:xfrm>
              <a:off x="10313683" y="970038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80">
                  <a:moveTo>
                    <a:pt x="0" y="0"/>
                  </a:moveTo>
                  <a:lnTo>
                    <a:pt x="1" y="106522"/>
                  </a:lnTo>
                </a:path>
              </a:pathLst>
            </a:custGeom>
            <a:ln w="9525">
              <a:solidFill>
                <a:srgbClr val="4F59A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41" name="object 41" descr=""/>
          <p:cNvSpPr txBox="1"/>
          <p:nvPr/>
        </p:nvSpPr>
        <p:spPr>
          <a:xfrm>
            <a:off x="7341298" y="762000"/>
            <a:ext cx="273685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25">
                <a:solidFill>
                  <a:srgbClr val="2A3796"/>
                </a:solidFill>
                <a:latin typeface="Arial"/>
                <a:cs typeface="Arial"/>
              </a:rPr>
              <a:t>600</a:t>
            </a:r>
            <a:endParaRPr sz="1100">
              <a:latin typeface="Arial"/>
              <a:cs typeface="Arial"/>
            </a:endParaRPr>
          </a:p>
        </p:txBody>
      </p:sp>
      <p:sp>
        <p:nvSpPr>
          <p:cNvPr id="42" name="object 42" descr=""/>
          <p:cNvSpPr txBox="1"/>
          <p:nvPr/>
        </p:nvSpPr>
        <p:spPr>
          <a:xfrm>
            <a:off x="8241283" y="762000"/>
            <a:ext cx="273685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25">
                <a:solidFill>
                  <a:srgbClr val="2A3796"/>
                </a:solidFill>
                <a:latin typeface="Arial"/>
                <a:cs typeface="Arial"/>
              </a:rPr>
              <a:t>900</a:t>
            </a:r>
            <a:endParaRPr sz="1100">
              <a:latin typeface="Arial"/>
              <a:cs typeface="Arial"/>
            </a:endParaRPr>
          </a:p>
        </p:txBody>
      </p:sp>
      <p:sp>
        <p:nvSpPr>
          <p:cNvPr id="43" name="object 43" descr=""/>
          <p:cNvSpPr txBox="1"/>
          <p:nvPr/>
        </p:nvSpPr>
        <p:spPr>
          <a:xfrm>
            <a:off x="9130131" y="762000"/>
            <a:ext cx="273685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25">
                <a:solidFill>
                  <a:srgbClr val="2A3796"/>
                </a:solidFill>
                <a:latin typeface="Arial"/>
                <a:cs typeface="Arial"/>
              </a:rPr>
              <a:t>600</a:t>
            </a:r>
            <a:endParaRPr sz="1100">
              <a:latin typeface="Arial"/>
              <a:cs typeface="Arial"/>
            </a:endParaRPr>
          </a:p>
        </p:txBody>
      </p:sp>
      <p:sp>
        <p:nvSpPr>
          <p:cNvPr id="44" name="object 44" descr=""/>
          <p:cNvSpPr txBox="1"/>
          <p:nvPr/>
        </p:nvSpPr>
        <p:spPr>
          <a:xfrm>
            <a:off x="9820350" y="762000"/>
            <a:ext cx="273685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25">
                <a:solidFill>
                  <a:srgbClr val="2A3796"/>
                </a:solidFill>
                <a:latin typeface="Arial"/>
                <a:cs typeface="Arial"/>
              </a:rPr>
              <a:t>600</a:t>
            </a:r>
            <a:endParaRPr sz="1100">
              <a:latin typeface="Arial"/>
              <a:cs typeface="Arial"/>
            </a:endParaRPr>
          </a:p>
        </p:txBody>
      </p:sp>
      <p:sp>
        <p:nvSpPr>
          <p:cNvPr id="45" name="object 45" descr=""/>
          <p:cNvSpPr txBox="1"/>
          <p:nvPr/>
        </p:nvSpPr>
        <p:spPr>
          <a:xfrm>
            <a:off x="10735640" y="762000"/>
            <a:ext cx="273685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25">
                <a:solidFill>
                  <a:srgbClr val="2A3796"/>
                </a:solidFill>
                <a:latin typeface="Arial"/>
                <a:cs typeface="Arial"/>
              </a:rPr>
              <a:t>900</a:t>
            </a:r>
            <a:endParaRPr sz="1100">
              <a:latin typeface="Arial"/>
              <a:cs typeface="Arial"/>
            </a:endParaRPr>
          </a:p>
        </p:txBody>
      </p:sp>
      <p:sp>
        <p:nvSpPr>
          <p:cNvPr id="46" name="object 46" descr=""/>
          <p:cNvSpPr txBox="1"/>
          <p:nvPr/>
        </p:nvSpPr>
        <p:spPr>
          <a:xfrm>
            <a:off x="8377542" y="2304288"/>
            <a:ext cx="2023110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65">
                <a:solidFill>
                  <a:srgbClr val="2E3A93"/>
                </a:solidFill>
                <a:latin typeface="Arial"/>
                <a:cs typeface="Arial"/>
              </a:rPr>
              <a:t>KITCHEN</a:t>
            </a:r>
            <a:r>
              <a:rPr dirty="0" sz="1100" spc="-5">
                <a:solidFill>
                  <a:srgbClr val="2E3A93"/>
                </a:solidFill>
                <a:latin typeface="Arial"/>
                <a:cs typeface="Arial"/>
              </a:rPr>
              <a:t> </a:t>
            </a:r>
            <a:r>
              <a:rPr dirty="0" sz="1100" spc="-75">
                <a:solidFill>
                  <a:srgbClr val="2E3A93"/>
                </a:solidFill>
                <a:latin typeface="Arial"/>
                <a:cs typeface="Arial"/>
              </a:rPr>
              <a:t>LAYOUT</a:t>
            </a:r>
            <a:r>
              <a:rPr dirty="0" sz="1100" spc="-45">
                <a:solidFill>
                  <a:srgbClr val="2E3A93"/>
                </a:solidFill>
                <a:latin typeface="Arial"/>
                <a:cs typeface="Arial"/>
              </a:rPr>
              <a:t> </a:t>
            </a:r>
            <a:r>
              <a:rPr dirty="0" sz="1100" spc="-20">
                <a:solidFill>
                  <a:srgbClr val="2E3A93"/>
                </a:solidFill>
                <a:latin typeface="Arial"/>
                <a:cs typeface="Arial"/>
              </a:rPr>
              <a:t>DIMENSIONS</a:t>
            </a:r>
            <a:endParaRPr sz="1100">
              <a:latin typeface="Arial"/>
              <a:cs typeface="Arial"/>
            </a:endParaRPr>
          </a:p>
        </p:txBody>
      </p:sp>
      <p:grpSp>
        <p:nvGrpSpPr>
          <p:cNvPr id="47" name="object 47" descr=""/>
          <p:cNvGrpSpPr/>
          <p:nvPr/>
        </p:nvGrpSpPr>
        <p:grpSpPr>
          <a:xfrm>
            <a:off x="7123620" y="1239354"/>
            <a:ext cx="4264660" cy="764540"/>
            <a:chOff x="7123620" y="1239354"/>
            <a:chExt cx="4264660" cy="764540"/>
          </a:xfrm>
        </p:grpSpPr>
        <p:sp>
          <p:nvSpPr>
            <p:cNvPr id="48" name="object 48" descr=""/>
            <p:cNvSpPr/>
            <p:nvPr/>
          </p:nvSpPr>
          <p:spPr>
            <a:xfrm>
              <a:off x="7128395" y="1614335"/>
              <a:ext cx="4255135" cy="384810"/>
            </a:xfrm>
            <a:custGeom>
              <a:avLst/>
              <a:gdLst/>
              <a:ahLst/>
              <a:cxnLst/>
              <a:rect l="l" t="t" r="r" b="b"/>
              <a:pathLst>
                <a:path w="4255134" h="384810">
                  <a:moveTo>
                    <a:pt x="4255109" y="0"/>
                  </a:moveTo>
                  <a:lnTo>
                    <a:pt x="0" y="0"/>
                  </a:lnTo>
                  <a:lnTo>
                    <a:pt x="0" y="384657"/>
                  </a:lnTo>
                  <a:lnTo>
                    <a:pt x="4255109" y="384657"/>
                  </a:lnTo>
                  <a:lnTo>
                    <a:pt x="4255109" y="0"/>
                  </a:lnTo>
                  <a:close/>
                </a:path>
              </a:pathLst>
            </a:custGeom>
            <a:solidFill>
              <a:srgbClr val="E4E3E3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9" name="object 49" descr=""/>
            <p:cNvSpPr/>
            <p:nvPr/>
          </p:nvSpPr>
          <p:spPr>
            <a:xfrm>
              <a:off x="7128395" y="1614335"/>
              <a:ext cx="4255135" cy="384810"/>
            </a:xfrm>
            <a:custGeom>
              <a:avLst/>
              <a:gdLst/>
              <a:ahLst/>
              <a:cxnLst/>
              <a:rect l="l" t="t" r="r" b="b"/>
              <a:pathLst>
                <a:path w="4255134" h="384810">
                  <a:moveTo>
                    <a:pt x="0" y="0"/>
                  </a:moveTo>
                  <a:lnTo>
                    <a:pt x="4255112" y="0"/>
                  </a:lnTo>
                  <a:lnTo>
                    <a:pt x="4255112" y="384659"/>
                  </a:lnTo>
                  <a:lnTo>
                    <a:pt x="0" y="384659"/>
                  </a:lnTo>
                  <a:lnTo>
                    <a:pt x="0" y="0"/>
                  </a:lnTo>
                  <a:close/>
                </a:path>
              </a:pathLst>
            </a:custGeom>
            <a:ln w="9525">
              <a:solidFill>
                <a:srgbClr val="403F3D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0" name="object 50" descr=""/>
            <p:cNvSpPr/>
            <p:nvPr/>
          </p:nvSpPr>
          <p:spPr>
            <a:xfrm>
              <a:off x="7128382" y="1244117"/>
              <a:ext cx="718185" cy="384810"/>
            </a:xfrm>
            <a:custGeom>
              <a:avLst/>
              <a:gdLst/>
              <a:ahLst/>
              <a:cxnLst/>
              <a:rect l="l" t="t" r="r" b="b"/>
              <a:pathLst>
                <a:path w="718184" h="384810">
                  <a:moveTo>
                    <a:pt x="717803" y="0"/>
                  </a:moveTo>
                  <a:lnTo>
                    <a:pt x="0" y="0"/>
                  </a:lnTo>
                  <a:lnTo>
                    <a:pt x="0" y="384657"/>
                  </a:lnTo>
                  <a:lnTo>
                    <a:pt x="717803" y="384657"/>
                  </a:lnTo>
                  <a:lnTo>
                    <a:pt x="717803" y="0"/>
                  </a:lnTo>
                  <a:close/>
                </a:path>
              </a:pathLst>
            </a:custGeom>
            <a:solidFill>
              <a:srgbClr val="E4E3E3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1" name="object 51" descr=""/>
            <p:cNvSpPr/>
            <p:nvPr/>
          </p:nvSpPr>
          <p:spPr>
            <a:xfrm>
              <a:off x="7128382" y="1244117"/>
              <a:ext cx="718185" cy="384810"/>
            </a:xfrm>
            <a:custGeom>
              <a:avLst/>
              <a:gdLst/>
              <a:ahLst/>
              <a:cxnLst/>
              <a:rect l="l" t="t" r="r" b="b"/>
              <a:pathLst>
                <a:path w="718184" h="384810">
                  <a:moveTo>
                    <a:pt x="0" y="0"/>
                  </a:moveTo>
                  <a:lnTo>
                    <a:pt x="717793" y="0"/>
                  </a:lnTo>
                  <a:lnTo>
                    <a:pt x="717793" y="384659"/>
                  </a:lnTo>
                  <a:lnTo>
                    <a:pt x="0" y="384659"/>
                  </a:lnTo>
                  <a:lnTo>
                    <a:pt x="0" y="0"/>
                  </a:lnTo>
                  <a:close/>
                </a:path>
              </a:pathLst>
            </a:custGeom>
            <a:ln w="9525">
              <a:solidFill>
                <a:srgbClr val="403F3D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2" name="object 52" descr=""/>
            <p:cNvSpPr/>
            <p:nvPr/>
          </p:nvSpPr>
          <p:spPr>
            <a:xfrm>
              <a:off x="7846186" y="1244117"/>
              <a:ext cx="1050290" cy="384810"/>
            </a:xfrm>
            <a:custGeom>
              <a:avLst/>
              <a:gdLst/>
              <a:ahLst/>
              <a:cxnLst/>
              <a:rect l="l" t="t" r="r" b="b"/>
              <a:pathLst>
                <a:path w="1050290" h="384810">
                  <a:moveTo>
                    <a:pt x="1050290" y="0"/>
                  </a:moveTo>
                  <a:lnTo>
                    <a:pt x="0" y="0"/>
                  </a:lnTo>
                  <a:lnTo>
                    <a:pt x="0" y="384657"/>
                  </a:lnTo>
                  <a:lnTo>
                    <a:pt x="1050290" y="384657"/>
                  </a:lnTo>
                  <a:lnTo>
                    <a:pt x="1050290" y="0"/>
                  </a:lnTo>
                  <a:close/>
                </a:path>
              </a:pathLst>
            </a:custGeom>
            <a:solidFill>
              <a:srgbClr val="E4E3E3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3" name="object 53" descr=""/>
            <p:cNvSpPr/>
            <p:nvPr/>
          </p:nvSpPr>
          <p:spPr>
            <a:xfrm>
              <a:off x="7846186" y="1244117"/>
              <a:ext cx="1050925" cy="384810"/>
            </a:xfrm>
            <a:custGeom>
              <a:avLst/>
              <a:gdLst/>
              <a:ahLst/>
              <a:cxnLst/>
              <a:rect l="l" t="t" r="r" b="b"/>
              <a:pathLst>
                <a:path w="1050925" h="384810">
                  <a:moveTo>
                    <a:pt x="0" y="0"/>
                  </a:moveTo>
                  <a:lnTo>
                    <a:pt x="1050300" y="0"/>
                  </a:lnTo>
                  <a:lnTo>
                    <a:pt x="1050300" y="384659"/>
                  </a:lnTo>
                  <a:lnTo>
                    <a:pt x="0" y="384659"/>
                  </a:lnTo>
                  <a:lnTo>
                    <a:pt x="0" y="0"/>
                  </a:lnTo>
                  <a:close/>
                </a:path>
              </a:pathLst>
            </a:custGeom>
            <a:ln w="9525">
              <a:solidFill>
                <a:srgbClr val="403F3D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4" name="object 54" descr=""/>
            <p:cNvSpPr/>
            <p:nvPr/>
          </p:nvSpPr>
          <p:spPr>
            <a:xfrm>
              <a:off x="8896756" y="1244117"/>
              <a:ext cx="717550" cy="384810"/>
            </a:xfrm>
            <a:custGeom>
              <a:avLst/>
              <a:gdLst/>
              <a:ahLst/>
              <a:cxnLst/>
              <a:rect l="l" t="t" r="r" b="b"/>
              <a:pathLst>
                <a:path w="717550" h="384810">
                  <a:moveTo>
                    <a:pt x="717499" y="0"/>
                  </a:moveTo>
                  <a:lnTo>
                    <a:pt x="0" y="0"/>
                  </a:lnTo>
                  <a:lnTo>
                    <a:pt x="0" y="384657"/>
                  </a:lnTo>
                  <a:lnTo>
                    <a:pt x="717499" y="384657"/>
                  </a:lnTo>
                  <a:lnTo>
                    <a:pt x="717499" y="0"/>
                  </a:lnTo>
                  <a:close/>
                </a:path>
              </a:pathLst>
            </a:custGeom>
            <a:solidFill>
              <a:srgbClr val="E4E3E3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5" name="object 55" descr=""/>
            <p:cNvSpPr/>
            <p:nvPr/>
          </p:nvSpPr>
          <p:spPr>
            <a:xfrm>
              <a:off x="8896756" y="1244117"/>
              <a:ext cx="717550" cy="384810"/>
            </a:xfrm>
            <a:custGeom>
              <a:avLst/>
              <a:gdLst/>
              <a:ahLst/>
              <a:cxnLst/>
              <a:rect l="l" t="t" r="r" b="b"/>
              <a:pathLst>
                <a:path w="717550" h="384810">
                  <a:moveTo>
                    <a:pt x="0" y="0"/>
                  </a:moveTo>
                  <a:lnTo>
                    <a:pt x="717501" y="0"/>
                  </a:lnTo>
                  <a:lnTo>
                    <a:pt x="717501" y="384659"/>
                  </a:lnTo>
                  <a:lnTo>
                    <a:pt x="0" y="384659"/>
                  </a:lnTo>
                  <a:lnTo>
                    <a:pt x="0" y="0"/>
                  </a:lnTo>
                  <a:close/>
                </a:path>
              </a:pathLst>
            </a:custGeom>
            <a:ln w="9525">
              <a:solidFill>
                <a:srgbClr val="403F3D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6" name="object 56" descr=""/>
            <p:cNvSpPr/>
            <p:nvPr/>
          </p:nvSpPr>
          <p:spPr>
            <a:xfrm>
              <a:off x="9614255" y="1244117"/>
              <a:ext cx="727710" cy="384810"/>
            </a:xfrm>
            <a:custGeom>
              <a:avLst/>
              <a:gdLst/>
              <a:ahLst/>
              <a:cxnLst/>
              <a:rect l="l" t="t" r="r" b="b"/>
              <a:pathLst>
                <a:path w="727709" h="384810">
                  <a:moveTo>
                    <a:pt x="727100" y="0"/>
                  </a:moveTo>
                  <a:lnTo>
                    <a:pt x="0" y="0"/>
                  </a:lnTo>
                  <a:lnTo>
                    <a:pt x="0" y="384657"/>
                  </a:lnTo>
                  <a:lnTo>
                    <a:pt x="727100" y="384657"/>
                  </a:lnTo>
                  <a:lnTo>
                    <a:pt x="727100" y="0"/>
                  </a:lnTo>
                  <a:close/>
                </a:path>
              </a:pathLst>
            </a:custGeom>
            <a:solidFill>
              <a:srgbClr val="E4E3E3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7" name="object 57" descr=""/>
            <p:cNvSpPr/>
            <p:nvPr/>
          </p:nvSpPr>
          <p:spPr>
            <a:xfrm>
              <a:off x="9614255" y="1244117"/>
              <a:ext cx="727710" cy="384810"/>
            </a:xfrm>
            <a:custGeom>
              <a:avLst/>
              <a:gdLst/>
              <a:ahLst/>
              <a:cxnLst/>
              <a:rect l="l" t="t" r="r" b="b"/>
              <a:pathLst>
                <a:path w="727709" h="384810">
                  <a:moveTo>
                    <a:pt x="0" y="0"/>
                  </a:moveTo>
                  <a:lnTo>
                    <a:pt x="727096" y="0"/>
                  </a:lnTo>
                  <a:lnTo>
                    <a:pt x="727096" y="384659"/>
                  </a:lnTo>
                  <a:lnTo>
                    <a:pt x="0" y="384659"/>
                  </a:lnTo>
                  <a:lnTo>
                    <a:pt x="0" y="0"/>
                  </a:lnTo>
                  <a:close/>
                </a:path>
              </a:pathLst>
            </a:custGeom>
            <a:ln w="9525">
              <a:solidFill>
                <a:srgbClr val="403F3D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8" name="object 58" descr=""/>
            <p:cNvSpPr/>
            <p:nvPr/>
          </p:nvSpPr>
          <p:spPr>
            <a:xfrm>
              <a:off x="10340974" y="1244117"/>
              <a:ext cx="1040765" cy="384810"/>
            </a:xfrm>
            <a:custGeom>
              <a:avLst/>
              <a:gdLst/>
              <a:ahLst/>
              <a:cxnLst/>
              <a:rect l="l" t="t" r="r" b="b"/>
              <a:pathLst>
                <a:path w="1040765" h="384810">
                  <a:moveTo>
                    <a:pt x="1040142" y="0"/>
                  </a:moveTo>
                  <a:lnTo>
                    <a:pt x="0" y="0"/>
                  </a:lnTo>
                  <a:lnTo>
                    <a:pt x="0" y="384657"/>
                  </a:lnTo>
                  <a:lnTo>
                    <a:pt x="1040142" y="384657"/>
                  </a:lnTo>
                  <a:lnTo>
                    <a:pt x="1040142" y="0"/>
                  </a:lnTo>
                  <a:close/>
                </a:path>
              </a:pathLst>
            </a:custGeom>
            <a:solidFill>
              <a:srgbClr val="E4E3E3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9" name="object 59" descr=""/>
            <p:cNvSpPr/>
            <p:nvPr/>
          </p:nvSpPr>
          <p:spPr>
            <a:xfrm>
              <a:off x="10340974" y="1244117"/>
              <a:ext cx="1040765" cy="384810"/>
            </a:xfrm>
            <a:custGeom>
              <a:avLst/>
              <a:gdLst/>
              <a:ahLst/>
              <a:cxnLst/>
              <a:rect l="l" t="t" r="r" b="b"/>
              <a:pathLst>
                <a:path w="1040765" h="384810">
                  <a:moveTo>
                    <a:pt x="0" y="0"/>
                  </a:moveTo>
                  <a:lnTo>
                    <a:pt x="1040150" y="0"/>
                  </a:lnTo>
                  <a:lnTo>
                    <a:pt x="1040150" y="384659"/>
                  </a:lnTo>
                  <a:lnTo>
                    <a:pt x="0" y="384659"/>
                  </a:lnTo>
                  <a:lnTo>
                    <a:pt x="0" y="0"/>
                  </a:lnTo>
                  <a:close/>
                </a:path>
              </a:pathLst>
            </a:custGeom>
            <a:ln w="9525">
              <a:solidFill>
                <a:srgbClr val="403F3D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60" name="object 60" descr=""/>
          <p:cNvGrpSpPr/>
          <p:nvPr/>
        </p:nvGrpSpPr>
        <p:grpSpPr>
          <a:xfrm>
            <a:off x="480958" y="1847723"/>
            <a:ext cx="106680" cy="3126105"/>
            <a:chOff x="480958" y="1847723"/>
            <a:chExt cx="106680" cy="3126105"/>
          </a:xfrm>
        </p:grpSpPr>
        <p:sp>
          <p:nvSpPr>
            <p:cNvPr id="61" name="object 61" descr=""/>
            <p:cNvSpPr/>
            <p:nvPr/>
          </p:nvSpPr>
          <p:spPr>
            <a:xfrm>
              <a:off x="480958" y="4968494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106522" y="0"/>
                  </a:moveTo>
                  <a:lnTo>
                    <a:pt x="0" y="1"/>
                  </a:lnTo>
                </a:path>
              </a:pathLst>
            </a:custGeom>
            <a:ln w="9525">
              <a:solidFill>
                <a:srgbClr val="4F59A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2" name="object 62" descr=""/>
            <p:cNvSpPr/>
            <p:nvPr/>
          </p:nvSpPr>
          <p:spPr>
            <a:xfrm>
              <a:off x="534219" y="1852485"/>
              <a:ext cx="0" cy="3116580"/>
            </a:xfrm>
            <a:custGeom>
              <a:avLst/>
              <a:gdLst/>
              <a:ahLst/>
              <a:cxnLst/>
              <a:rect l="l" t="t" r="r" b="b"/>
              <a:pathLst>
                <a:path w="0" h="3116579">
                  <a:moveTo>
                    <a:pt x="0" y="0"/>
                  </a:moveTo>
                  <a:lnTo>
                    <a:pt x="1" y="3116011"/>
                  </a:lnTo>
                </a:path>
              </a:pathLst>
            </a:custGeom>
            <a:ln w="9525">
              <a:solidFill>
                <a:srgbClr val="2F3B92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3" name="object 63" descr=""/>
            <p:cNvSpPr/>
            <p:nvPr/>
          </p:nvSpPr>
          <p:spPr>
            <a:xfrm>
              <a:off x="480958" y="1852485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106522" y="0"/>
                  </a:moveTo>
                  <a:lnTo>
                    <a:pt x="0" y="1"/>
                  </a:lnTo>
                </a:path>
              </a:pathLst>
            </a:custGeom>
            <a:ln w="9525">
              <a:solidFill>
                <a:srgbClr val="4F59A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64" name="object 64" descr=""/>
          <p:cNvSpPr txBox="1"/>
          <p:nvPr/>
        </p:nvSpPr>
        <p:spPr>
          <a:xfrm>
            <a:off x="78250" y="3221736"/>
            <a:ext cx="341630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20">
                <a:solidFill>
                  <a:srgbClr val="2A3796"/>
                </a:solidFill>
                <a:latin typeface="Arial"/>
                <a:cs typeface="Arial"/>
              </a:rPr>
              <a:t>2400</a:t>
            </a:r>
            <a:endParaRPr sz="1100">
              <a:latin typeface="Arial"/>
              <a:cs typeface="Arial"/>
            </a:endParaRPr>
          </a:p>
        </p:txBody>
      </p:sp>
      <p:sp>
        <p:nvSpPr>
          <p:cNvPr id="65" name="object 65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301215" rIns="0" bIns="0" rtlCol="0" vert="horz">
            <a:spAutoFit/>
          </a:bodyPr>
          <a:lstStyle/>
          <a:p>
            <a:pPr marL="994410">
              <a:lnSpc>
                <a:spcPct val="100000"/>
              </a:lnSpc>
              <a:spcBef>
                <a:spcPts val="110"/>
              </a:spcBef>
            </a:pPr>
            <a:r>
              <a:rPr dirty="0"/>
              <a:t>I</a:t>
            </a:r>
            <a:r>
              <a:rPr dirty="0" spc="-10"/>
              <a:t> </a:t>
            </a:r>
            <a:r>
              <a:rPr dirty="0" spc="-125"/>
              <a:t>SHAPE</a:t>
            </a:r>
            <a:r>
              <a:rPr dirty="0" spc="-10"/>
              <a:t> </a:t>
            </a:r>
            <a:r>
              <a:rPr dirty="0" spc="30"/>
              <a:t>3600</a:t>
            </a:r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818526" y="3258794"/>
            <a:ext cx="3579888" cy="2745472"/>
          </a:xfrm>
          <a:prstGeom prst="rect">
            <a:avLst/>
          </a:prstGeom>
        </p:spPr>
      </p:pic>
      <p:pic>
        <p:nvPicPr>
          <p:cNvPr id="3" name="object 3" descr="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96018" y="1791525"/>
            <a:ext cx="5558502" cy="3237179"/>
          </a:xfrm>
          <a:prstGeom prst="rect">
            <a:avLst/>
          </a:prstGeom>
        </p:spPr>
      </p:pic>
      <p:sp>
        <p:nvSpPr>
          <p:cNvPr id="4" name="object 4" descr=""/>
          <p:cNvSpPr/>
          <p:nvPr/>
        </p:nvSpPr>
        <p:spPr>
          <a:xfrm>
            <a:off x="7962645" y="3295091"/>
            <a:ext cx="3291204" cy="487045"/>
          </a:xfrm>
          <a:custGeom>
            <a:avLst/>
            <a:gdLst/>
            <a:ahLst/>
            <a:cxnLst/>
            <a:rect l="l" t="t" r="r" b="b"/>
            <a:pathLst>
              <a:path w="3291204" h="487045">
                <a:moveTo>
                  <a:pt x="0" y="0"/>
                </a:moveTo>
                <a:lnTo>
                  <a:pt x="3291141" y="0"/>
                </a:lnTo>
                <a:lnTo>
                  <a:pt x="3291141" y="486657"/>
                </a:lnTo>
                <a:lnTo>
                  <a:pt x="0" y="486657"/>
                </a:lnTo>
                <a:lnTo>
                  <a:pt x="0" y="0"/>
                </a:lnTo>
                <a:close/>
              </a:path>
            </a:pathLst>
          </a:custGeom>
          <a:ln w="12700">
            <a:solidFill>
              <a:srgbClr val="C55A11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" name="object 5" descr=""/>
          <p:cNvSpPr/>
          <p:nvPr/>
        </p:nvSpPr>
        <p:spPr>
          <a:xfrm>
            <a:off x="7851190" y="5037023"/>
            <a:ext cx="664845" cy="834390"/>
          </a:xfrm>
          <a:custGeom>
            <a:avLst/>
            <a:gdLst/>
            <a:ahLst/>
            <a:cxnLst/>
            <a:rect l="l" t="t" r="r" b="b"/>
            <a:pathLst>
              <a:path w="664845" h="834389">
                <a:moveTo>
                  <a:pt x="0" y="0"/>
                </a:moveTo>
                <a:lnTo>
                  <a:pt x="664548" y="0"/>
                </a:lnTo>
                <a:lnTo>
                  <a:pt x="664548" y="833974"/>
                </a:lnTo>
                <a:lnTo>
                  <a:pt x="0" y="833974"/>
                </a:lnTo>
                <a:lnTo>
                  <a:pt x="0" y="0"/>
                </a:lnTo>
                <a:close/>
              </a:path>
            </a:pathLst>
          </a:custGeom>
          <a:ln w="12700">
            <a:solidFill>
              <a:srgbClr val="C55A11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" name="object 6" descr=""/>
          <p:cNvSpPr/>
          <p:nvPr/>
        </p:nvSpPr>
        <p:spPr>
          <a:xfrm>
            <a:off x="11018507" y="4705235"/>
            <a:ext cx="76835" cy="259715"/>
          </a:xfrm>
          <a:custGeom>
            <a:avLst/>
            <a:gdLst/>
            <a:ahLst/>
            <a:cxnLst/>
            <a:rect l="l" t="t" r="r" b="b"/>
            <a:pathLst>
              <a:path w="76834" h="259714">
                <a:moveTo>
                  <a:pt x="41262" y="63500"/>
                </a:moveTo>
                <a:lnTo>
                  <a:pt x="34912" y="63500"/>
                </a:lnTo>
                <a:lnTo>
                  <a:pt x="35191" y="259092"/>
                </a:lnTo>
                <a:lnTo>
                  <a:pt x="41541" y="259092"/>
                </a:lnTo>
                <a:lnTo>
                  <a:pt x="41280" y="76250"/>
                </a:lnTo>
                <a:lnTo>
                  <a:pt x="41262" y="63500"/>
                </a:lnTo>
                <a:close/>
              </a:path>
              <a:path w="76834" h="259714">
                <a:moveTo>
                  <a:pt x="37998" y="0"/>
                </a:moveTo>
                <a:lnTo>
                  <a:pt x="0" y="76250"/>
                </a:lnTo>
                <a:lnTo>
                  <a:pt x="34930" y="76250"/>
                </a:lnTo>
                <a:lnTo>
                  <a:pt x="34912" y="63500"/>
                </a:lnTo>
                <a:lnTo>
                  <a:pt x="69859" y="63500"/>
                </a:lnTo>
                <a:lnTo>
                  <a:pt x="37998" y="0"/>
                </a:lnTo>
                <a:close/>
              </a:path>
              <a:path w="76834" h="259714">
                <a:moveTo>
                  <a:pt x="69859" y="63500"/>
                </a:moveTo>
                <a:lnTo>
                  <a:pt x="41262" y="63500"/>
                </a:lnTo>
                <a:lnTo>
                  <a:pt x="41280" y="76250"/>
                </a:lnTo>
                <a:lnTo>
                  <a:pt x="76257" y="76250"/>
                </a:lnTo>
                <a:lnTo>
                  <a:pt x="69859" y="63500"/>
                </a:lnTo>
                <a:close/>
              </a:path>
            </a:pathLst>
          </a:custGeom>
          <a:solidFill>
            <a:srgbClr val="C55A1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" name="object 7" descr=""/>
          <p:cNvSpPr txBox="1"/>
          <p:nvPr/>
        </p:nvSpPr>
        <p:spPr>
          <a:xfrm>
            <a:off x="10960951" y="4558791"/>
            <a:ext cx="387985" cy="13208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700" spc="-10">
                <a:solidFill>
                  <a:srgbClr val="C55A11"/>
                </a:solidFill>
                <a:latin typeface="Arial"/>
                <a:cs typeface="Arial"/>
              </a:rPr>
              <a:t>Cleaning</a:t>
            </a:r>
            <a:endParaRPr sz="700">
              <a:latin typeface="Arial"/>
              <a:cs typeface="Arial"/>
            </a:endParaRPr>
          </a:p>
        </p:txBody>
      </p:sp>
      <p:sp>
        <p:nvSpPr>
          <p:cNvPr id="8" name="object 8" descr=""/>
          <p:cNvSpPr txBox="1"/>
          <p:nvPr/>
        </p:nvSpPr>
        <p:spPr>
          <a:xfrm>
            <a:off x="8718333" y="4558791"/>
            <a:ext cx="356235" cy="13208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700" spc="-10">
                <a:solidFill>
                  <a:srgbClr val="C55A11"/>
                </a:solidFill>
                <a:latin typeface="Arial"/>
                <a:cs typeface="Arial"/>
              </a:rPr>
              <a:t>Cooking</a:t>
            </a:r>
            <a:endParaRPr sz="700">
              <a:latin typeface="Arial"/>
              <a:cs typeface="Arial"/>
            </a:endParaRPr>
          </a:p>
        </p:txBody>
      </p:sp>
      <p:pic>
        <p:nvPicPr>
          <p:cNvPr id="9" name="object 9" descr="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861488" y="4708474"/>
            <a:ext cx="76200" cy="243814"/>
          </a:xfrm>
          <a:prstGeom prst="rect">
            <a:avLst/>
          </a:prstGeom>
        </p:spPr>
      </p:pic>
      <p:sp>
        <p:nvSpPr>
          <p:cNvPr id="10" name="object 10" descr=""/>
          <p:cNvSpPr txBox="1"/>
          <p:nvPr/>
        </p:nvSpPr>
        <p:spPr>
          <a:xfrm>
            <a:off x="9579927" y="4558791"/>
            <a:ext cx="508634" cy="13208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700" spc="-10">
                <a:solidFill>
                  <a:srgbClr val="C55A11"/>
                </a:solidFill>
                <a:latin typeface="Arial"/>
                <a:cs typeface="Arial"/>
              </a:rPr>
              <a:t>Preparation</a:t>
            </a:r>
            <a:endParaRPr sz="700">
              <a:latin typeface="Arial"/>
              <a:cs typeface="Arial"/>
            </a:endParaRPr>
          </a:p>
        </p:txBody>
      </p:sp>
      <p:pic>
        <p:nvPicPr>
          <p:cNvPr id="11" name="object 11" descr="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9804831" y="4724946"/>
            <a:ext cx="76200" cy="239382"/>
          </a:xfrm>
          <a:prstGeom prst="rect">
            <a:avLst/>
          </a:prstGeom>
        </p:spPr>
      </p:pic>
      <p:pic>
        <p:nvPicPr>
          <p:cNvPr id="12" name="object 12" descr="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10052062" y="3103054"/>
            <a:ext cx="76200" cy="246176"/>
          </a:xfrm>
          <a:prstGeom prst="rect">
            <a:avLst/>
          </a:prstGeom>
        </p:spPr>
      </p:pic>
      <p:grpSp>
        <p:nvGrpSpPr>
          <p:cNvPr id="13" name="object 13" descr=""/>
          <p:cNvGrpSpPr/>
          <p:nvPr/>
        </p:nvGrpSpPr>
        <p:grpSpPr>
          <a:xfrm>
            <a:off x="8562975" y="5025225"/>
            <a:ext cx="2794000" cy="1174115"/>
            <a:chOff x="8562975" y="5025225"/>
            <a:chExt cx="2794000" cy="1174115"/>
          </a:xfrm>
        </p:grpSpPr>
        <p:sp>
          <p:nvSpPr>
            <p:cNvPr id="14" name="object 14" descr=""/>
            <p:cNvSpPr/>
            <p:nvPr/>
          </p:nvSpPr>
          <p:spPr>
            <a:xfrm>
              <a:off x="9264738" y="5031575"/>
              <a:ext cx="311785" cy="836294"/>
            </a:xfrm>
            <a:custGeom>
              <a:avLst/>
              <a:gdLst/>
              <a:ahLst/>
              <a:cxnLst/>
              <a:rect l="l" t="t" r="r" b="b"/>
              <a:pathLst>
                <a:path w="311784" h="836295">
                  <a:moveTo>
                    <a:pt x="0" y="0"/>
                  </a:moveTo>
                  <a:lnTo>
                    <a:pt x="311626" y="0"/>
                  </a:lnTo>
                  <a:lnTo>
                    <a:pt x="311626" y="836296"/>
                  </a:lnTo>
                  <a:lnTo>
                    <a:pt x="0" y="836296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C55A11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" name="object 15" descr=""/>
            <p:cNvSpPr/>
            <p:nvPr/>
          </p:nvSpPr>
          <p:spPr>
            <a:xfrm>
              <a:off x="8569325" y="5031575"/>
              <a:ext cx="661035" cy="836294"/>
            </a:xfrm>
            <a:custGeom>
              <a:avLst/>
              <a:gdLst/>
              <a:ahLst/>
              <a:cxnLst/>
              <a:rect l="l" t="t" r="r" b="b"/>
              <a:pathLst>
                <a:path w="661034" h="836295">
                  <a:moveTo>
                    <a:pt x="0" y="0"/>
                  </a:moveTo>
                  <a:lnTo>
                    <a:pt x="660530" y="0"/>
                  </a:lnTo>
                  <a:lnTo>
                    <a:pt x="660530" y="836296"/>
                  </a:lnTo>
                  <a:lnTo>
                    <a:pt x="0" y="836296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C55A11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" name="object 16" descr=""/>
            <p:cNvSpPr/>
            <p:nvPr/>
          </p:nvSpPr>
          <p:spPr>
            <a:xfrm>
              <a:off x="9622701" y="5031575"/>
              <a:ext cx="1728470" cy="836294"/>
            </a:xfrm>
            <a:custGeom>
              <a:avLst/>
              <a:gdLst/>
              <a:ahLst/>
              <a:cxnLst/>
              <a:rect l="l" t="t" r="r" b="b"/>
              <a:pathLst>
                <a:path w="1728470" h="836295">
                  <a:moveTo>
                    <a:pt x="0" y="0"/>
                  </a:moveTo>
                  <a:lnTo>
                    <a:pt x="1727920" y="0"/>
                  </a:lnTo>
                  <a:lnTo>
                    <a:pt x="1727920" y="836296"/>
                  </a:lnTo>
                  <a:lnTo>
                    <a:pt x="0" y="836296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C55A11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7" name="object 17" descr=""/>
            <p:cNvSpPr/>
            <p:nvPr/>
          </p:nvSpPr>
          <p:spPr>
            <a:xfrm>
              <a:off x="8704618" y="5779249"/>
              <a:ext cx="1927225" cy="419734"/>
            </a:xfrm>
            <a:custGeom>
              <a:avLst/>
              <a:gdLst/>
              <a:ahLst/>
              <a:cxnLst/>
              <a:rect l="l" t="t" r="r" b="b"/>
              <a:pathLst>
                <a:path w="1927225" h="419735">
                  <a:moveTo>
                    <a:pt x="76187" y="343484"/>
                  </a:moveTo>
                  <a:lnTo>
                    <a:pt x="41275" y="343484"/>
                  </a:lnTo>
                  <a:lnTo>
                    <a:pt x="41275" y="0"/>
                  </a:lnTo>
                  <a:lnTo>
                    <a:pt x="34925" y="0"/>
                  </a:lnTo>
                  <a:lnTo>
                    <a:pt x="34925" y="343484"/>
                  </a:lnTo>
                  <a:lnTo>
                    <a:pt x="0" y="343484"/>
                  </a:lnTo>
                  <a:lnTo>
                    <a:pt x="38100" y="419684"/>
                  </a:lnTo>
                  <a:lnTo>
                    <a:pt x="69850" y="356184"/>
                  </a:lnTo>
                  <a:lnTo>
                    <a:pt x="76187" y="343484"/>
                  </a:lnTo>
                  <a:close/>
                </a:path>
                <a:path w="1927225" h="419735">
                  <a:moveTo>
                    <a:pt x="794816" y="343484"/>
                  </a:moveTo>
                  <a:lnTo>
                    <a:pt x="759904" y="343484"/>
                  </a:lnTo>
                  <a:lnTo>
                    <a:pt x="759904" y="0"/>
                  </a:lnTo>
                  <a:lnTo>
                    <a:pt x="753554" y="0"/>
                  </a:lnTo>
                  <a:lnTo>
                    <a:pt x="753554" y="343484"/>
                  </a:lnTo>
                  <a:lnTo>
                    <a:pt x="718629" y="343484"/>
                  </a:lnTo>
                  <a:lnTo>
                    <a:pt x="756729" y="419684"/>
                  </a:lnTo>
                  <a:lnTo>
                    <a:pt x="788479" y="356184"/>
                  </a:lnTo>
                  <a:lnTo>
                    <a:pt x="794816" y="343484"/>
                  </a:lnTo>
                  <a:close/>
                </a:path>
                <a:path w="1927225" h="419735">
                  <a:moveTo>
                    <a:pt x="1926640" y="343484"/>
                  </a:moveTo>
                  <a:lnTo>
                    <a:pt x="1891715" y="343484"/>
                  </a:lnTo>
                  <a:lnTo>
                    <a:pt x="1891715" y="25057"/>
                  </a:lnTo>
                  <a:lnTo>
                    <a:pt x="1885365" y="25057"/>
                  </a:lnTo>
                  <a:lnTo>
                    <a:pt x="1885365" y="343484"/>
                  </a:lnTo>
                  <a:lnTo>
                    <a:pt x="1850440" y="343484"/>
                  </a:lnTo>
                  <a:lnTo>
                    <a:pt x="1888540" y="419684"/>
                  </a:lnTo>
                  <a:lnTo>
                    <a:pt x="1920290" y="356184"/>
                  </a:lnTo>
                  <a:lnTo>
                    <a:pt x="1926640" y="343484"/>
                  </a:lnTo>
                  <a:close/>
                </a:path>
              </a:pathLst>
            </a:custGeom>
            <a:solidFill>
              <a:srgbClr val="C55A11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8" name="object 18" descr=""/>
          <p:cNvSpPr txBox="1"/>
          <p:nvPr/>
        </p:nvSpPr>
        <p:spPr>
          <a:xfrm>
            <a:off x="9921671" y="2940303"/>
            <a:ext cx="345440" cy="13208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700" spc="-10">
                <a:solidFill>
                  <a:srgbClr val="C55A11"/>
                </a:solidFill>
                <a:latin typeface="Arial"/>
                <a:cs typeface="Arial"/>
              </a:rPr>
              <a:t>Storage</a:t>
            </a:r>
            <a:endParaRPr sz="700">
              <a:latin typeface="Arial"/>
              <a:cs typeface="Arial"/>
            </a:endParaRPr>
          </a:p>
        </p:txBody>
      </p:sp>
      <p:grpSp>
        <p:nvGrpSpPr>
          <p:cNvPr id="19" name="object 19" descr=""/>
          <p:cNvGrpSpPr/>
          <p:nvPr/>
        </p:nvGrpSpPr>
        <p:grpSpPr>
          <a:xfrm>
            <a:off x="7729537" y="3827055"/>
            <a:ext cx="3530600" cy="483870"/>
            <a:chOff x="7729537" y="3827055"/>
            <a:chExt cx="3530600" cy="483870"/>
          </a:xfrm>
        </p:grpSpPr>
        <p:sp>
          <p:nvSpPr>
            <p:cNvPr id="20" name="object 20" descr=""/>
            <p:cNvSpPr/>
            <p:nvPr/>
          </p:nvSpPr>
          <p:spPr>
            <a:xfrm>
              <a:off x="7962645" y="3833405"/>
              <a:ext cx="3291204" cy="471170"/>
            </a:xfrm>
            <a:custGeom>
              <a:avLst/>
              <a:gdLst/>
              <a:ahLst/>
              <a:cxnLst/>
              <a:rect l="l" t="t" r="r" b="b"/>
              <a:pathLst>
                <a:path w="3291204" h="471170">
                  <a:moveTo>
                    <a:pt x="0" y="0"/>
                  </a:moveTo>
                  <a:lnTo>
                    <a:pt x="3291141" y="0"/>
                  </a:lnTo>
                  <a:lnTo>
                    <a:pt x="3291141" y="470582"/>
                  </a:lnTo>
                  <a:lnTo>
                    <a:pt x="0" y="470582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C55A11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1" name="object 21" descr=""/>
            <p:cNvSpPr/>
            <p:nvPr/>
          </p:nvSpPr>
          <p:spPr>
            <a:xfrm>
              <a:off x="7729537" y="4088282"/>
              <a:ext cx="315595" cy="76200"/>
            </a:xfrm>
            <a:custGeom>
              <a:avLst/>
              <a:gdLst/>
              <a:ahLst/>
              <a:cxnLst/>
              <a:rect l="l" t="t" r="r" b="b"/>
              <a:pathLst>
                <a:path w="315595" h="76200">
                  <a:moveTo>
                    <a:pt x="76200" y="0"/>
                  </a:moveTo>
                  <a:lnTo>
                    <a:pt x="0" y="38099"/>
                  </a:lnTo>
                  <a:lnTo>
                    <a:pt x="76200" y="76199"/>
                  </a:lnTo>
                  <a:lnTo>
                    <a:pt x="76200" y="41274"/>
                  </a:lnTo>
                  <a:lnTo>
                    <a:pt x="63500" y="41274"/>
                  </a:lnTo>
                  <a:lnTo>
                    <a:pt x="63500" y="34924"/>
                  </a:lnTo>
                  <a:lnTo>
                    <a:pt x="76200" y="34924"/>
                  </a:lnTo>
                  <a:lnTo>
                    <a:pt x="76200" y="0"/>
                  </a:lnTo>
                  <a:close/>
                </a:path>
                <a:path w="315595" h="76200">
                  <a:moveTo>
                    <a:pt x="76200" y="34924"/>
                  </a:moveTo>
                  <a:lnTo>
                    <a:pt x="63500" y="34924"/>
                  </a:lnTo>
                  <a:lnTo>
                    <a:pt x="63500" y="41274"/>
                  </a:lnTo>
                  <a:lnTo>
                    <a:pt x="76200" y="41274"/>
                  </a:lnTo>
                  <a:lnTo>
                    <a:pt x="76200" y="34924"/>
                  </a:lnTo>
                  <a:close/>
                </a:path>
                <a:path w="315595" h="76200">
                  <a:moveTo>
                    <a:pt x="315290" y="34924"/>
                  </a:moveTo>
                  <a:lnTo>
                    <a:pt x="76200" y="34924"/>
                  </a:lnTo>
                  <a:lnTo>
                    <a:pt x="76200" y="41274"/>
                  </a:lnTo>
                  <a:lnTo>
                    <a:pt x="315290" y="41274"/>
                  </a:lnTo>
                  <a:lnTo>
                    <a:pt x="315290" y="34924"/>
                  </a:lnTo>
                  <a:close/>
                </a:path>
              </a:pathLst>
            </a:custGeom>
            <a:solidFill>
              <a:srgbClr val="C55A11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22" name="object 22" descr=""/>
          <p:cNvSpPr txBox="1"/>
          <p:nvPr/>
        </p:nvSpPr>
        <p:spPr>
          <a:xfrm>
            <a:off x="7128167" y="4040632"/>
            <a:ext cx="570865" cy="13208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700" spc="-10">
                <a:solidFill>
                  <a:srgbClr val="C55A11"/>
                </a:solidFill>
                <a:latin typeface="Arial"/>
                <a:cs typeface="Arial"/>
              </a:rPr>
              <a:t>Consumables</a:t>
            </a:r>
            <a:endParaRPr sz="700">
              <a:latin typeface="Arial"/>
              <a:cs typeface="Arial"/>
            </a:endParaRPr>
          </a:p>
        </p:txBody>
      </p:sp>
      <p:sp>
        <p:nvSpPr>
          <p:cNvPr id="23" name="object 23" descr=""/>
          <p:cNvSpPr/>
          <p:nvPr/>
        </p:nvSpPr>
        <p:spPr>
          <a:xfrm>
            <a:off x="7958290" y="5773215"/>
            <a:ext cx="76200" cy="426084"/>
          </a:xfrm>
          <a:custGeom>
            <a:avLst/>
            <a:gdLst/>
            <a:ahLst/>
            <a:cxnLst/>
            <a:rect l="l" t="t" r="r" b="b"/>
            <a:pathLst>
              <a:path w="76200" h="426085">
                <a:moveTo>
                  <a:pt x="0" y="348858"/>
                </a:moveTo>
                <a:lnTo>
                  <a:pt x="36766" y="425707"/>
                </a:lnTo>
                <a:lnTo>
                  <a:pt x="69876" y="362272"/>
                </a:lnTo>
                <a:lnTo>
                  <a:pt x="34694" y="362272"/>
                </a:lnTo>
                <a:lnTo>
                  <a:pt x="34904" y="350180"/>
                </a:lnTo>
                <a:lnTo>
                  <a:pt x="34914" y="349574"/>
                </a:lnTo>
                <a:lnTo>
                  <a:pt x="41266" y="349574"/>
                </a:lnTo>
                <a:lnTo>
                  <a:pt x="0" y="348858"/>
                </a:lnTo>
                <a:close/>
              </a:path>
              <a:path w="76200" h="426085">
                <a:moveTo>
                  <a:pt x="47332" y="0"/>
                </a:moveTo>
                <a:lnTo>
                  <a:pt x="40981" y="0"/>
                </a:lnTo>
                <a:lnTo>
                  <a:pt x="34694" y="362272"/>
                </a:lnTo>
                <a:lnTo>
                  <a:pt x="41046" y="362272"/>
                </a:lnTo>
                <a:lnTo>
                  <a:pt x="47332" y="0"/>
                </a:lnTo>
                <a:close/>
              </a:path>
              <a:path w="76200" h="426085">
                <a:moveTo>
                  <a:pt x="41266" y="349574"/>
                </a:moveTo>
                <a:lnTo>
                  <a:pt x="41046" y="362272"/>
                </a:lnTo>
                <a:lnTo>
                  <a:pt x="69876" y="362272"/>
                </a:lnTo>
                <a:lnTo>
                  <a:pt x="76187" y="350180"/>
                </a:lnTo>
                <a:lnTo>
                  <a:pt x="41266" y="349574"/>
                </a:lnTo>
                <a:close/>
              </a:path>
            </a:pathLst>
          </a:custGeom>
          <a:solidFill>
            <a:srgbClr val="C55A1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4" name="object 24" descr=""/>
          <p:cNvSpPr txBox="1"/>
          <p:nvPr/>
        </p:nvSpPr>
        <p:spPr>
          <a:xfrm>
            <a:off x="7694294" y="6180327"/>
            <a:ext cx="570865" cy="13208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700" spc="-10">
                <a:solidFill>
                  <a:srgbClr val="C55A11"/>
                </a:solidFill>
                <a:latin typeface="Arial"/>
                <a:cs typeface="Arial"/>
              </a:rPr>
              <a:t>Consumables</a:t>
            </a:r>
            <a:endParaRPr sz="700">
              <a:latin typeface="Arial"/>
              <a:cs typeface="Arial"/>
            </a:endParaRPr>
          </a:p>
        </p:txBody>
      </p:sp>
      <p:sp>
        <p:nvSpPr>
          <p:cNvPr id="25" name="object 25" descr=""/>
          <p:cNvSpPr txBox="1"/>
          <p:nvPr/>
        </p:nvSpPr>
        <p:spPr>
          <a:xfrm>
            <a:off x="8580196" y="6180327"/>
            <a:ext cx="2195830" cy="45339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592455" algn="l"/>
                <a:tab pos="1862455" algn="l"/>
              </a:tabLst>
            </a:pPr>
            <a:r>
              <a:rPr dirty="0" sz="700" spc="-10">
                <a:solidFill>
                  <a:srgbClr val="C55A11"/>
                </a:solidFill>
                <a:latin typeface="Arial"/>
                <a:cs typeface="Arial"/>
              </a:rPr>
              <a:t>Storage</a:t>
            </a:r>
            <a:r>
              <a:rPr dirty="0" sz="700">
                <a:solidFill>
                  <a:srgbClr val="C55A11"/>
                </a:solidFill>
                <a:latin typeface="Arial"/>
                <a:cs typeface="Arial"/>
              </a:rPr>
              <a:t>	</a:t>
            </a:r>
            <a:r>
              <a:rPr dirty="0" sz="700" spc="-10">
                <a:solidFill>
                  <a:srgbClr val="C55A11"/>
                </a:solidFill>
                <a:latin typeface="Arial"/>
                <a:cs typeface="Arial"/>
              </a:rPr>
              <a:t>Consumables</a:t>
            </a:r>
            <a:r>
              <a:rPr dirty="0" sz="700">
                <a:solidFill>
                  <a:srgbClr val="C55A11"/>
                </a:solidFill>
                <a:latin typeface="Arial"/>
                <a:cs typeface="Arial"/>
              </a:rPr>
              <a:t>	</a:t>
            </a:r>
            <a:r>
              <a:rPr dirty="0" sz="700" spc="-10">
                <a:solidFill>
                  <a:srgbClr val="C55A11"/>
                </a:solidFill>
                <a:latin typeface="Arial"/>
                <a:cs typeface="Arial"/>
              </a:rPr>
              <a:t>Storage</a:t>
            </a:r>
            <a:endParaRPr sz="7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400"/>
              </a:spcBef>
            </a:pPr>
            <a:endParaRPr sz="700">
              <a:latin typeface="Arial"/>
              <a:cs typeface="Arial"/>
            </a:endParaRPr>
          </a:p>
          <a:p>
            <a:pPr marL="64135">
              <a:lnSpc>
                <a:spcPct val="100000"/>
              </a:lnSpc>
            </a:pPr>
            <a:r>
              <a:rPr dirty="0" sz="1100" spc="-65">
                <a:solidFill>
                  <a:srgbClr val="2E3A93"/>
                </a:solidFill>
                <a:latin typeface="Arial"/>
                <a:cs typeface="Arial"/>
              </a:rPr>
              <a:t>KITCHEN</a:t>
            </a:r>
            <a:r>
              <a:rPr dirty="0" sz="1100" spc="-25">
                <a:solidFill>
                  <a:srgbClr val="2E3A93"/>
                </a:solidFill>
                <a:latin typeface="Arial"/>
                <a:cs typeface="Arial"/>
              </a:rPr>
              <a:t> </a:t>
            </a:r>
            <a:r>
              <a:rPr dirty="0" sz="1100" spc="-45">
                <a:solidFill>
                  <a:srgbClr val="2E3A93"/>
                </a:solidFill>
                <a:latin typeface="Arial"/>
                <a:cs typeface="Arial"/>
              </a:rPr>
              <a:t>FUNCTION</a:t>
            </a:r>
            <a:r>
              <a:rPr dirty="0" sz="1100" spc="-25">
                <a:solidFill>
                  <a:srgbClr val="2E3A93"/>
                </a:solidFill>
                <a:latin typeface="Arial"/>
                <a:cs typeface="Arial"/>
              </a:rPr>
              <a:t> </a:t>
            </a:r>
            <a:r>
              <a:rPr dirty="0" sz="1100" spc="-10">
                <a:solidFill>
                  <a:srgbClr val="2E3A93"/>
                </a:solidFill>
                <a:latin typeface="Arial"/>
                <a:cs typeface="Arial"/>
              </a:rPr>
              <a:t>DIAGRAM</a:t>
            </a:r>
            <a:endParaRPr sz="1100">
              <a:latin typeface="Arial"/>
              <a:cs typeface="Arial"/>
            </a:endParaRPr>
          </a:p>
        </p:txBody>
      </p:sp>
      <p:grpSp>
        <p:nvGrpSpPr>
          <p:cNvPr id="26" name="object 26" descr=""/>
          <p:cNvGrpSpPr/>
          <p:nvPr/>
        </p:nvGrpSpPr>
        <p:grpSpPr>
          <a:xfrm>
            <a:off x="1412557" y="5220639"/>
            <a:ext cx="4107815" cy="116205"/>
            <a:chOff x="1412557" y="5220639"/>
            <a:chExt cx="4107815" cy="116205"/>
          </a:xfrm>
        </p:grpSpPr>
        <p:sp>
          <p:nvSpPr>
            <p:cNvPr id="27" name="object 27" descr=""/>
            <p:cNvSpPr/>
            <p:nvPr/>
          </p:nvSpPr>
          <p:spPr>
            <a:xfrm>
              <a:off x="1417319" y="5225402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0"/>
                  </a:moveTo>
                  <a:lnTo>
                    <a:pt x="1" y="106522"/>
                  </a:lnTo>
                </a:path>
              </a:pathLst>
            </a:custGeom>
            <a:ln w="9525">
              <a:solidFill>
                <a:srgbClr val="4F59A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8" name="object 28" descr=""/>
            <p:cNvSpPr/>
            <p:nvPr/>
          </p:nvSpPr>
          <p:spPr>
            <a:xfrm>
              <a:off x="1417319" y="5279936"/>
              <a:ext cx="4098290" cy="0"/>
            </a:xfrm>
            <a:custGeom>
              <a:avLst/>
              <a:gdLst/>
              <a:ahLst/>
              <a:cxnLst/>
              <a:rect l="l" t="t" r="r" b="b"/>
              <a:pathLst>
                <a:path w="4098290" h="0">
                  <a:moveTo>
                    <a:pt x="0" y="0"/>
                  </a:moveTo>
                  <a:lnTo>
                    <a:pt x="4097712" y="1"/>
                  </a:lnTo>
                </a:path>
              </a:pathLst>
            </a:custGeom>
            <a:ln w="9525">
              <a:solidFill>
                <a:srgbClr val="2F3B92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29" name="object 29" descr=""/>
          <p:cNvSpPr txBox="1"/>
          <p:nvPr/>
        </p:nvSpPr>
        <p:spPr>
          <a:xfrm>
            <a:off x="3386683" y="5071872"/>
            <a:ext cx="346710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20">
                <a:solidFill>
                  <a:srgbClr val="2A3796"/>
                </a:solidFill>
                <a:latin typeface="Arial"/>
                <a:cs typeface="Arial"/>
              </a:rPr>
              <a:t>3000</a:t>
            </a:r>
            <a:endParaRPr sz="1100">
              <a:latin typeface="Arial"/>
              <a:cs typeface="Arial"/>
            </a:endParaRPr>
          </a:p>
        </p:txBody>
      </p:sp>
      <p:sp>
        <p:nvSpPr>
          <p:cNvPr id="30" name="object 30" descr=""/>
          <p:cNvSpPr/>
          <p:nvPr/>
        </p:nvSpPr>
        <p:spPr>
          <a:xfrm>
            <a:off x="5515025" y="5225402"/>
            <a:ext cx="0" cy="106680"/>
          </a:xfrm>
          <a:custGeom>
            <a:avLst/>
            <a:gdLst/>
            <a:ahLst/>
            <a:cxnLst/>
            <a:rect l="l" t="t" r="r" b="b"/>
            <a:pathLst>
              <a:path w="0" h="106679">
                <a:moveTo>
                  <a:pt x="0" y="0"/>
                </a:moveTo>
                <a:lnTo>
                  <a:pt x="1" y="106522"/>
                </a:lnTo>
              </a:path>
            </a:pathLst>
          </a:custGeom>
          <a:ln w="9525">
            <a:solidFill>
              <a:srgbClr val="4F59A0"/>
            </a:solidFill>
          </a:ln>
        </p:spPr>
        <p:txBody>
          <a:bodyPr wrap="square" lIns="0" tIns="0" rIns="0" bIns="0" rtlCol="0"/>
          <a:lstStyle/>
          <a:p/>
        </p:txBody>
      </p:sp>
      <p:grpSp>
        <p:nvGrpSpPr>
          <p:cNvPr id="31" name="object 31" descr=""/>
          <p:cNvGrpSpPr/>
          <p:nvPr/>
        </p:nvGrpSpPr>
        <p:grpSpPr>
          <a:xfrm>
            <a:off x="7464145" y="970038"/>
            <a:ext cx="3585845" cy="106680"/>
            <a:chOff x="7464145" y="970038"/>
            <a:chExt cx="3585845" cy="106680"/>
          </a:xfrm>
        </p:grpSpPr>
        <p:sp>
          <p:nvSpPr>
            <p:cNvPr id="32" name="object 32" descr=""/>
            <p:cNvSpPr/>
            <p:nvPr/>
          </p:nvSpPr>
          <p:spPr>
            <a:xfrm>
              <a:off x="7468908" y="970038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80">
                  <a:moveTo>
                    <a:pt x="0" y="0"/>
                  </a:moveTo>
                  <a:lnTo>
                    <a:pt x="1" y="106522"/>
                  </a:lnTo>
                </a:path>
              </a:pathLst>
            </a:custGeom>
            <a:ln w="9525">
              <a:solidFill>
                <a:srgbClr val="4F59A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3" name="object 33" descr=""/>
            <p:cNvSpPr/>
            <p:nvPr/>
          </p:nvSpPr>
          <p:spPr>
            <a:xfrm>
              <a:off x="7468908" y="1020165"/>
              <a:ext cx="3576320" cy="0"/>
            </a:xfrm>
            <a:custGeom>
              <a:avLst/>
              <a:gdLst/>
              <a:ahLst/>
              <a:cxnLst/>
              <a:rect l="l" t="t" r="r" b="b"/>
              <a:pathLst>
                <a:path w="3576320" h="0">
                  <a:moveTo>
                    <a:pt x="0" y="0"/>
                  </a:moveTo>
                  <a:lnTo>
                    <a:pt x="3575812" y="1"/>
                  </a:lnTo>
                </a:path>
              </a:pathLst>
            </a:custGeom>
            <a:ln w="9525">
              <a:solidFill>
                <a:srgbClr val="2F3B92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4" name="object 34" descr=""/>
            <p:cNvSpPr/>
            <p:nvPr/>
          </p:nvSpPr>
          <p:spPr>
            <a:xfrm>
              <a:off x="8188198" y="970038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80">
                  <a:moveTo>
                    <a:pt x="0" y="0"/>
                  </a:moveTo>
                  <a:lnTo>
                    <a:pt x="1" y="106522"/>
                  </a:lnTo>
                </a:path>
              </a:pathLst>
            </a:custGeom>
            <a:ln w="9525">
              <a:solidFill>
                <a:srgbClr val="4F59A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5" name="object 35" descr=""/>
            <p:cNvSpPr/>
            <p:nvPr/>
          </p:nvSpPr>
          <p:spPr>
            <a:xfrm>
              <a:off x="8903627" y="970038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80">
                  <a:moveTo>
                    <a:pt x="0" y="0"/>
                  </a:moveTo>
                  <a:lnTo>
                    <a:pt x="1" y="106522"/>
                  </a:lnTo>
                </a:path>
              </a:pathLst>
            </a:custGeom>
            <a:ln w="9525">
              <a:solidFill>
                <a:srgbClr val="4F59A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6" name="object 36" descr=""/>
            <p:cNvSpPr/>
            <p:nvPr/>
          </p:nvSpPr>
          <p:spPr>
            <a:xfrm>
              <a:off x="9961537" y="970038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80">
                  <a:moveTo>
                    <a:pt x="0" y="0"/>
                  </a:moveTo>
                  <a:lnTo>
                    <a:pt x="1" y="106522"/>
                  </a:lnTo>
                </a:path>
              </a:pathLst>
            </a:custGeom>
            <a:ln w="9525">
              <a:solidFill>
                <a:srgbClr val="4F59A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7" name="object 37" descr=""/>
            <p:cNvSpPr/>
            <p:nvPr/>
          </p:nvSpPr>
          <p:spPr>
            <a:xfrm>
              <a:off x="11044720" y="970038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80">
                  <a:moveTo>
                    <a:pt x="0" y="0"/>
                  </a:moveTo>
                  <a:lnTo>
                    <a:pt x="1" y="106522"/>
                  </a:lnTo>
                </a:path>
              </a:pathLst>
            </a:custGeom>
            <a:ln w="9525">
              <a:solidFill>
                <a:srgbClr val="4F59A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38" name="object 38" descr=""/>
          <p:cNvSpPr txBox="1"/>
          <p:nvPr/>
        </p:nvSpPr>
        <p:spPr>
          <a:xfrm>
            <a:off x="7720672" y="762000"/>
            <a:ext cx="273685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25">
                <a:solidFill>
                  <a:srgbClr val="2A3796"/>
                </a:solidFill>
                <a:latin typeface="Arial"/>
                <a:cs typeface="Arial"/>
              </a:rPr>
              <a:t>600</a:t>
            </a:r>
            <a:endParaRPr sz="1100">
              <a:latin typeface="Arial"/>
              <a:cs typeface="Arial"/>
            </a:endParaRPr>
          </a:p>
        </p:txBody>
      </p:sp>
      <p:sp>
        <p:nvSpPr>
          <p:cNvPr id="39" name="object 39" descr=""/>
          <p:cNvSpPr txBox="1"/>
          <p:nvPr/>
        </p:nvSpPr>
        <p:spPr>
          <a:xfrm>
            <a:off x="8412733" y="762000"/>
            <a:ext cx="273050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25">
                <a:solidFill>
                  <a:srgbClr val="2A3796"/>
                </a:solidFill>
                <a:latin typeface="Arial"/>
                <a:cs typeface="Arial"/>
              </a:rPr>
              <a:t>600</a:t>
            </a:r>
            <a:endParaRPr sz="1100">
              <a:latin typeface="Arial"/>
              <a:cs typeface="Arial"/>
            </a:endParaRPr>
          </a:p>
        </p:txBody>
      </p:sp>
      <p:sp>
        <p:nvSpPr>
          <p:cNvPr id="40" name="object 40" descr=""/>
          <p:cNvSpPr txBox="1"/>
          <p:nvPr/>
        </p:nvSpPr>
        <p:spPr>
          <a:xfrm>
            <a:off x="9325406" y="762000"/>
            <a:ext cx="273050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25">
                <a:solidFill>
                  <a:srgbClr val="2A3796"/>
                </a:solidFill>
                <a:latin typeface="Arial"/>
                <a:cs typeface="Arial"/>
              </a:rPr>
              <a:t>900</a:t>
            </a:r>
            <a:endParaRPr sz="1100">
              <a:latin typeface="Arial"/>
              <a:cs typeface="Arial"/>
            </a:endParaRPr>
          </a:p>
        </p:txBody>
      </p:sp>
      <p:sp>
        <p:nvSpPr>
          <p:cNvPr id="41" name="object 41" descr=""/>
          <p:cNvSpPr txBox="1"/>
          <p:nvPr/>
        </p:nvSpPr>
        <p:spPr>
          <a:xfrm>
            <a:off x="8303412" y="2304288"/>
            <a:ext cx="2043430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70">
                <a:solidFill>
                  <a:srgbClr val="2E3A93"/>
                </a:solidFill>
                <a:latin typeface="Arial"/>
                <a:cs typeface="Arial"/>
              </a:rPr>
              <a:t>KITCHEN</a:t>
            </a:r>
            <a:r>
              <a:rPr dirty="0" sz="1100" spc="10">
                <a:solidFill>
                  <a:srgbClr val="2E3A93"/>
                </a:solidFill>
                <a:latin typeface="Arial"/>
                <a:cs typeface="Arial"/>
              </a:rPr>
              <a:t> </a:t>
            </a:r>
            <a:r>
              <a:rPr dirty="0" sz="1100" spc="-50">
                <a:solidFill>
                  <a:srgbClr val="2E3A93"/>
                </a:solidFill>
                <a:latin typeface="Arial"/>
                <a:cs typeface="Arial"/>
              </a:rPr>
              <a:t>LAYOUT</a:t>
            </a:r>
            <a:r>
              <a:rPr dirty="0" sz="1100" spc="-10">
                <a:solidFill>
                  <a:srgbClr val="2E3A93"/>
                </a:solidFill>
                <a:latin typeface="Arial"/>
                <a:cs typeface="Arial"/>
              </a:rPr>
              <a:t> </a:t>
            </a:r>
            <a:r>
              <a:rPr dirty="0" sz="1100" spc="-20">
                <a:solidFill>
                  <a:srgbClr val="2E3A93"/>
                </a:solidFill>
                <a:latin typeface="Arial"/>
                <a:cs typeface="Arial"/>
              </a:rPr>
              <a:t>DIMENSIONS</a:t>
            </a:r>
            <a:endParaRPr sz="1100">
              <a:latin typeface="Arial"/>
              <a:cs typeface="Arial"/>
            </a:endParaRPr>
          </a:p>
        </p:txBody>
      </p:sp>
      <p:sp>
        <p:nvSpPr>
          <p:cNvPr id="42" name="object 42" descr=""/>
          <p:cNvSpPr txBox="1"/>
          <p:nvPr/>
        </p:nvSpPr>
        <p:spPr>
          <a:xfrm>
            <a:off x="10390365" y="762000"/>
            <a:ext cx="273685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25">
                <a:solidFill>
                  <a:srgbClr val="2A3796"/>
                </a:solidFill>
                <a:latin typeface="Arial"/>
                <a:cs typeface="Arial"/>
              </a:rPr>
              <a:t>900</a:t>
            </a:r>
            <a:endParaRPr sz="1100">
              <a:latin typeface="Arial"/>
              <a:cs typeface="Arial"/>
            </a:endParaRPr>
          </a:p>
        </p:txBody>
      </p:sp>
      <p:grpSp>
        <p:nvGrpSpPr>
          <p:cNvPr id="43" name="object 43" descr=""/>
          <p:cNvGrpSpPr/>
          <p:nvPr/>
        </p:nvGrpSpPr>
        <p:grpSpPr>
          <a:xfrm>
            <a:off x="7464145" y="1239354"/>
            <a:ext cx="3585845" cy="764540"/>
            <a:chOff x="7464145" y="1239354"/>
            <a:chExt cx="3585845" cy="764540"/>
          </a:xfrm>
        </p:grpSpPr>
        <p:sp>
          <p:nvSpPr>
            <p:cNvPr id="44" name="object 44" descr=""/>
            <p:cNvSpPr/>
            <p:nvPr/>
          </p:nvSpPr>
          <p:spPr>
            <a:xfrm>
              <a:off x="7468908" y="1614335"/>
              <a:ext cx="3576320" cy="384810"/>
            </a:xfrm>
            <a:custGeom>
              <a:avLst/>
              <a:gdLst/>
              <a:ahLst/>
              <a:cxnLst/>
              <a:rect l="l" t="t" r="r" b="b"/>
              <a:pathLst>
                <a:path w="3576320" h="384810">
                  <a:moveTo>
                    <a:pt x="3575799" y="0"/>
                  </a:moveTo>
                  <a:lnTo>
                    <a:pt x="0" y="0"/>
                  </a:lnTo>
                  <a:lnTo>
                    <a:pt x="0" y="384657"/>
                  </a:lnTo>
                  <a:lnTo>
                    <a:pt x="3575799" y="384657"/>
                  </a:lnTo>
                  <a:lnTo>
                    <a:pt x="3575799" y="0"/>
                  </a:lnTo>
                  <a:close/>
                </a:path>
              </a:pathLst>
            </a:custGeom>
            <a:solidFill>
              <a:srgbClr val="E4E3E3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5" name="object 45" descr=""/>
            <p:cNvSpPr/>
            <p:nvPr/>
          </p:nvSpPr>
          <p:spPr>
            <a:xfrm>
              <a:off x="7468908" y="1614335"/>
              <a:ext cx="3576320" cy="384810"/>
            </a:xfrm>
            <a:custGeom>
              <a:avLst/>
              <a:gdLst/>
              <a:ahLst/>
              <a:cxnLst/>
              <a:rect l="l" t="t" r="r" b="b"/>
              <a:pathLst>
                <a:path w="3576320" h="384810">
                  <a:moveTo>
                    <a:pt x="0" y="0"/>
                  </a:moveTo>
                  <a:lnTo>
                    <a:pt x="3575802" y="0"/>
                  </a:lnTo>
                  <a:lnTo>
                    <a:pt x="3575802" y="384659"/>
                  </a:lnTo>
                  <a:lnTo>
                    <a:pt x="0" y="384659"/>
                  </a:lnTo>
                  <a:lnTo>
                    <a:pt x="0" y="0"/>
                  </a:lnTo>
                  <a:close/>
                </a:path>
              </a:pathLst>
            </a:custGeom>
            <a:ln w="9525">
              <a:solidFill>
                <a:srgbClr val="403F3D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6" name="object 46" descr=""/>
            <p:cNvSpPr/>
            <p:nvPr/>
          </p:nvSpPr>
          <p:spPr>
            <a:xfrm>
              <a:off x="7468908" y="1244117"/>
              <a:ext cx="718185" cy="384810"/>
            </a:xfrm>
            <a:custGeom>
              <a:avLst/>
              <a:gdLst/>
              <a:ahLst/>
              <a:cxnLst/>
              <a:rect l="l" t="t" r="r" b="b"/>
              <a:pathLst>
                <a:path w="718184" h="384810">
                  <a:moveTo>
                    <a:pt x="717791" y="0"/>
                  </a:moveTo>
                  <a:lnTo>
                    <a:pt x="0" y="0"/>
                  </a:lnTo>
                  <a:lnTo>
                    <a:pt x="0" y="384657"/>
                  </a:lnTo>
                  <a:lnTo>
                    <a:pt x="717791" y="384657"/>
                  </a:lnTo>
                  <a:lnTo>
                    <a:pt x="717791" y="0"/>
                  </a:lnTo>
                  <a:close/>
                </a:path>
              </a:pathLst>
            </a:custGeom>
            <a:solidFill>
              <a:srgbClr val="E4E3E3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7" name="object 47" descr=""/>
            <p:cNvSpPr/>
            <p:nvPr/>
          </p:nvSpPr>
          <p:spPr>
            <a:xfrm>
              <a:off x="7468908" y="1244117"/>
              <a:ext cx="718185" cy="384810"/>
            </a:xfrm>
            <a:custGeom>
              <a:avLst/>
              <a:gdLst/>
              <a:ahLst/>
              <a:cxnLst/>
              <a:rect l="l" t="t" r="r" b="b"/>
              <a:pathLst>
                <a:path w="718184" h="384810">
                  <a:moveTo>
                    <a:pt x="0" y="0"/>
                  </a:moveTo>
                  <a:lnTo>
                    <a:pt x="717793" y="0"/>
                  </a:lnTo>
                  <a:lnTo>
                    <a:pt x="717793" y="384659"/>
                  </a:lnTo>
                  <a:lnTo>
                    <a:pt x="0" y="384659"/>
                  </a:lnTo>
                  <a:lnTo>
                    <a:pt x="0" y="0"/>
                  </a:lnTo>
                  <a:close/>
                </a:path>
              </a:pathLst>
            </a:custGeom>
            <a:ln w="9525">
              <a:solidFill>
                <a:srgbClr val="403F3D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8" name="object 48" descr=""/>
            <p:cNvSpPr/>
            <p:nvPr/>
          </p:nvSpPr>
          <p:spPr>
            <a:xfrm>
              <a:off x="8186699" y="1244117"/>
              <a:ext cx="727075" cy="384810"/>
            </a:xfrm>
            <a:custGeom>
              <a:avLst/>
              <a:gdLst/>
              <a:ahLst/>
              <a:cxnLst/>
              <a:rect l="l" t="t" r="r" b="b"/>
              <a:pathLst>
                <a:path w="727075" h="384810">
                  <a:moveTo>
                    <a:pt x="726706" y="0"/>
                  </a:moveTo>
                  <a:lnTo>
                    <a:pt x="0" y="0"/>
                  </a:lnTo>
                  <a:lnTo>
                    <a:pt x="0" y="384657"/>
                  </a:lnTo>
                  <a:lnTo>
                    <a:pt x="726706" y="384657"/>
                  </a:lnTo>
                  <a:lnTo>
                    <a:pt x="726706" y="0"/>
                  </a:lnTo>
                  <a:close/>
                </a:path>
              </a:pathLst>
            </a:custGeom>
            <a:solidFill>
              <a:srgbClr val="E4E3E3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9" name="object 49" descr=""/>
            <p:cNvSpPr/>
            <p:nvPr/>
          </p:nvSpPr>
          <p:spPr>
            <a:xfrm>
              <a:off x="8186699" y="1244117"/>
              <a:ext cx="727075" cy="384810"/>
            </a:xfrm>
            <a:custGeom>
              <a:avLst/>
              <a:gdLst/>
              <a:ahLst/>
              <a:cxnLst/>
              <a:rect l="l" t="t" r="r" b="b"/>
              <a:pathLst>
                <a:path w="727075" h="384810">
                  <a:moveTo>
                    <a:pt x="0" y="0"/>
                  </a:moveTo>
                  <a:lnTo>
                    <a:pt x="726711" y="0"/>
                  </a:lnTo>
                  <a:lnTo>
                    <a:pt x="726711" y="384659"/>
                  </a:lnTo>
                  <a:lnTo>
                    <a:pt x="0" y="384659"/>
                  </a:lnTo>
                  <a:lnTo>
                    <a:pt x="0" y="0"/>
                  </a:lnTo>
                  <a:close/>
                </a:path>
              </a:pathLst>
            </a:custGeom>
            <a:ln w="9525">
              <a:solidFill>
                <a:srgbClr val="403F3D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0" name="object 50" descr=""/>
            <p:cNvSpPr/>
            <p:nvPr/>
          </p:nvSpPr>
          <p:spPr>
            <a:xfrm>
              <a:off x="8902154" y="1244117"/>
              <a:ext cx="1052830" cy="384810"/>
            </a:xfrm>
            <a:custGeom>
              <a:avLst/>
              <a:gdLst/>
              <a:ahLst/>
              <a:cxnLst/>
              <a:rect l="l" t="t" r="r" b="b"/>
              <a:pathLst>
                <a:path w="1052829" h="384810">
                  <a:moveTo>
                    <a:pt x="1052626" y="0"/>
                  </a:moveTo>
                  <a:lnTo>
                    <a:pt x="0" y="0"/>
                  </a:lnTo>
                  <a:lnTo>
                    <a:pt x="0" y="384657"/>
                  </a:lnTo>
                  <a:lnTo>
                    <a:pt x="1052626" y="384657"/>
                  </a:lnTo>
                  <a:lnTo>
                    <a:pt x="1052626" y="0"/>
                  </a:lnTo>
                  <a:close/>
                </a:path>
              </a:pathLst>
            </a:custGeom>
            <a:solidFill>
              <a:srgbClr val="E4E3E3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1" name="object 51" descr=""/>
            <p:cNvSpPr/>
            <p:nvPr/>
          </p:nvSpPr>
          <p:spPr>
            <a:xfrm>
              <a:off x="8902154" y="1244117"/>
              <a:ext cx="1052830" cy="384810"/>
            </a:xfrm>
            <a:custGeom>
              <a:avLst/>
              <a:gdLst/>
              <a:ahLst/>
              <a:cxnLst/>
              <a:rect l="l" t="t" r="r" b="b"/>
              <a:pathLst>
                <a:path w="1052829" h="384810">
                  <a:moveTo>
                    <a:pt x="0" y="0"/>
                  </a:moveTo>
                  <a:lnTo>
                    <a:pt x="1052630" y="0"/>
                  </a:lnTo>
                  <a:lnTo>
                    <a:pt x="1052630" y="384659"/>
                  </a:lnTo>
                  <a:lnTo>
                    <a:pt x="0" y="384659"/>
                  </a:lnTo>
                  <a:lnTo>
                    <a:pt x="0" y="0"/>
                  </a:lnTo>
                  <a:close/>
                </a:path>
              </a:pathLst>
            </a:custGeom>
            <a:ln w="9525">
              <a:solidFill>
                <a:srgbClr val="403F3D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2" name="object 52" descr=""/>
            <p:cNvSpPr/>
            <p:nvPr/>
          </p:nvSpPr>
          <p:spPr>
            <a:xfrm>
              <a:off x="9954781" y="1244117"/>
              <a:ext cx="1090295" cy="384810"/>
            </a:xfrm>
            <a:custGeom>
              <a:avLst/>
              <a:gdLst/>
              <a:ahLst/>
              <a:cxnLst/>
              <a:rect l="l" t="t" r="r" b="b"/>
              <a:pathLst>
                <a:path w="1090295" h="384810">
                  <a:moveTo>
                    <a:pt x="1089926" y="0"/>
                  </a:moveTo>
                  <a:lnTo>
                    <a:pt x="0" y="0"/>
                  </a:lnTo>
                  <a:lnTo>
                    <a:pt x="0" y="384657"/>
                  </a:lnTo>
                  <a:lnTo>
                    <a:pt x="1089926" y="384657"/>
                  </a:lnTo>
                  <a:lnTo>
                    <a:pt x="1089926" y="0"/>
                  </a:lnTo>
                  <a:close/>
                </a:path>
              </a:pathLst>
            </a:custGeom>
            <a:solidFill>
              <a:srgbClr val="E4E3E3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3" name="object 53" descr=""/>
            <p:cNvSpPr/>
            <p:nvPr/>
          </p:nvSpPr>
          <p:spPr>
            <a:xfrm>
              <a:off x="9954781" y="1244117"/>
              <a:ext cx="1090295" cy="384810"/>
            </a:xfrm>
            <a:custGeom>
              <a:avLst/>
              <a:gdLst/>
              <a:ahLst/>
              <a:cxnLst/>
              <a:rect l="l" t="t" r="r" b="b"/>
              <a:pathLst>
                <a:path w="1090295" h="384810">
                  <a:moveTo>
                    <a:pt x="0" y="0"/>
                  </a:moveTo>
                  <a:lnTo>
                    <a:pt x="1089930" y="0"/>
                  </a:lnTo>
                  <a:lnTo>
                    <a:pt x="1089930" y="384659"/>
                  </a:lnTo>
                  <a:lnTo>
                    <a:pt x="0" y="384659"/>
                  </a:lnTo>
                  <a:lnTo>
                    <a:pt x="0" y="0"/>
                  </a:lnTo>
                  <a:close/>
                </a:path>
              </a:pathLst>
            </a:custGeom>
            <a:ln w="9525">
              <a:solidFill>
                <a:srgbClr val="403F3D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54" name="object 54" descr=""/>
          <p:cNvGrpSpPr/>
          <p:nvPr/>
        </p:nvGrpSpPr>
        <p:grpSpPr>
          <a:xfrm>
            <a:off x="1053184" y="1847723"/>
            <a:ext cx="106680" cy="3126105"/>
            <a:chOff x="1053184" y="1847723"/>
            <a:chExt cx="106680" cy="3126105"/>
          </a:xfrm>
        </p:grpSpPr>
        <p:sp>
          <p:nvSpPr>
            <p:cNvPr id="55" name="object 55" descr=""/>
            <p:cNvSpPr/>
            <p:nvPr/>
          </p:nvSpPr>
          <p:spPr>
            <a:xfrm>
              <a:off x="1053184" y="4968494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80" h="0">
                  <a:moveTo>
                    <a:pt x="106522" y="0"/>
                  </a:moveTo>
                  <a:lnTo>
                    <a:pt x="0" y="1"/>
                  </a:lnTo>
                </a:path>
              </a:pathLst>
            </a:custGeom>
            <a:ln w="9525">
              <a:solidFill>
                <a:srgbClr val="4F59A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6" name="object 56" descr=""/>
            <p:cNvSpPr/>
            <p:nvPr/>
          </p:nvSpPr>
          <p:spPr>
            <a:xfrm>
              <a:off x="1106445" y="1852485"/>
              <a:ext cx="0" cy="3116580"/>
            </a:xfrm>
            <a:custGeom>
              <a:avLst/>
              <a:gdLst/>
              <a:ahLst/>
              <a:cxnLst/>
              <a:rect l="l" t="t" r="r" b="b"/>
              <a:pathLst>
                <a:path w="0" h="3116579">
                  <a:moveTo>
                    <a:pt x="0" y="0"/>
                  </a:moveTo>
                  <a:lnTo>
                    <a:pt x="1" y="3116011"/>
                  </a:lnTo>
                </a:path>
              </a:pathLst>
            </a:custGeom>
            <a:ln w="9525">
              <a:solidFill>
                <a:srgbClr val="2F3B92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7" name="object 57" descr=""/>
            <p:cNvSpPr/>
            <p:nvPr/>
          </p:nvSpPr>
          <p:spPr>
            <a:xfrm>
              <a:off x="1053184" y="1852485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80" h="0">
                  <a:moveTo>
                    <a:pt x="106522" y="0"/>
                  </a:moveTo>
                  <a:lnTo>
                    <a:pt x="0" y="1"/>
                  </a:lnTo>
                </a:path>
              </a:pathLst>
            </a:custGeom>
            <a:ln w="9525">
              <a:solidFill>
                <a:srgbClr val="4F59A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58" name="object 58" descr=""/>
          <p:cNvSpPr txBox="1"/>
          <p:nvPr/>
        </p:nvSpPr>
        <p:spPr>
          <a:xfrm>
            <a:off x="650477" y="3221736"/>
            <a:ext cx="341630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20">
                <a:solidFill>
                  <a:srgbClr val="2A3796"/>
                </a:solidFill>
                <a:latin typeface="Arial"/>
                <a:cs typeface="Arial"/>
              </a:rPr>
              <a:t>2400</a:t>
            </a:r>
            <a:endParaRPr sz="1100">
              <a:latin typeface="Arial"/>
              <a:cs typeface="Arial"/>
            </a:endParaRPr>
          </a:p>
        </p:txBody>
      </p:sp>
      <p:sp>
        <p:nvSpPr>
          <p:cNvPr id="59" name="object 59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301215" rIns="0" bIns="0" rtlCol="0" vert="horz">
            <a:spAutoFit/>
          </a:bodyPr>
          <a:lstStyle/>
          <a:p>
            <a:pPr marL="994410">
              <a:lnSpc>
                <a:spcPct val="100000"/>
              </a:lnSpc>
              <a:spcBef>
                <a:spcPts val="110"/>
              </a:spcBef>
            </a:pPr>
            <a:r>
              <a:rPr dirty="0"/>
              <a:t>I</a:t>
            </a:r>
            <a:r>
              <a:rPr dirty="0" spc="-10"/>
              <a:t> </a:t>
            </a:r>
            <a:r>
              <a:rPr dirty="0" spc="-125"/>
              <a:t>SHAPE</a:t>
            </a:r>
            <a:r>
              <a:rPr dirty="0" spc="-10"/>
              <a:t> </a:t>
            </a:r>
            <a:r>
              <a:rPr dirty="0" spc="35"/>
              <a:t>3000</a:t>
            </a:r>
          </a:p>
        </p:txBody>
      </p: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6857999"/>
                </a:lnTo>
                <a:lnTo>
                  <a:pt x="12192000" y="6857999"/>
                </a:lnTo>
                <a:lnTo>
                  <a:pt x="12192000" y="0"/>
                </a:lnTo>
                <a:close/>
              </a:path>
            </a:pathLst>
          </a:custGeom>
          <a:solidFill>
            <a:srgbClr val="F5EEE7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3" name="object 3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694777" y="3299282"/>
            <a:ext cx="3640556" cy="2781935"/>
          </a:xfrm>
          <a:prstGeom prst="rect">
            <a:avLst/>
          </a:prstGeom>
        </p:spPr>
      </p:pic>
      <p:pic>
        <p:nvPicPr>
          <p:cNvPr id="4" name="object 4" descr="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61810" y="2177249"/>
            <a:ext cx="5818999" cy="3388880"/>
          </a:xfrm>
          <a:prstGeom prst="rect">
            <a:avLst/>
          </a:prstGeom>
        </p:spPr>
      </p:pic>
      <p:sp>
        <p:nvSpPr>
          <p:cNvPr id="5" name="object 5" descr=""/>
          <p:cNvSpPr/>
          <p:nvPr/>
        </p:nvSpPr>
        <p:spPr>
          <a:xfrm>
            <a:off x="9691688" y="5566130"/>
            <a:ext cx="931544" cy="635635"/>
          </a:xfrm>
          <a:custGeom>
            <a:avLst/>
            <a:gdLst/>
            <a:ahLst/>
            <a:cxnLst/>
            <a:rect l="l" t="t" r="r" b="b"/>
            <a:pathLst>
              <a:path w="931545" h="635635">
                <a:moveTo>
                  <a:pt x="76200" y="559371"/>
                </a:moveTo>
                <a:lnTo>
                  <a:pt x="41275" y="559371"/>
                </a:lnTo>
                <a:lnTo>
                  <a:pt x="41275" y="0"/>
                </a:lnTo>
                <a:lnTo>
                  <a:pt x="34925" y="0"/>
                </a:lnTo>
                <a:lnTo>
                  <a:pt x="34925" y="559371"/>
                </a:lnTo>
                <a:lnTo>
                  <a:pt x="0" y="559371"/>
                </a:lnTo>
                <a:lnTo>
                  <a:pt x="38100" y="635571"/>
                </a:lnTo>
                <a:lnTo>
                  <a:pt x="69850" y="572071"/>
                </a:lnTo>
                <a:lnTo>
                  <a:pt x="76200" y="559371"/>
                </a:lnTo>
                <a:close/>
              </a:path>
              <a:path w="931545" h="635635">
                <a:moveTo>
                  <a:pt x="931443" y="559371"/>
                </a:moveTo>
                <a:lnTo>
                  <a:pt x="896518" y="559371"/>
                </a:lnTo>
                <a:lnTo>
                  <a:pt x="896518" y="165735"/>
                </a:lnTo>
                <a:lnTo>
                  <a:pt x="890168" y="165735"/>
                </a:lnTo>
                <a:lnTo>
                  <a:pt x="890168" y="559371"/>
                </a:lnTo>
                <a:lnTo>
                  <a:pt x="855243" y="559371"/>
                </a:lnTo>
                <a:lnTo>
                  <a:pt x="893343" y="635571"/>
                </a:lnTo>
                <a:lnTo>
                  <a:pt x="925093" y="572071"/>
                </a:lnTo>
                <a:lnTo>
                  <a:pt x="931443" y="559371"/>
                </a:lnTo>
                <a:close/>
              </a:path>
            </a:pathLst>
          </a:custGeom>
          <a:solidFill>
            <a:srgbClr val="C55A1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" name="object 6" descr=""/>
          <p:cNvSpPr txBox="1"/>
          <p:nvPr/>
        </p:nvSpPr>
        <p:spPr>
          <a:xfrm>
            <a:off x="7910626" y="6180327"/>
            <a:ext cx="570865" cy="13208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700" spc="-10">
                <a:solidFill>
                  <a:srgbClr val="C55A11"/>
                </a:solidFill>
                <a:latin typeface="Arial"/>
                <a:cs typeface="Arial"/>
              </a:rPr>
              <a:t>Consumables</a:t>
            </a:r>
            <a:endParaRPr sz="700">
              <a:latin typeface="Arial"/>
              <a:cs typeface="Arial"/>
            </a:endParaRPr>
          </a:p>
        </p:txBody>
      </p:sp>
      <p:sp>
        <p:nvSpPr>
          <p:cNvPr id="7" name="object 7" descr=""/>
          <p:cNvSpPr/>
          <p:nvPr/>
        </p:nvSpPr>
        <p:spPr>
          <a:xfrm>
            <a:off x="8931211" y="5647720"/>
            <a:ext cx="76200" cy="545465"/>
          </a:xfrm>
          <a:custGeom>
            <a:avLst/>
            <a:gdLst/>
            <a:ahLst/>
            <a:cxnLst/>
            <a:rect l="l" t="t" r="r" b="b"/>
            <a:pathLst>
              <a:path w="76200" h="545464">
                <a:moveTo>
                  <a:pt x="34925" y="469266"/>
                </a:moveTo>
                <a:lnTo>
                  <a:pt x="0" y="469266"/>
                </a:lnTo>
                <a:lnTo>
                  <a:pt x="38100" y="545466"/>
                </a:lnTo>
                <a:lnTo>
                  <a:pt x="69850" y="481966"/>
                </a:lnTo>
                <a:lnTo>
                  <a:pt x="34925" y="481966"/>
                </a:lnTo>
                <a:lnTo>
                  <a:pt x="34925" y="469266"/>
                </a:lnTo>
                <a:close/>
              </a:path>
              <a:path w="76200" h="545464">
                <a:moveTo>
                  <a:pt x="41275" y="0"/>
                </a:moveTo>
                <a:lnTo>
                  <a:pt x="34925" y="0"/>
                </a:lnTo>
                <a:lnTo>
                  <a:pt x="34925" y="481966"/>
                </a:lnTo>
                <a:lnTo>
                  <a:pt x="41275" y="481966"/>
                </a:lnTo>
                <a:lnTo>
                  <a:pt x="41275" y="0"/>
                </a:lnTo>
                <a:close/>
              </a:path>
              <a:path w="76200" h="545464">
                <a:moveTo>
                  <a:pt x="76200" y="469266"/>
                </a:moveTo>
                <a:lnTo>
                  <a:pt x="41275" y="469266"/>
                </a:lnTo>
                <a:lnTo>
                  <a:pt x="41275" y="481966"/>
                </a:lnTo>
                <a:lnTo>
                  <a:pt x="69850" y="481966"/>
                </a:lnTo>
                <a:lnTo>
                  <a:pt x="76200" y="469266"/>
                </a:lnTo>
                <a:close/>
              </a:path>
            </a:pathLst>
          </a:custGeom>
          <a:solidFill>
            <a:srgbClr val="C55A11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8" name="object 8" descr="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1003508" y="4755286"/>
            <a:ext cx="76200" cy="236372"/>
          </a:xfrm>
          <a:prstGeom prst="rect">
            <a:avLst/>
          </a:prstGeom>
        </p:spPr>
      </p:pic>
      <p:sp>
        <p:nvSpPr>
          <p:cNvPr id="9" name="object 9" descr=""/>
          <p:cNvSpPr txBox="1"/>
          <p:nvPr/>
        </p:nvSpPr>
        <p:spPr>
          <a:xfrm>
            <a:off x="10876698" y="4607559"/>
            <a:ext cx="387985" cy="13208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700" spc="-10">
                <a:solidFill>
                  <a:srgbClr val="C55A11"/>
                </a:solidFill>
                <a:latin typeface="Arial"/>
                <a:cs typeface="Arial"/>
              </a:rPr>
              <a:t>Cleaning</a:t>
            </a:r>
            <a:endParaRPr sz="700">
              <a:latin typeface="Arial"/>
              <a:cs typeface="Arial"/>
            </a:endParaRPr>
          </a:p>
        </p:txBody>
      </p:sp>
      <p:sp>
        <p:nvSpPr>
          <p:cNvPr id="10" name="object 10" descr=""/>
          <p:cNvSpPr txBox="1"/>
          <p:nvPr/>
        </p:nvSpPr>
        <p:spPr>
          <a:xfrm>
            <a:off x="8532571" y="4619751"/>
            <a:ext cx="356235" cy="13208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700" spc="-10">
                <a:solidFill>
                  <a:srgbClr val="C55A11"/>
                </a:solidFill>
                <a:latin typeface="Arial"/>
                <a:cs typeface="Arial"/>
              </a:rPr>
              <a:t>Cooking</a:t>
            </a:r>
            <a:endParaRPr sz="700">
              <a:latin typeface="Arial"/>
              <a:cs typeface="Arial"/>
            </a:endParaRPr>
          </a:p>
        </p:txBody>
      </p:sp>
      <p:pic>
        <p:nvPicPr>
          <p:cNvPr id="11" name="object 11" descr="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730488" y="4758461"/>
            <a:ext cx="76200" cy="236372"/>
          </a:xfrm>
          <a:prstGeom prst="rect">
            <a:avLst/>
          </a:prstGeom>
        </p:spPr>
      </p:pic>
      <p:sp>
        <p:nvSpPr>
          <p:cNvPr id="12" name="object 12" descr=""/>
          <p:cNvSpPr txBox="1"/>
          <p:nvPr/>
        </p:nvSpPr>
        <p:spPr>
          <a:xfrm>
            <a:off x="9350450" y="4610607"/>
            <a:ext cx="508634" cy="13208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700" spc="-10">
                <a:solidFill>
                  <a:srgbClr val="C55A11"/>
                </a:solidFill>
                <a:latin typeface="Arial"/>
                <a:cs typeface="Arial"/>
              </a:rPr>
              <a:t>Preparation</a:t>
            </a:r>
            <a:endParaRPr sz="700">
              <a:latin typeface="Arial"/>
              <a:cs typeface="Arial"/>
            </a:endParaRPr>
          </a:p>
        </p:txBody>
      </p:sp>
      <p:grpSp>
        <p:nvGrpSpPr>
          <p:cNvPr id="13" name="object 13" descr=""/>
          <p:cNvGrpSpPr/>
          <p:nvPr/>
        </p:nvGrpSpPr>
        <p:grpSpPr>
          <a:xfrm>
            <a:off x="8040687" y="4667796"/>
            <a:ext cx="2865755" cy="1531620"/>
            <a:chOff x="8040687" y="4667796"/>
            <a:chExt cx="2865755" cy="1531620"/>
          </a:xfrm>
        </p:grpSpPr>
        <p:pic>
          <p:nvPicPr>
            <p:cNvPr id="14" name="object 14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9595980" y="4760696"/>
              <a:ext cx="76200" cy="207568"/>
            </a:xfrm>
            <a:prstGeom prst="rect">
              <a:avLst/>
            </a:prstGeom>
          </p:spPr>
        </p:pic>
        <p:sp>
          <p:nvSpPr>
            <p:cNvPr id="15" name="object 15" descr=""/>
            <p:cNvSpPr/>
            <p:nvPr/>
          </p:nvSpPr>
          <p:spPr>
            <a:xfrm>
              <a:off x="8207489" y="5771545"/>
              <a:ext cx="76200" cy="427990"/>
            </a:xfrm>
            <a:custGeom>
              <a:avLst/>
              <a:gdLst/>
              <a:ahLst/>
              <a:cxnLst/>
              <a:rect l="l" t="t" r="r" b="b"/>
              <a:pathLst>
                <a:path w="76200" h="427989">
                  <a:moveTo>
                    <a:pt x="34924" y="351218"/>
                  </a:moveTo>
                  <a:lnTo>
                    <a:pt x="0" y="351218"/>
                  </a:lnTo>
                  <a:lnTo>
                    <a:pt x="38087" y="427418"/>
                  </a:lnTo>
                  <a:lnTo>
                    <a:pt x="69847" y="363918"/>
                  </a:lnTo>
                  <a:lnTo>
                    <a:pt x="34925" y="363918"/>
                  </a:lnTo>
                  <a:lnTo>
                    <a:pt x="34924" y="351218"/>
                  </a:lnTo>
                  <a:close/>
                </a:path>
                <a:path w="76200" h="427989">
                  <a:moveTo>
                    <a:pt x="41262" y="0"/>
                  </a:moveTo>
                  <a:lnTo>
                    <a:pt x="34912" y="0"/>
                  </a:lnTo>
                  <a:lnTo>
                    <a:pt x="34925" y="363918"/>
                  </a:lnTo>
                  <a:lnTo>
                    <a:pt x="41275" y="363918"/>
                  </a:lnTo>
                  <a:lnTo>
                    <a:pt x="41262" y="0"/>
                  </a:lnTo>
                  <a:close/>
                </a:path>
                <a:path w="76200" h="427989">
                  <a:moveTo>
                    <a:pt x="76200" y="351218"/>
                  </a:moveTo>
                  <a:lnTo>
                    <a:pt x="41274" y="351218"/>
                  </a:lnTo>
                  <a:lnTo>
                    <a:pt x="41275" y="363918"/>
                  </a:lnTo>
                  <a:lnTo>
                    <a:pt x="69847" y="363918"/>
                  </a:lnTo>
                  <a:lnTo>
                    <a:pt x="76200" y="351218"/>
                  </a:lnTo>
                  <a:close/>
                </a:path>
              </a:pathLst>
            </a:custGeom>
            <a:solidFill>
              <a:srgbClr val="C55A11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6" name="object 16" descr=""/>
            <p:cNvSpPr/>
            <p:nvPr/>
          </p:nvSpPr>
          <p:spPr>
            <a:xfrm>
              <a:off x="9169400" y="4983352"/>
              <a:ext cx="650875" cy="771525"/>
            </a:xfrm>
            <a:custGeom>
              <a:avLst/>
              <a:gdLst/>
              <a:ahLst/>
              <a:cxnLst/>
              <a:rect l="l" t="t" r="r" b="b"/>
              <a:pathLst>
                <a:path w="650875" h="771525">
                  <a:moveTo>
                    <a:pt x="0" y="25400"/>
                  </a:moveTo>
                  <a:lnTo>
                    <a:pt x="9525" y="771525"/>
                  </a:lnTo>
                  <a:lnTo>
                    <a:pt x="638175" y="682625"/>
                  </a:lnTo>
                  <a:lnTo>
                    <a:pt x="650875" y="0"/>
                  </a:lnTo>
                  <a:lnTo>
                    <a:pt x="0" y="25400"/>
                  </a:lnTo>
                  <a:close/>
                </a:path>
              </a:pathLst>
            </a:custGeom>
            <a:ln w="9525">
              <a:solidFill>
                <a:srgbClr val="C55A11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7" name="object 17" descr=""/>
            <p:cNvSpPr/>
            <p:nvPr/>
          </p:nvSpPr>
          <p:spPr>
            <a:xfrm>
              <a:off x="8655050" y="5025415"/>
              <a:ext cx="488950" cy="809625"/>
            </a:xfrm>
            <a:custGeom>
              <a:avLst/>
              <a:gdLst/>
              <a:ahLst/>
              <a:cxnLst/>
              <a:rect l="l" t="t" r="r" b="b"/>
              <a:pathLst>
                <a:path w="488950" h="809625">
                  <a:moveTo>
                    <a:pt x="0" y="22225"/>
                  </a:moveTo>
                  <a:lnTo>
                    <a:pt x="198" y="71437"/>
                  </a:lnTo>
                  <a:lnTo>
                    <a:pt x="396" y="120650"/>
                  </a:lnTo>
                  <a:lnTo>
                    <a:pt x="595" y="169862"/>
                  </a:lnTo>
                  <a:lnTo>
                    <a:pt x="793" y="219075"/>
                  </a:lnTo>
                  <a:lnTo>
                    <a:pt x="992" y="268287"/>
                  </a:lnTo>
                  <a:lnTo>
                    <a:pt x="1190" y="317500"/>
                  </a:lnTo>
                  <a:lnTo>
                    <a:pt x="1389" y="366712"/>
                  </a:lnTo>
                  <a:lnTo>
                    <a:pt x="1587" y="415925"/>
                  </a:lnTo>
                  <a:lnTo>
                    <a:pt x="1785" y="465137"/>
                  </a:lnTo>
                  <a:lnTo>
                    <a:pt x="1984" y="514350"/>
                  </a:lnTo>
                  <a:lnTo>
                    <a:pt x="2182" y="563562"/>
                  </a:lnTo>
                  <a:lnTo>
                    <a:pt x="2381" y="612775"/>
                  </a:lnTo>
                  <a:lnTo>
                    <a:pt x="2579" y="661987"/>
                  </a:lnTo>
                  <a:lnTo>
                    <a:pt x="2778" y="711200"/>
                  </a:lnTo>
                  <a:lnTo>
                    <a:pt x="2976" y="760412"/>
                  </a:lnTo>
                  <a:lnTo>
                    <a:pt x="3175" y="809625"/>
                  </a:lnTo>
                  <a:lnTo>
                    <a:pt x="479425" y="742950"/>
                  </a:lnTo>
                  <a:lnTo>
                    <a:pt x="488950" y="0"/>
                  </a:lnTo>
                  <a:lnTo>
                    <a:pt x="0" y="22225"/>
                  </a:lnTo>
                  <a:close/>
                </a:path>
              </a:pathLst>
            </a:custGeom>
            <a:ln w="9525">
              <a:solidFill>
                <a:srgbClr val="C55A11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" name="object 18" descr=""/>
            <p:cNvSpPr/>
            <p:nvPr/>
          </p:nvSpPr>
          <p:spPr>
            <a:xfrm>
              <a:off x="8045450" y="5530240"/>
              <a:ext cx="587375" cy="403225"/>
            </a:xfrm>
            <a:custGeom>
              <a:avLst/>
              <a:gdLst/>
              <a:ahLst/>
              <a:cxnLst/>
              <a:rect l="l" t="t" r="r" b="b"/>
              <a:pathLst>
                <a:path w="587375" h="403225">
                  <a:moveTo>
                    <a:pt x="0" y="63500"/>
                  </a:moveTo>
                  <a:lnTo>
                    <a:pt x="0" y="403225"/>
                  </a:lnTo>
                  <a:lnTo>
                    <a:pt x="584200" y="314325"/>
                  </a:lnTo>
                  <a:lnTo>
                    <a:pt x="584729" y="261937"/>
                  </a:lnTo>
                  <a:lnTo>
                    <a:pt x="585258" y="209550"/>
                  </a:lnTo>
                  <a:lnTo>
                    <a:pt x="585787" y="157162"/>
                  </a:lnTo>
                  <a:lnTo>
                    <a:pt x="586317" y="104775"/>
                  </a:lnTo>
                  <a:lnTo>
                    <a:pt x="586846" y="52387"/>
                  </a:lnTo>
                  <a:lnTo>
                    <a:pt x="587375" y="0"/>
                  </a:lnTo>
                  <a:lnTo>
                    <a:pt x="0" y="63500"/>
                  </a:lnTo>
                  <a:close/>
                </a:path>
              </a:pathLst>
            </a:custGeom>
            <a:ln w="9525">
              <a:solidFill>
                <a:srgbClr val="C55A11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" name="object 19" descr=""/>
            <p:cNvSpPr/>
            <p:nvPr/>
          </p:nvSpPr>
          <p:spPr>
            <a:xfrm>
              <a:off x="8114449" y="4667796"/>
              <a:ext cx="395605" cy="515620"/>
            </a:xfrm>
            <a:custGeom>
              <a:avLst/>
              <a:gdLst/>
              <a:ahLst/>
              <a:cxnLst/>
              <a:rect l="l" t="t" r="r" b="b"/>
              <a:pathLst>
                <a:path w="395604" h="515620">
                  <a:moveTo>
                    <a:pt x="319087" y="34717"/>
                  </a:moveTo>
                  <a:lnTo>
                    <a:pt x="0" y="34925"/>
                  </a:lnTo>
                  <a:lnTo>
                    <a:pt x="0" y="515619"/>
                  </a:lnTo>
                  <a:lnTo>
                    <a:pt x="6350" y="515619"/>
                  </a:lnTo>
                  <a:lnTo>
                    <a:pt x="6350" y="41262"/>
                  </a:lnTo>
                  <a:lnTo>
                    <a:pt x="3175" y="41262"/>
                  </a:lnTo>
                  <a:lnTo>
                    <a:pt x="6350" y="38087"/>
                  </a:lnTo>
                  <a:lnTo>
                    <a:pt x="319144" y="38087"/>
                  </a:lnTo>
                  <a:lnTo>
                    <a:pt x="319087" y="34717"/>
                  </a:lnTo>
                  <a:close/>
                </a:path>
                <a:path w="395604" h="515620">
                  <a:moveTo>
                    <a:pt x="318503" y="0"/>
                  </a:moveTo>
                  <a:lnTo>
                    <a:pt x="319786" y="76187"/>
                  </a:lnTo>
                  <a:lnTo>
                    <a:pt x="387183" y="41066"/>
                  </a:lnTo>
                  <a:lnTo>
                    <a:pt x="331851" y="41066"/>
                  </a:lnTo>
                  <a:lnTo>
                    <a:pt x="331838" y="34717"/>
                  </a:lnTo>
                  <a:lnTo>
                    <a:pt x="390955" y="34717"/>
                  </a:lnTo>
                  <a:lnTo>
                    <a:pt x="318503" y="0"/>
                  </a:lnTo>
                  <a:close/>
                </a:path>
                <a:path w="395604" h="515620">
                  <a:moveTo>
                    <a:pt x="6350" y="38087"/>
                  </a:moveTo>
                  <a:lnTo>
                    <a:pt x="3175" y="41262"/>
                  </a:lnTo>
                  <a:lnTo>
                    <a:pt x="6350" y="41262"/>
                  </a:lnTo>
                  <a:lnTo>
                    <a:pt x="6350" y="38087"/>
                  </a:lnTo>
                  <a:close/>
                </a:path>
                <a:path w="395604" h="515620">
                  <a:moveTo>
                    <a:pt x="319144" y="38087"/>
                  </a:moveTo>
                  <a:lnTo>
                    <a:pt x="6350" y="38087"/>
                  </a:lnTo>
                  <a:lnTo>
                    <a:pt x="6350" y="41262"/>
                  </a:lnTo>
                  <a:lnTo>
                    <a:pt x="3175" y="41262"/>
                  </a:lnTo>
                  <a:lnTo>
                    <a:pt x="319194" y="41066"/>
                  </a:lnTo>
                  <a:lnTo>
                    <a:pt x="319144" y="38087"/>
                  </a:lnTo>
                  <a:close/>
                </a:path>
                <a:path w="395604" h="515620">
                  <a:moveTo>
                    <a:pt x="390955" y="34717"/>
                  </a:moveTo>
                  <a:lnTo>
                    <a:pt x="331838" y="34717"/>
                  </a:lnTo>
                  <a:lnTo>
                    <a:pt x="331851" y="41066"/>
                  </a:lnTo>
                  <a:lnTo>
                    <a:pt x="387183" y="41066"/>
                  </a:lnTo>
                  <a:lnTo>
                    <a:pt x="395338" y="36817"/>
                  </a:lnTo>
                  <a:lnTo>
                    <a:pt x="390955" y="34717"/>
                  </a:lnTo>
                  <a:close/>
                </a:path>
              </a:pathLst>
            </a:custGeom>
            <a:solidFill>
              <a:srgbClr val="C55A11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0" name="object 20" descr=""/>
            <p:cNvSpPr/>
            <p:nvPr/>
          </p:nvSpPr>
          <p:spPr>
            <a:xfrm>
              <a:off x="9863137" y="4983962"/>
              <a:ext cx="1038225" cy="885825"/>
            </a:xfrm>
            <a:custGeom>
              <a:avLst/>
              <a:gdLst/>
              <a:ahLst/>
              <a:cxnLst/>
              <a:rect l="l" t="t" r="r" b="b"/>
              <a:pathLst>
                <a:path w="1038225" h="885825">
                  <a:moveTo>
                    <a:pt x="0" y="0"/>
                  </a:moveTo>
                  <a:lnTo>
                    <a:pt x="183" y="52570"/>
                  </a:lnTo>
                  <a:lnTo>
                    <a:pt x="366" y="105141"/>
                  </a:lnTo>
                  <a:lnTo>
                    <a:pt x="549" y="157712"/>
                  </a:lnTo>
                  <a:lnTo>
                    <a:pt x="732" y="210282"/>
                  </a:lnTo>
                  <a:lnTo>
                    <a:pt x="915" y="262853"/>
                  </a:lnTo>
                  <a:lnTo>
                    <a:pt x="1098" y="315424"/>
                  </a:lnTo>
                  <a:lnTo>
                    <a:pt x="1282" y="367995"/>
                  </a:lnTo>
                  <a:lnTo>
                    <a:pt x="1465" y="420565"/>
                  </a:lnTo>
                  <a:lnTo>
                    <a:pt x="1648" y="473136"/>
                  </a:lnTo>
                  <a:lnTo>
                    <a:pt x="1831" y="525707"/>
                  </a:lnTo>
                  <a:lnTo>
                    <a:pt x="2014" y="578278"/>
                  </a:lnTo>
                  <a:lnTo>
                    <a:pt x="2197" y="630848"/>
                  </a:lnTo>
                  <a:lnTo>
                    <a:pt x="2381" y="683419"/>
                  </a:lnTo>
                  <a:lnTo>
                    <a:pt x="1033460" y="885825"/>
                  </a:lnTo>
                  <a:lnTo>
                    <a:pt x="1033758" y="834479"/>
                  </a:lnTo>
                  <a:lnTo>
                    <a:pt x="1034056" y="783133"/>
                  </a:lnTo>
                  <a:lnTo>
                    <a:pt x="1034354" y="731788"/>
                  </a:lnTo>
                  <a:lnTo>
                    <a:pt x="1034652" y="680442"/>
                  </a:lnTo>
                  <a:lnTo>
                    <a:pt x="1034950" y="629096"/>
                  </a:lnTo>
                  <a:lnTo>
                    <a:pt x="1035248" y="577751"/>
                  </a:lnTo>
                  <a:lnTo>
                    <a:pt x="1035546" y="526405"/>
                  </a:lnTo>
                  <a:lnTo>
                    <a:pt x="1035844" y="475059"/>
                  </a:lnTo>
                  <a:lnTo>
                    <a:pt x="1036141" y="423714"/>
                  </a:lnTo>
                  <a:lnTo>
                    <a:pt x="1036439" y="372368"/>
                  </a:lnTo>
                  <a:lnTo>
                    <a:pt x="1036736" y="321022"/>
                  </a:lnTo>
                  <a:lnTo>
                    <a:pt x="1037033" y="269676"/>
                  </a:lnTo>
                  <a:lnTo>
                    <a:pt x="1037330" y="218331"/>
                  </a:lnTo>
                  <a:lnTo>
                    <a:pt x="1037627" y="166985"/>
                  </a:lnTo>
                  <a:lnTo>
                    <a:pt x="1037924" y="115639"/>
                  </a:lnTo>
                  <a:lnTo>
                    <a:pt x="1038220" y="64294"/>
                  </a:lnTo>
                  <a:lnTo>
                    <a:pt x="0" y="0"/>
                  </a:lnTo>
                  <a:close/>
                </a:path>
              </a:pathLst>
            </a:custGeom>
            <a:ln w="9525">
              <a:solidFill>
                <a:srgbClr val="C55A11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21" name="object 21" descr=""/>
          <p:cNvSpPr txBox="1"/>
          <p:nvPr/>
        </p:nvSpPr>
        <p:spPr>
          <a:xfrm>
            <a:off x="9960711" y="3165855"/>
            <a:ext cx="345440" cy="13208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700" spc="-10">
                <a:solidFill>
                  <a:srgbClr val="C55A11"/>
                </a:solidFill>
                <a:latin typeface="Arial"/>
                <a:cs typeface="Arial"/>
              </a:rPr>
              <a:t>Storage</a:t>
            </a:r>
            <a:endParaRPr sz="700">
              <a:latin typeface="Arial"/>
              <a:cs typeface="Arial"/>
            </a:endParaRPr>
          </a:p>
        </p:txBody>
      </p:sp>
      <p:sp>
        <p:nvSpPr>
          <p:cNvPr id="22" name="object 22" descr=""/>
          <p:cNvSpPr/>
          <p:nvPr/>
        </p:nvSpPr>
        <p:spPr>
          <a:xfrm>
            <a:off x="7537094" y="4143895"/>
            <a:ext cx="421640" cy="76200"/>
          </a:xfrm>
          <a:custGeom>
            <a:avLst/>
            <a:gdLst/>
            <a:ahLst/>
            <a:cxnLst/>
            <a:rect l="l" t="t" r="r" b="b"/>
            <a:pathLst>
              <a:path w="421640" h="76200">
                <a:moveTo>
                  <a:pt x="76200" y="0"/>
                </a:moveTo>
                <a:lnTo>
                  <a:pt x="0" y="38100"/>
                </a:lnTo>
                <a:lnTo>
                  <a:pt x="76200" y="76200"/>
                </a:lnTo>
                <a:lnTo>
                  <a:pt x="76200" y="41275"/>
                </a:lnTo>
                <a:lnTo>
                  <a:pt x="63500" y="41275"/>
                </a:lnTo>
                <a:lnTo>
                  <a:pt x="63500" y="34925"/>
                </a:lnTo>
                <a:lnTo>
                  <a:pt x="76200" y="34925"/>
                </a:lnTo>
                <a:lnTo>
                  <a:pt x="76200" y="0"/>
                </a:lnTo>
                <a:close/>
              </a:path>
              <a:path w="421640" h="76200">
                <a:moveTo>
                  <a:pt x="76200" y="34925"/>
                </a:moveTo>
                <a:lnTo>
                  <a:pt x="63500" y="34925"/>
                </a:lnTo>
                <a:lnTo>
                  <a:pt x="63500" y="41275"/>
                </a:lnTo>
                <a:lnTo>
                  <a:pt x="76200" y="41275"/>
                </a:lnTo>
                <a:lnTo>
                  <a:pt x="76200" y="34925"/>
                </a:lnTo>
                <a:close/>
              </a:path>
              <a:path w="421640" h="76200">
                <a:moveTo>
                  <a:pt x="421043" y="34925"/>
                </a:moveTo>
                <a:lnTo>
                  <a:pt x="76200" y="34925"/>
                </a:lnTo>
                <a:lnTo>
                  <a:pt x="76200" y="41275"/>
                </a:lnTo>
                <a:lnTo>
                  <a:pt x="421043" y="41275"/>
                </a:lnTo>
                <a:lnTo>
                  <a:pt x="421043" y="34925"/>
                </a:lnTo>
                <a:close/>
              </a:path>
            </a:pathLst>
          </a:custGeom>
          <a:solidFill>
            <a:srgbClr val="C55A1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3" name="object 23" descr=""/>
          <p:cNvSpPr txBox="1"/>
          <p:nvPr/>
        </p:nvSpPr>
        <p:spPr>
          <a:xfrm>
            <a:off x="6946251" y="4092447"/>
            <a:ext cx="570865" cy="13208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700" spc="-10">
                <a:solidFill>
                  <a:srgbClr val="C55A11"/>
                </a:solidFill>
                <a:latin typeface="Arial"/>
                <a:cs typeface="Arial"/>
              </a:rPr>
              <a:t>Consumables</a:t>
            </a:r>
            <a:endParaRPr sz="700">
              <a:latin typeface="Arial"/>
              <a:cs typeface="Arial"/>
            </a:endParaRPr>
          </a:p>
        </p:txBody>
      </p:sp>
      <p:sp>
        <p:nvSpPr>
          <p:cNvPr id="24" name="object 24" descr=""/>
          <p:cNvSpPr/>
          <p:nvPr/>
        </p:nvSpPr>
        <p:spPr>
          <a:xfrm>
            <a:off x="1659991" y="1943239"/>
            <a:ext cx="0" cy="123825"/>
          </a:xfrm>
          <a:custGeom>
            <a:avLst/>
            <a:gdLst/>
            <a:ahLst/>
            <a:cxnLst/>
            <a:rect l="l" t="t" r="r" b="b"/>
            <a:pathLst>
              <a:path w="0" h="123825">
                <a:moveTo>
                  <a:pt x="0" y="0"/>
                </a:moveTo>
                <a:lnTo>
                  <a:pt x="1" y="123588"/>
                </a:lnTo>
              </a:path>
            </a:pathLst>
          </a:custGeom>
          <a:ln w="9525">
            <a:solidFill>
              <a:srgbClr val="4F59A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5" name="object 25" descr=""/>
          <p:cNvSpPr txBox="1"/>
          <p:nvPr/>
        </p:nvSpPr>
        <p:spPr>
          <a:xfrm>
            <a:off x="2687180" y="1956816"/>
            <a:ext cx="344805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20">
                <a:solidFill>
                  <a:srgbClr val="2A3796"/>
                </a:solidFill>
                <a:latin typeface="Arial"/>
                <a:cs typeface="Arial"/>
              </a:rPr>
              <a:t>2800</a:t>
            </a:r>
            <a:endParaRPr sz="1100">
              <a:latin typeface="Arial"/>
              <a:cs typeface="Arial"/>
            </a:endParaRPr>
          </a:p>
        </p:txBody>
      </p:sp>
      <p:grpSp>
        <p:nvGrpSpPr>
          <p:cNvPr id="26" name="object 26" descr=""/>
          <p:cNvGrpSpPr/>
          <p:nvPr/>
        </p:nvGrpSpPr>
        <p:grpSpPr>
          <a:xfrm>
            <a:off x="1656816" y="2001862"/>
            <a:ext cx="3764915" cy="429895"/>
            <a:chOff x="1656816" y="2001862"/>
            <a:chExt cx="3764915" cy="429895"/>
          </a:xfrm>
        </p:grpSpPr>
        <p:sp>
          <p:nvSpPr>
            <p:cNvPr id="27" name="object 27" descr=""/>
            <p:cNvSpPr/>
            <p:nvPr/>
          </p:nvSpPr>
          <p:spPr>
            <a:xfrm>
              <a:off x="5416384" y="2066836"/>
              <a:ext cx="0" cy="123825"/>
            </a:xfrm>
            <a:custGeom>
              <a:avLst/>
              <a:gdLst/>
              <a:ahLst/>
              <a:cxnLst/>
              <a:rect l="l" t="t" r="r" b="b"/>
              <a:pathLst>
                <a:path w="0" h="123825">
                  <a:moveTo>
                    <a:pt x="0" y="0"/>
                  </a:moveTo>
                  <a:lnTo>
                    <a:pt x="1" y="123588"/>
                  </a:lnTo>
                </a:path>
              </a:pathLst>
            </a:custGeom>
            <a:ln w="9525">
              <a:solidFill>
                <a:srgbClr val="4F59A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8" name="object 28" descr=""/>
            <p:cNvSpPr/>
            <p:nvPr/>
          </p:nvSpPr>
          <p:spPr>
            <a:xfrm>
              <a:off x="1659991" y="2005037"/>
              <a:ext cx="2320290" cy="366395"/>
            </a:xfrm>
            <a:custGeom>
              <a:avLst/>
              <a:gdLst/>
              <a:ahLst/>
              <a:cxnLst/>
              <a:rect l="l" t="t" r="r" b="b"/>
              <a:pathLst>
                <a:path w="2320290" h="366394">
                  <a:moveTo>
                    <a:pt x="0" y="0"/>
                  </a:moveTo>
                  <a:lnTo>
                    <a:pt x="2320201" y="365995"/>
                  </a:lnTo>
                </a:path>
              </a:pathLst>
            </a:custGeom>
            <a:ln w="6350">
              <a:solidFill>
                <a:srgbClr val="4F59A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9" name="object 29" descr=""/>
            <p:cNvSpPr/>
            <p:nvPr/>
          </p:nvSpPr>
          <p:spPr>
            <a:xfrm>
              <a:off x="3978909" y="2124867"/>
              <a:ext cx="1437640" cy="245110"/>
            </a:xfrm>
            <a:custGeom>
              <a:avLst/>
              <a:gdLst/>
              <a:ahLst/>
              <a:cxnLst/>
              <a:rect l="l" t="t" r="r" b="b"/>
              <a:pathLst>
                <a:path w="1437639" h="245110">
                  <a:moveTo>
                    <a:pt x="0" y="245092"/>
                  </a:moveTo>
                  <a:lnTo>
                    <a:pt x="1437470" y="0"/>
                  </a:lnTo>
                </a:path>
              </a:pathLst>
            </a:custGeom>
            <a:ln w="6350">
              <a:solidFill>
                <a:srgbClr val="4F59A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0" name="object 30" descr=""/>
            <p:cNvSpPr/>
            <p:nvPr/>
          </p:nvSpPr>
          <p:spPr>
            <a:xfrm>
              <a:off x="3984599" y="2308161"/>
              <a:ext cx="0" cy="123825"/>
            </a:xfrm>
            <a:custGeom>
              <a:avLst/>
              <a:gdLst/>
              <a:ahLst/>
              <a:cxnLst/>
              <a:rect l="l" t="t" r="r" b="b"/>
              <a:pathLst>
                <a:path w="0" h="123825">
                  <a:moveTo>
                    <a:pt x="0" y="0"/>
                  </a:moveTo>
                  <a:lnTo>
                    <a:pt x="1" y="123588"/>
                  </a:lnTo>
                </a:path>
              </a:pathLst>
            </a:custGeom>
            <a:ln w="9525">
              <a:solidFill>
                <a:srgbClr val="4F59A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31" name="object 31" descr=""/>
          <p:cNvSpPr txBox="1"/>
          <p:nvPr/>
        </p:nvSpPr>
        <p:spPr>
          <a:xfrm>
            <a:off x="4501959" y="1959864"/>
            <a:ext cx="322580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15">
                <a:solidFill>
                  <a:srgbClr val="2A3796"/>
                </a:solidFill>
                <a:latin typeface="Arial"/>
                <a:cs typeface="Arial"/>
              </a:rPr>
              <a:t>1800</a:t>
            </a:r>
            <a:endParaRPr sz="1100">
              <a:latin typeface="Arial"/>
              <a:cs typeface="Arial"/>
            </a:endParaRPr>
          </a:p>
        </p:txBody>
      </p:sp>
      <p:sp>
        <p:nvSpPr>
          <p:cNvPr id="32" name="object 32" descr=""/>
          <p:cNvSpPr/>
          <p:nvPr/>
        </p:nvSpPr>
        <p:spPr>
          <a:xfrm>
            <a:off x="10132809" y="3314433"/>
            <a:ext cx="76200" cy="353060"/>
          </a:xfrm>
          <a:custGeom>
            <a:avLst/>
            <a:gdLst/>
            <a:ahLst/>
            <a:cxnLst/>
            <a:rect l="l" t="t" r="r" b="b"/>
            <a:pathLst>
              <a:path w="76200" h="353060">
                <a:moveTo>
                  <a:pt x="41275" y="63500"/>
                </a:moveTo>
                <a:lnTo>
                  <a:pt x="34925" y="63500"/>
                </a:lnTo>
                <a:lnTo>
                  <a:pt x="34925" y="352894"/>
                </a:lnTo>
                <a:lnTo>
                  <a:pt x="41275" y="352894"/>
                </a:lnTo>
                <a:lnTo>
                  <a:pt x="41275" y="63500"/>
                </a:lnTo>
                <a:close/>
              </a:path>
              <a:path w="76200" h="353060">
                <a:moveTo>
                  <a:pt x="38100" y="0"/>
                </a:moveTo>
                <a:lnTo>
                  <a:pt x="0" y="76200"/>
                </a:lnTo>
                <a:lnTo>
                  <a:pt x="34925" y="76200"/>
                </a:lnTo>
                <a:lnTo>
                  <a:pt x="34925" y="63500"/>
                </a:lnTo>
                <a:lnTo>
                  <a:pt x="69850" y="63500"/>
                </a:lnTo>
                <a:lnTo>
                  <a:pt x="38100" y="0"/>
                </a:lnTo>
                <a:close/>
              </a:path>
              <a:path w="76200" h="353060">
                <a:moveTo>
                  <a:pt x="69850" y="63500"/>
                </a:moveTo>
                <a:lnTo>
                  <a:pt x="41275" y="63500"/>
                </a:lnTo>
                <a:lnTo>
                  <a:pt x="41275" y="76200"/>
                </a:lnTo>
                <a:lnTo>
                  <a:pt x="76200" y="76200"/>
                </a:lnTo>
                <a:lnTo>
                  <a:pt x="69850" y="63500"/>
                </a:lnTo>
                <a:close/>
              </a:path>
            </a:pathLst>
          </a:custGeom>
          <a:solidFill>
            <a:srgbClr val="C55A1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3" name="object 33" descr=""/>
          <p:cNvSpPr txBox="1"/>
          <p:nvPr/>
        </p:nvSpPr>
        <p:spPr>
          <a:xfrm>
            <a:off x="11385905" y="3830320"/>
            <a:ext cx="570865" cy="13208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700" spc="-10">
                <a:solidFill>
                  <a:srgbClr val="C55A11"/>
                </a:solidFill>
                <a:latin typeface="Arial"/>
                <a:cs typeface="Arial"/>
              </a:rPr>
              <a:t>Consumables</a:t>
            </a:r>
            <a:endParaRPr sz="700">
              <a:latin typeface="Arial"/>
              <a:cs typeface="Arial"/>
            </a:endParaRPr>
          </a:p>
        </p:txBody>
      </p:sp>
      <p:grpSp>
        <p:nvGrpSpPr>
          <p:cNvPr id="34" name="object 34" descr=""/>
          <p:cNvGrpSpPr/>
          <p:nvPr/>
        </p:nvGrpSpPr>
        <p:grpSpPr>
          <a:xfrm>
            <a:off x="7879550" y="3203829"/>
            <a:ext cx="3743960" cy="1225550"/>
            <a:chOff x="7879550" y="3203829"/>
            <a:chExt cx="3743960" cy="1225550"/>
          </a:xfrm>
        </p:grpSpPr>
        <p:sp>
          <p:nvSpPr>
            <p:cNvPr id="35" name="object 35" descr=""/>
            <p:cNvSpPr/>
            <p:nvPr/>
          </p:nvSpPr>
          <p:spPr>
            <a:xfrm>
              <a:off x="9548495" y="3203828"/>
              <a:ext cx="2075180" cy="1062990"/>
            </a:xfrm>
            <a:custGeom>
              <a:avLst/>
              <a:gdLst/>
              <a:ahLst/>
              <a:cxnLst/>
              <a:rect l="l" t="t" r="r" b="b"/>
              <a:pathLst>
                <a:path w="2075179" h="1062989">
                  <a:moveTo>
                    <a:pt x="377952" y="38100"/>
                  </a:moveTo>
                  <a:lnTo>
                    <a:pt x="371602" y="34925"/>
                  </a:lnTo>
                  <a:lnTo>
                    <a:pt x="301752" y="0"/>
                  </a:lnTo>
                  <a:lnTo>
                    <a:pt x="301752" y="34925"/>
                  </a:lnTo>
                  <a:lnTo>
                    <a:pt x="0" y="34925"/>
                  </a:lnTo>
                  <a:lnTo>
                    <a:pt x="0" y="482638"/>
                  </a:lnTo>
                  <a:lnTo>
                    <a:pt x="6350" y="482638"/>
                  </a:lnTo>
                  <a:lnTo>
                    <a:pt x="6350" y="41275"/>
                  </a:lnTo>
                  <a:lnTo>
                    <a:pt x="301752" y="41275"/>
                  </a:lnTo>
                  <a:lnTo>
                    <a:pt x="301752" y="76200"/>
                  </a:lnTo>
                  <a:lnTo>
                    <a:pt x="371602" y="41275"/>
                  </a:lnTo>
                  <a:lnTo>
                    <a:pt x="377952" y="38100"/>
                  </a:lnTo>
                  <a:close/>
                </a:path>
                <a:path w="2075179" h="1062989">
                  <a:moveTo>
                    <a:pt x="2074633" y="856627"/>
                  </a:moveTo>
                  <a:lnTo>
                    <a:pt x="2068220" y="842873"/>
                  </a:lnTo>
                  <a:lnTo>
                    <a:pt x="2038667" y="779399"/>
                  </a:lnTo>
                  <a:lnTo>
                    <a:pt x="1998472" y="854506"/>
                  </a:lnTo>
                  <a:lnTo>
                    <a:pt x="2033701" y="855497"/>
                  </a:lnTo>
                  <a:lnTo>
                    <a:pt x="2033371" y="1056347"/>
                  </a:lnTo>
                  <a:lnTo>
                    <a:pt x="1450238" y="1056347"/>
                  </a:lnTo>
                  <a:lnTo>
                    <a:pt x="1450238" y="1062697"/>
                  </a:lnTo>
                  <a:lnTo>
                    <a:pt x="2039721" y="1062697"/>
                  </a:lnTo>
                  <a:lnTo>
                    <a:pt x="2039721" y="1059522"/>
                  </a:lnTo>
                  <a:lnTo>
                    <a:pt x="2039721" y="1056347"/>
                  </a:lnTo>
                  <a:lnTo>
                    <a:pt x="2040051" y="856627"/>
                  </a:lnTo>
                  <a:lnTo>
                    <a:pt x="2040051" y="855675"/>
                  </a:lnTo>
                  <a:lnTo>
                    <a:pt x="2074633" y="856627"/>
                  </a:lnTo>
                  <a:close/>
                </a:path>
              </a:pathLst>
            </a:custGeom>
            <a:solidFill>
              <a:srgbClr val="C55A11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6" name="object 36" descr=""/>
            <p:cNvSpPr/>
            <p:nvPr/>
          </p:nvSpPr>
          <p:spPr>
            <a:xfrm>
              <a:off x="7884312" y="3314700"/>
              <a:ext cx="1967230" cy="709930"/>
            </a:xfrm>
            <a:custGeom>
              <a:avLst/>
              <a:gdLst/>
              <a:ahLst/>
              <a:cxnLst/>
              <a:rect l="l" t="t" r="r" b="b"/>
              <a:pathLst>
                <a:path w="1967229" h="709929">
                  <a:moveTo>
                    <a:pt x="0" y="0"/>
                  </a:moveTo>
                  <a:lnTo>
                    <a:pt x="216" y="49789"/>
                  </a:lnTo>
                  <a:lnTo>
                    <a:pt x="433" y="99579"/>
                  </a:lnTo>
                  <a:lnTo>
                    <a:pt x="649" y="149369"/>
                  </a:lnTo>
                  <a:lnTo>
                    <a:pt x="865" y="199159"/>
                  </a:lnTo>
                  <a:lnTo>
                    <a:pt x="1082" y="248949"/>
                  </a:lnTo>
                  <a:lnTo>
                    <a:pt x="1298" y="298739"/>
                  </a:lnTo>
                  <a:lnTo>
                    <a:pt x="1515" y="348528"/>
                  </a:lnTo>
                  <a:lnTo>
                    <a:pt x="1731" y="398318"/>
                  </a:lnTo>
                  <a:lnTo>
                    <a:pt x="1947" y="448108"/>
                  </a:lnTo>
                  <a:lnTo>
                    <a:pt x="2164" y="497898"/>
                  </a:lnTo>
                  <a:lnTo>
                    <a:pt x="2381" y="547688"/>
                  </a:lnTo>
                  <a:lnTo>
                    <a:pt x="1966911" y="709613"/>
                  </a:lnTo>
                  <a:lnTo>
                    <a:pt x="1966614" y="658416"/>
                  </a:lnTo>
                  <a:lnTo>
                    <a:pt x="1966317" y="607219"/>
                  </a:lnTo>
                  <a:lnTo>
                    <a:pt x="1966019" y="556022"/>
                  </a:lnTo>
                  <a:lnTo>
                    <a:pt x="1965721" y="504825"/>
                  </a:lnTo>
                  <a:lnTo>
                    <a:pt x="1965423" y="453628"/>
                  </a:lnTo>
                  <a:lnTo>
                    <a:pt x="1965125" y="402431"/>
                  </a:lnTo>
                  <a:lnTo>
                    <a:pt x="1964827" y="351235"/>
                  </a:lnTo>
                  <a:lnTo>
                    <a:pt x="1964531" y="300038"/>
                  </a:lnTo>
                  <a:lnTo>
                    <a:pt x="0" y="0"/>
                  </a:lnTo>
                  <a:close/>
                </a:path>
              </a:pathLst>
            </a:custGeom>
            <a:ln w="9525">
              <a:solidFill>
                <a:srgbClr val="C55A11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7" name="object 37" descr=""/>
            <p:cNvSpPr/>
            <p:nvPr/>
          </p:nvSpPr>
          <p:spPr>
            <a:xfrm>
              <a:off x="7886700" y="3900487"/>
              <a:ext cx="1981200" cy="519430"/>
            </a:xfrm>
            <a:custGeom>
              <a:avLst/>
              <a:gdLst/>
              <a:ahLst/>
              <a:cxnLst/>
              <a:rect l="l" t="t" r="r" b="b"/>
              <a:pathLst>
                <a:path w="1981200" h="519429">
                  <a:moveTo>
                    <a:pt x="0" y="0"/>
                  </a:moveTo>
                  <a:lnTo>
                    <a:pt x="0" y="471487"/>
                  </a:lnTo>
                  <a:lnTo>
                    <a:pt x="1981201" y="519112"/>
                  </a:lnTo>
                  <a:lnTo>
                    <a:pt x="1971681" y="147637"/>
                  </a:lnTo>
                  <a:lnTo>
                    <a:pt x="0" y="0"/>
                  </a:lnTo>
                  <a:close/>
                </a:path>
              </a:pathLst>
            </a:custGeom>
            <a:ln w="9525">
              <a:solidFill>
                <a:srgbClr val="C55A11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8" name="object 38" descr=""/>
            <p:cNvSpPr/>
            <p:nvPr/>
          </p:nvSpPr>
          <p:spPr>
            <a:xfrm>
              <a:off x="9901237" y="3388525"/>
              <a:ext cx="1205230" cy="636270"/>
            </a:xfrm>
            <a:custGeom>
              <a:avLst/>
              <a:gdLst/>
              <a:ahLst/>
              <a:cxnLst/>
              <a:rect l="l" t="t" r="r" b="b"/>
              <a:pathLst>
                <a:path w="1205229" h="636270">
                  <a:moveTo>
                    <a:pt x="0" y="223837"/>
                  </a:moveTo>
                  <a:lnTo>
                    <a:pt x="0" y="635794"/>
                  </a:lnTo>
                  <a:lnTo>
                    <a:pt x="1204910" y="531019"/>
                  </a:lnTo>
                  <a:lnTo>
                    <a:pt x="1204673" y="477917"/>
                  </a:lnTo>
                  <a:lnTo>
                    <a:pt x="1204436" y="424815"/>
                  </a:lnTo>
                  <a:lnTo>
                    <a:pt x="1204199" y="371713"/>
                  </a:lnTo>
                  <a:lnTo>
                    <a:pt x="1203962" y="318611"/>
                  </a:lnTo>
                  <a:lnTo>
                    <a:pt x="1203724" y="265509"/>
                  </a:lnTo>
                  <a:lnTo>
                    <a:pt x="1203486" y="212407"/>
                  </a:lnTo>
                  <a:lnTo>
                    <a:pt x="1203248" y="159305"/>
                  </a:lnTo>
                  <a:lnTo>
                    <a:pt x="1203009" y="106203"/>
                  </a:lnTo>
                  <a:lnTo>
                    <a:pt x="1202770" y="53101"/>
                  </a:lnTo>
                  <a:lnTo>
                    <a:pt x="1202530" y="0"/>
                  </a:lnTo>
                  <a:lnTo>
                    <a:pt x="0" y="223837"/>
                  </a:lnTo>
                  <a:close/>
                </a:path>
              </a:pathLst>
            </a:custGeom>
            <a:ln w="9525">
              <a:solidFill>
                <a:srgbClr val="C55A11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9" name="object 39" descr=""/>
            <p:cNvSpPr/>
            <p:nvPr/>
          </p:nvSpPr>
          <p:spPr>
            <a:xfrm>
              <a:off x="9901237" y="3950500"/>
              <a:ext cx="1200150" cy="474345"/>
            </a:xfrm>
            <a:custGeom>
              <a:avLst/>
              <a:gdLst/>
              <a:ahLst/>
              <a:cxnLst/>
              <a:rect l="l" t="t" r="r" b="b"/>
              <a:pathLst>
                <a:path w="1200150" h="474345">
                  <a:moveTo>
                    <a:pt x="0" y="102394"/>
                  </a:moveTo>
                  <a:lnTo>
                    <a:pt x="9525" y="473869"/>
                  </a:lnTo>
                  <a:lnTo>
                    <a:pt x="1200150" y="428625"/>
                  </a:lnTo>
                  <a:lnTo>
                    <a:pt x="1193010" y="0"/>
                  </a:lnTo>
                  <a:lnTo>
                    <a:pt x="0" y="102394"/>
                  </a:lnTo>
                  <a:close/>
                </a:path>
              </a:pathLst>
            </a:custGeom>
            <a:ln w="9525">
              <a:solidFill>
                <a:srgbClr val="C55A11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40" name="object 40" descr=""/>
          <p:cNvSpPr txBox="1"/>
          <p:nvPr/>
        </p:nvSpPr>
        <p:spPr>
          <a:xfrm>
            <a:off x="8612034" y="6186423"/>
            <a:ext cx="2163445" cy="447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73355">
              <a:lnSpc>
                <a:spcPct val="100000"/>
              </a:lnSpc>
              <a:spcBef>
                <a:spcPts val="100"/>
              </a:spcBef>
              <a:tabLst>
                <a:tab pos="860425" algn="l"/>
                <a:tab pos="1830070" algn="l"/>
              </a:tabLst>
            </a:pPr>
            <a:r>
              <a:rPr dirty="0" sz="700" spc="-10">
                <a:solidFill>
                  <a:srgbClr val="C55A11"/>
                </a:solidFill>
                <a:latin typeface="Arial"/>
                <a:cs typeface="Arial"/>
              </a:rPr>
              <a:t>Storage</a:t>
            </a:r>
            <a:r>
              <a:rPr dirty="0" sz="700">
                <a:solidFill>
                  <a:srgbClr val="C55A11"/>
                </a:solidFill>
                <a:latin typeface="Arial"/>
                <a:cs typeface="Arial"/>
              </a:rPr>
              <a:t>	</a:t>
            </a:r>
            <a:r>
              <a:rPr dirty="0" sz="700" spc="-10">
                <a:solidFill>
                  <a:srgbClr val="C55A11"/>
                </a:solidFill>
                <a:latin typeface="Arial"/>
                <a:cs typeface="Arial"/>
              </a:rPr>
              <a:t>Consumables</a:t>
            </a:r>
            <a:r>
              <a:rPr dirty="0" sz="700">
                <a:solidFill>
                  <a:srgbClr val="C55A11"/>
                </a:solidFill>
                <a:latin typeface="Arial"/>
                <a:cs typeface="Arial"/>
              </a:rPr>
              <a:t>	</a:t>
            </a:r>
            <a:r>
              <a:rPr dirty="0" sz="700" spc="-10">
                <a:solidFill>
                  <a:srgbClr val="C55A11"/>
                </a:solidFill>
                <a:latin typeface="Arial"/>
                <a:cs typeface="Arial"/>
              </a:rPr>
              <a:t>Storage</a:t>
            </a:r>
            <a:endParaRPr sz="7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355"/>
              </a:spcBef>
            </a:pPr>
            <a:endParaRPr sz="7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dirty="0" sz="1100" spc="-70">
                <a:solidFill>
                  <a:srgbClr val="2E3A93"/>
                </a:solidFill>
                <a:latin typeface="Arial"/>
                <a:cs typeface="Arial"/>
              </a:rPr>
              <a:t>KITCHEN</a:t>
            </a:r>
            <a:r>
              <a:rPr dirty="0" sz="1100" spc="5">
                <a:solidFill>
                  <a:srgbClr val="2E3A93"/>
                </a:solidFill>
                <a:latin typeface="Arial"/>
                <a:cs typeface="Arial"/>
              </a:rPr>
              <a:t> </a:t>
            </a:r>
            <a:r>
              <a:rPr dirty="0" sz="1100" spc="-45">
                <a:solidFill>
                  <a:srgbClr val="2E3A93"/>
                </a:solidFill>
                <a:latin typeface="Arial"/>
                <a:cs typeface="Arial"/>
              </a:rPr>
              <a:t>FUNCTION</a:t>
            </a:r>
            <a:r>
              <a:rPr dirty="0" sz="1100" spc="5">
                <a:solidFill>
                  <a:srgbClr val="2E3A93"/>
                </a:solidFill>
                <a:latin typeface="Arial"/>
                <a:cs typeface="Arial"/>
              </a:rPr>
              <a:t> </a:t>
            </a:r>
            <a:r>
              <a:rPr dirty="0" sz="1100" spc="-10">
                <a:solidFill>
                  <a:srgbClr val="2E3A93"/>
                </a:solidFill>
                <a:latin typeface="Arial"/>
                <a:cs typeface="Arial"/>
              </a:rPr>
              <a:t>DIAGRAM</a:t>
            </a:r>
            <a:endParaRPr sz="1100">
              <a:latin typeface="Arial"/>
              <a:cs typeface="Arial"/>
            </a:endParaRPr>
          </a:p>
        </p:txBody>
      </p:sp>
      <p:grpSp>
        <p:nvGrpSpPr>
          <p:cNvPr id="41" name="object 41" descr=""/>
          <p:cNvGrpSpPr/>
          <p:nvPr/>
        </p:nvGrpSpPr>
        <p:grpSpPr>
          <a:xfrm>
            <a:off x="7128979" y="328422"/>
            <a:ext cx="3355340" cy="106680"/>
            <a:chOff x="7128979" y="328422"/>
            <a:chExt cx="3355340" cy="106680"/>
          </a:xfrm>
        </p:grpSpPr>
        <p:sp>
          <p:nvSpPr>
            <p:cNvPr id="42" name="object 42" descr=""/>
            <p:cNvSpPr/>
            <p:nvPr/>
          </p:nvSpPr>
          <p:spPr>
            <a:xfrm>
              <a:off x="7133742" y="328422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0"/>
                  </a:moveTo>
                  <a:lnTo>
                    <a:pt x="1" y="106522"/>
                  </a:lnTo>
                </a:path>
              </a:pathLst>
            </a:custGeom>
            <a:ln w="9525">
              <a:solidFill>
                <a:srgbClr val="4F59A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3" name="object 43" descr=""/>
            <p:cNvSpPr/>
            <p:nvPr/>
          </p:nvSpPr>
          <p:spPr>
            <a:xfrm>
              <a:off x="7133742" y="378536"/>
              <a:ext cx="3345815" cy="0"/>
            </a:xfrm>
            <a:custGeom>
              <a:avLst/>
              <a:gdLst/>
              <a:ahLst/>
              <a:cxnLst/>
              <a:rect l="l" t="t" r="r" b="b"/>
              <a:pathLst>
                <a:path w="3345815" h="0">
                  <a:moveTo>
                    <a:pt x="0" y="0"/>
                  </a:moveTo>
                  <a:lnTo>
                    <a:pt x="3345231" y="1"/>
                  </a:lnTo>
                </a:path>
              </a:pathLst>
            </a:custGeom>
            <a:ln w="9525">
              <a:solidFill>
                <a:srgbClr val="2F3B92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4" name="object 44" descr=""/>
            <p:cNvSpPr/>
            <p:nvPr/>
          </p:nvSpPr>
          <p:spPr>
            <a:xfrm>
              <a:off x="7876844" y="328422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0"/>
                  </a:moveTo>
                  <a:lnTo>
                    <a:pt x="1" y="106522"/>
                  </a:lnTo>
                </a:path>
              </a:pathLst>
            </a:custGeom>
            <a:ln w="9525">
              <a:solidFill>
                <a:srgbClr val="4F59A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5" name="object 45" descr=""/>
            <p:cNvSpPr/>
            <p:nvPr/>
          </p:nvSpPr>
          <p:spPr>
            <a:xfrm>
              <a:off x="8625611" y="328422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0"/>
                  </a:moveTo>
                  <a:lnTo>
                    <a:pt x="1" y="106522"/>
                  </a:lnTo>
                </a:path>
              </a:pathLst>
            </a:custGeom>
            <a:ln w="9525">
              <a:solidFill>
                <a:srgbClr val="4F59A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6" name="object 46" descr=""/>
            <p:cNvSpPr/>
            <p:nvPr/>
          </p:nvSpPr>
          <p:spPr>
            <a:xfrm>
              <a:off x="9737496" y="328422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0"/>
                  </a:moveTo>
                  <a:lnTo>
                    <a:pt x="1" y="106522"/>
                  </a:lnTo>
                </a:path>
              </a:pathLst>
            </a:custGeom>
            <a:ln w="9525">
              <a:solidFill>
                <a:srgbClr val="4F59A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7" name="object 47" descr=""/>
            <p:cNvSpPr/>
            <p:nvPr/>
          </p:nvSpPr>
          <p:spPr>
            <a:xfrm>
              <a:off x="10478972" y="328422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0"/>
                  </a:moveTo>
                  <a:lnTo>
                    <a:pt x="1" y="106522"/>
                  </a:lnTo>
                </a:path>
              </a:pathLst>
            </a:custGeom>
            <a:ln w="9525">
              <a:solidFill>
                <a:srgbClr val="4F59A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48" name="object 48" descr=""/>
          <p:cNvSpPr txBox="1"/>
          <p:nvPr/>
        </p:nvSpPr>
        <p:spPr>
          <a:xfrm>
            <a:off x="7385507" y="118871"/>
            <a:ext cx="273685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25">
                <a:solidFill>
                  <a:srgbClr val="2A3796"/>
                </a:solidFill>
                <a:latin typeface="Arial"/>
                <a:cs typeface="Arial"/>
              </a:rPr>
              <a:t>600</a:t>
            </a:r>
            <a:endParaRPr sz="1100">
              <a:latin typeface="Arial"/>
              <a:cs typeface="Arial"/>
            </a:endParaRPr>
          </a:p>
        </p:txBody>
      </p:sp>
      <p:sp>
        <p:nvSpPr>
          <p:cNvPr id="49" name="object 49" descr=""/>
          <p:cNvSpPr txBox="1"/>
          <p:nvPr/>
        </p:nvSpPr>
        <p:spPr>
          <a:xfrm>
            <a:off x="8115668" y="118871"/>
            <a:ext cx="273050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25">
                <a:solidFill>
                  <a:srgbClr val="2A3796"/>
                </a:solidFill>
                <a:latin typeface="Arial"/>
                <a:cs typeface="Arial"/>
              </a:rPr>
              <a:t>600</a:t>
            </a:r>
            <a:endParaRPr sz="1100">
              <a:latin typeface="Arial"/>
              <a:cs typeface="Arial"/>
            </a:endParaRPr>
          </a:p>
        </p:txBody>
      </p:sp>
      <p:sp>
        <p:nvSpPr>
          <p:cNvPr id="50" name="object 50" descr=""/>
          <p:cNvSpPr txBox="1"/>
          <p:nvPr/>
        </p:nvSpPr>
        <p:spPr>
          <a:xfrm>
            <a:off x="9064942" y="118871"/>
            <a:ext cx="273050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25">
                <a:solidFill>
                  <a:srgbClr val="2A3796"/>
                </a:solidFill>
                <a:latin typeface="Arial"/>
                <a:cs typeface="Arial"/>
              </a:rPr>
              <a:t>900</a:t>
            </a:r>
            <a:endParaRPr sz="1100">
              <a:latin typeface="Arial"/>
              <a:cs typeface="Arial"/>
            </a:endParaRPr>
          </a:p>
        </p:txBody>
      </p:sp>
      <p:sp>
        <p:nvSpPr>
          <p:cNvPr id="51" name="object 51" descr=""/>
          <p:cNvSpPr txBox="1"/>
          <p:nvPr/>
        </p:nvSpPr>
        <p:spPr>
          <a:xfrm>
            <a:off x="9993286" y="118871"/>
            <a:ext cx="273685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25">
                <a:solidFill>
                  <a:srgbClr val="2A3796"/>
                </a:solidFill>
                <a:latin typeface="Arial"/>
                <a:cs typeface="Arial"/>
              </a:rPr>
              <a:t>600</a:t>
            </a:r>
            <a:endParaRPr sz="1100">
              <a:latin typeface="Arial"/>
              <a:cs typeface="Arial"/>
            </a:endParaRPr>
          </a:p>
        </p:txBody>
      </p:sp>
      <p:grpSp>
        <p:nvGrpSpPr>
          <p:cNvPr id="52" name="object 52" descr=""/>
          <p:cNvGrpSpPr/>
          <p:nvPr/>
        </p:nvGrpSpPr>
        <p:grpSpPr>
          <a:xfrm>
            <a:off x="10751444" y="1003604"/>
            <a:ext cx="106680" cy="2045970"/>
            <a:chOff x="10751444" y="1003604"/>
            <a:chExt cx="106680" cy="2045970"/>
          </a:xfrm>
        </p:grpSpPr>
        <p:sp>
          <p:nvSpPr>
            <p:cNvPr id="53" name="object 53" descr=""/>
            <p:cNvSpPr/>
            <p:nvPr/>
          </p:nvSpPr>
          <p:spPr>
            <a:xfrm>
              <a:off x="10751444" y="1008367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106522" y="0"/>
                  </a:moveTo>
                  <a:lnTo>
                    <a:pt x="0" y="1"/>
                  </a:lnTo>
                </a:path>
              </a:pathLst>
            </a:custGeom>
            <a:ln w="9525">
              <a:solidFill>
                <a:srgbClr val="4F59A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4" name="object 54" descr=""/>
            <p:cNvSpPr/>
            <p:nvPr/>
          </p:nvSpPr>
          <p:spPr>
            <a:xfrm>
              <a:off x="10751444" y="1371790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106522" y="0"/>
                  </a:moveTo>
                  <a:lnTo>
                    <a:pt x="0" y="1"/>
                  </a:lnTo>
                </a:path>
              </a:pathLst>
            </a:custGeom>
            <a:ln w="9525">
              <a:solidFill>
                <a:srgbClr val="4F59A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5" name="object 55" descr=""/>
            <p:cNvSpPr/>
            <p:nvPr/>
          </p:nvSpPr>
          <p:spPr>
            <a:xfrm>
              <a:off x="10751444" y="1940344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106522" y="0"/>
                  </a:moveTo>
                  <a:lnTo>
                    <a:pt x="0" y="1"/>
                  </a:lnTo>
                </a:path>
              </a:pathLst>
            </a:custGeom>
            <a:ln w="9525">
              <a:solidFill>
                <a:srgbClr val="4F59A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6" name="object 56" descr=""/>
            <p:cNvSpPr/>
            <p:nvPr/>
          </p:nvSpPr>
          <p:spPr>
            <a:xfrm>
              <a:off x="10805096" y="1008367"/>
              <a:ext cx="0" cy="2036445"/>
            </a:xfrm>
            <a:custGeom>
              <a:avLst/>
              <a:gdLst/>
              <a:ahLst/>
              <a:cxnLst/>
              <a:rect l="l" t="t" r="r" b="b"/>
              <a:pathLst>
                <a:path w="0" h="2036445">
                  <a:moveTo>
                    <a:pt x="0" y="0"/>
                  </a:moveTo>
                  <a:lnTo>
                    <a:pt x="1" y="2036031"/>
                  </a:lnTo>
                </a:path>
              </a:pathLst>
            </a:custGeom>
            <a:ln w="9525">
              <a:solidFill>
                <a:srgbClr val="2F3B92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7" name="object 57" descr=""/>
            <p:cNvSpPr/>
            <p:nvPr/>
          </p:nvSpPr>
          <p:spPr>
            <a:xfrm>
              <a:off x="10751444" y="3044405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106522" y="0"/>
                  </a:moveTo>
                  <a:lnTo>
                    <a:pt x="0" y="1"/>
                  </a:lnTo>
                </a:path>
              </a:pathLst>
            </a:custGeom>
            <a:ln w="9525">
              <a:solidFill>
                <a:srgbClr val="4F59A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58" name="object 58" descr=""/>
          <p:cNvSpPr txBox="1"/>
          <p:nvPr/>
        </p:nvSpPr>
        <p:spPr>
          <a:xfrm>
            <a:off x="10891456" y="1072896"/>
            <a:ext cx="265430" cy="6629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25">
                <a:solidFill>
                  <a:srgbClr val="2A3796"/>
                </a:solidFill>
                <a:latin typeface="Arial"/>
                <a:cs typeface="Arial"/>
              </a:rPr>
              <a:t>300</a:t>
            </a:r>
            <a:endParaRPr sz="11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1110"/>
              </a:spcBef>
            </a:pPr>
            <a:endParaRPr sz="11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dirty="0" sz="1100" spc="-25">
                <a:solidFill>
                  <a:srgbClr val="2A3796"/>
                </a:solidFill>
                <a:latin typeface="Arial"/>
                <a:cs typeface="Arial"/>
              </a:rPr>
              <a:t>450</a:t>
            </a:r>
            <a:endParaRPr sz="1100">
              <a:latin typeface="Arial"/>
              <a:cs typeface="Arial"/>
            </a:endParaRPr>
          </a:p>
        </p:txBody>
      </p:sp>
      <p:sp>
        <p:nvSpPr>
          <p:cNvPr id="59" name="object 59" descr=""/>
          <p:cNvSpPr txBox="1"/>
          <p:nvPr/>
        </p:nvSpPr>
        <p:spPr>
          <a:xfrm>
            <a:off x="10891456" y="2398776"/>
            <a:ext cx="273685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25">
                <a:solidFill>
                  <a:srgbClr val="2A3796"/>
                </a:solidFill>
                <a:latin typeface="Arial"/>
                <a:cs typeface="Arial"/>
              </a:rPr>
              <a:t>900</a:t>
            </a:r>
            <a:endParaRPr sz="1100">
              <a:latin typeface="Arial"/>
              <a:cs typeface="Arial"/>
            </a:endParaRPr>
          </a:p>
        </p:txBody>
      </p:sp>
      <p:sp>
        <p:nvSpPr>
          <p:cNvPr id="60" name="object 60" descr=""/>
          <p:cNvSpPr txBox="1"/>
          <p:nvPr/>
        </p:nvSpPr>
        <p:spPr>
          <a:xfrm>
            <a:off x="7244232" y="2136648"/>
            <a:ext cx="2043430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70">
                <a:solidFill>
                  <a:srgbClr val="2E3A93"/>
                </a:solidFill>
                <a:latin typeface="Arial"/>
                <a:cs typeface="Arial"/>
              </a:rPr>
              <a:t>KITCHEN</a:t>
            </a:r>
            <a:r>
              <a:rPr dirty="0" sz="1100" spc="10">
                <a:solidFill>
                  <a:srgbClr val="2E3A93"/>
                </a:solidFill>
                <a:latin typeface="Arial"/>
                <a:cs typeface="Arial"/>
              </a:rPr>
              <a:t> </a:t>
            </a:r>
            <a:r>
              <a:rPr dirty="0" sz="1100" spc="-50">
                <a:solidFill>
                  <a:srgbClr val="2E3A93"/>
                </a:solidFill>
                <a:latin typeface="Arial"/>
                <a:cs typeface="Arial"/>
              </a:rPr>
              <a:t>LAYOUT</a:t>
            </a:r>
            <a:r>
              <a:rPr dirty="0" sz="1100" spc="-10">
                <a:solidFill>
                  <a:srgbClr val="2E3A93"/>
                </a:solidFill>
                <a:latin typeface="Arial"/>
                <a:cs typeface="Arial"/>
              </a:rPr>
              <a:t> </a:t>
            </a:r>
            <a:r>
              <a:rPr dirty="0" sz="1100" spc="-20">
                <a:solidFill>
                  <a:srgbClr val="2E3A93"/>
                </a:solidFill>
                <a:latin typeface="Arial"/>
                <a:cs typeface="Arial"/>
              </a:rPr>
              <a:t>DIMENSIONS</a:t>
            </a:r>
            <a:endParaRPr sz="1100">
              <a:latin typeface="Arial"/>
              <a:cs typeface="Arial"/>
            </a:endParaRPr>
          </a:p>
        </p:txBody>
      </p:sp>
      <p:grpSp>
        <p:nvGrpSpPr>
          <p:cNvPr id="61" name="object 61" descr=""/>
          <p:cNvGrpSpPr/>
          <p:nvPr/>
        </p:nvGrpSpPr>
        <p:grpSpPr>
          <a:xfrm>
            <a:off x="7135164" y="592162"/>
            <a:ext cx="3455035" cy="2465705"/>
            <a:chOff x="7135164" y="592162"/>
            <a:chExt cx="3455035" cy="2465705"/>
          </a:xfrm>
        </p:grpSpPr>
        <p:sp>
          <p:nvSpPr>
            <p:cNvPr id="62" name="object 62" descr=""/>
            <p:cNvSpPr/>
            <p:nvPr/>
          </p:nvSpPr>
          <p:spPr>
            <a:xfrm>
              <a:off x="9772230" y="1347419"/>
              <a:ext cx="441325" cy="1705610"/>
            </a:xfrm>
            <a:custGeom>
              <a:avLst/>
              <a:gdLst/>
              <a:ahLst/>
              <a:cxnLst/>
              <a:rect l="l" t="t" r="r" b="b"/>
              <a:pathLst>
                <a:path w="441325" h="1705610">
                  <a:moveTo>
                    <a:pt x="440905" y="0"/>
                  </a:moveTo>
                  <a:lnTo>
                    <a:pt x="0" y="0"/>
                  </a:lnTo>
                  <a:lnTo>
                    <a:pt x="0" y="1705114"/>
                  </a:lnTo>
                  <a:lnTo>
                    <a:pt x="440905" y="1705114"/>
                  </a:lnTo>
                  <a:lnTo>
                    <a:pt x="440905" y="0"/>
                  </a:lnTo>
                  <a:close/>
                </a:path>
              </a:pathLst>
            </a:custGeom>
            <a:solidFill>
              <a:srgbClr val="E4E3E3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3" name="object 63" descr=""/>
            <p:cNvSpPr/>
            <p:nvPr/>
          </p:nvSpPr>
          <p:spPr>
            <a:xfrm>
              <a:off x="9772230" y="1347419"/>
              <a:ext cx="441325" cy="1705610"/>
            </a:xfrm>
            <a:custGeom>
              <a:avLst/>
              <a:gdLst/>
              <a:ahLst/>
              <a:cxnLst/>
              <a:rect l="l" t="t" r="r" b="b"/>
              <a:pathLst>
                <a:path w="441325" h="1705610">
                  <a:moveTo>
                    <a:pt x="0" y="0"/>
                  </a:moveTo>
                  <a:lnTo>
                    <a:pt x="440906" y="0"/>
                  </a:lnTo>
                  <a:lnTo>
                    <a:pt x="440906" y="1705120"/>
                  </a:lnTo>
                  <a:lnTo>
                    <a:pt x="0" y="1705120"/>
                  </a:lnTo>
                  <a:lnTo>
                    <a:pt x="0" y="0"/>
                  </a:lnTo>
                  <a:close/>
                </a:path>
              </a:pathLst>
            </a:custGeom>
            <a:ln w="9525">
              <a:solidFill>
                <a:srgbClr val="403F3D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4" name="object 64" descr=""/>
            <p:cNvSpPr/>
            <p:nvPr/>
          </p:nvSpPr>
          <p:spPr>
            <a:xfrm>
              <a:off x="7139926" y="981811"/>
              <a:ext cx="3445510" cy="384810"/>
            </a:xfrm>
            <a:custGeom>
              <a:avLst/>
              <a:gdLst/>
              <a:ahLst/>
              <a:cxnLst/>
              <a:rect l="l" t="t" r="r" b="b"/>
              <a:pathLst>
                <a:path w="3445509" h="384809">
                  <a:moveTo>
                    <a:pt x="3445103" y="0"/>
                  </a:moveTo>
                  <a:lnTo>
                    <a:pt x="0" y="0"/>
                  </a:lnTo>
                  <a:lnTo>
                    <a:pt x="0" y="384657"/>
                  </a:lnTo>
                  <a:lnTo>
                    <a:pt x="3445103" y="384657"/>
                  </a:lnTo>
                  <a:lnTo>
                    <a:pt x="3445103" y="0"/>
                  </a:lnTo>
                  <a:close/>
                </a:path>
              </a:pathLst>
            </a:custGeom>
            <a:solidFill>
              <a:srgbClr val="E4E3E3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5" name="object 65" descr=""/>
            <p:cNvSpPr/>
            <p:nvPr/>
          </p:nvSpPr>
          <p:spPr>
            <a:xfrm>
              <a:off x="7139926" y="981811"/>
              <a:ext cx="3445510" cy="384810"/>
            </a:xfrm>
            <a:custGeom>
              <a:avLst/>
              <a:gdLst/>
              <a:ahLst/>
              <a:cxnLst/>
              <a:rect l="l" t="t" r="r" b="b"/>
              <a:pathLst>
                <a:path w="3445509" h="384809">
                  <a:moveTo>
                    <a:pt x="0" y="0"/>
                  </a:moveTo>
                  <a:lnTo>
                    <a:pt x="3445111" y="0"/>
                  </a:lnTo>
                  <a:lnTo>
                    <a:pt x="3445111" y="384659"/>
                  </a:lnTo>
                  <a:lnTo>
                    <a:pt x="0" y="384659"/>
                  </a:lnTo>
                  <a:lnTo>
                    <a:pt x="0" y="0"/>
                  </a:lnTo>
                  <a:close/>
                </a:path>
              </a:pathLst>
            </a:custGeom>
            <a:ln w="9525">
              <a:solidFill>
                <a:srgbClr val="403F3D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6" name="object 66" descr=""/>
            <p:cNvSpPr/>
            <p:nvPr/>
          </p:nvSpPr>
          <p:spPr>
            <a:xfrm>
              <a:off x="10144124" y="967143"/>
              <a:ext cx="441325" cy="405130"/>
            </a:xfrm>
            <a:custGeom>
              <a:avLst/>
              <a:gdLst/>
              <a:ahLst/>
              <a:cxnLst/>
              <a:rect l="l" t="t" r="r" b="b"/>
              <a:pathLst>
                <a:path w="441325" h="405130">
                  <a:moveTo>
                    <a:pt x="440905" y="0"/>
                  </a:moveTo>
                  <a:lnTo>
                    <a:pt x="0" y="0"/>
                  </a:lnTo>
                  <a:lnTo>
                    <a:pt x="0" y="404647"/>
                  </a:lnTo>
                  <a:lnTo>
                    <a:pt x="440905" y="404647"/>
                  </a:lnTo>
                  <a:lnTo>
                    <a:pt x="440905" y="0"/>
                  </a:lnTo>
                  <a:close/>
                </a:path>
              </a:pathLst>
            </a:custGeom>
            <a:solidFill>
              <a:srgbClr val="E4E3E3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7" name="object 67" descr=""/>
            <p:cNvSpPr/>
            <p:nvPr/>
          </p:nvSpPr>
          <p:spPr>
            <a:xfrm>
              <a:off x="10144124" y="967143"/>
              <a:ext cx="441325" cy="405130"/>
            </a:xfrm>
            <a:custGeom>
              <a:avLst/>
              <a:gdLst/>
              <a:ahLst/>
              <a:cxnLst/>
              <a:rect l="l" t="t" r="r" b="b"/>
              <a:pathLst>
                <a:path w="441325" h="405130">
                  <a:moveTo>
                    <a:pt x="0" y="0"/>
                  </a:moveTo>
                  <a:lnTo>
                    <a:pt x="440906" y="0"/>
                  </a:lnTo>
                  <a:lnTo>
                    <a:pt x="440906" y="404648"/>
                  </a:lnTo>
                  <a:lnTo>
                    <a:pt x="0" y="404648"/>
                  </a:lnTo>
                  <a:lnTo>
                    <a:pt x="0" y="0"/>
                  </a:lnTo>
                  <a:close/>
                </a:path>
              </a:pathLst>
            </a:custGeom>
            <a:ln w="9525">
              <a:solidFill>
                <a:srgbClr val="403F3D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8" name="object 68" descr=""/>
            <p:cNvSpPr/>
            <p:nvPr/>
          </p:nvSpPr>
          <p:spPr>
            <a:xfrm>
              <a:off x="7139926" y="596925"/>
              <a:ext cx="737235" cy="384810"/>
            </a:xfrm>
            <a:custGeom>
              <a:avLst/>
              <a:gdLst/>
              <a:ahLst/>
              <a:cxnLst/>
              <a:rect l="l" t="t" r="r" b="b"/>
              <a:pathLst>
                <a:path w="737234" h="384809">
                  <a:moveTo>
                    <a:pt x="736917" y="0"/>
                  </a:moveTo>
                  <a:lnTo>
                    <a:pt x="0" y="0"/>
                  </a:lnTo>
                  <a:lnTo>
                    <a:pt x="0" y="384657"/>
                  </a:lnTo>
                  <a:lnTo>
                    <a:pt x="736917" y="384657"/>
                  </a:lnTo>
                  <a:lnTo>
                    <a:pt x="736917" y="0"/>
                  </a:lnTo>
                  <a:close/>
                </a:path>
              </a:pathLst>
            </a:custGeom>
            <a:solidFill>
              <a:srgbClr val="E4E3E3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9" name="object 69" descr=""/>
            <p:cNvSpPr/>
            <p:nvPr/>
          </p:nvSpPr>
          <p:spPr>
            <a:xfrm>
              <a:off x="7139926" y="596925"/>
              <a:ext cx="737235" cy="384810"/>
            </a:xfrm>
            <a:custGeom>
              <a:avLst/>
              <a:gdLst/>
              <a:ahLst/>
              <a:cxnLst/>
              <a:rect l="l" t="t" r="r" b="b"/>
              <a:pathLst>
                <a:path w="737234" h="384809">
                  <a:moveTo>
                    <a:pt x="0" y="0"/>
                  </a:moveTo>
                  <a:lnTo>
                    <a:pt x="736922" y="0"/>
                  </a:lnTo>
                  <a:lnTo>
                    <a:pt x="736922" y="384659"/>
                  </a:lnTo>
                  <a:lnTo>
                    <a:pt x="0" y="384659"/>
                  </a:lnTo>
                  <a:lnTo>
                    <a:pt x="0" y="0"/>
                  </a:lnTo>
                  <a:close/>
                </a:path>
              </a:pathLst>
            </a:custGeom>
            <a:ln w="9525">
              <a:solidFill>
                <a:srgbClr val="403F3D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0" name="object 70" descr=""/>
            <p:cNvSpPr/>
            <p:nvPr/>
          </p:nvSpPr>
          <p:spPr>
            <a:xfrm>
              <a:off x="7876844" y="596925"/>
              <a:ext cx="756285" cy="384810"/>
            </a:xfrm>
            <a:custGeom>
              <a:avLst/>
              <a:gdLst/>
              <a:ahLst/>
              <a:cxnLst/>
              <a:rect l="l" t="t" r="r" b="b"/>
              <a:pathLst>
                <a:path w="756284" h="384809">
                  <a:moveTo>
                    <a:pt x="755980" y="0"/>
                  </a:moveTo>
                  <a:lnTo>
                    <a:pt x="0" y="0"/>
                  </a:lnTo>
                  <a:lnTo>
                    <a:pt x="0" y="384657"/>
                  </a:lnTo>
                  <a:lnTo>
                    <a:pt x="755980" y="384657"/>
                  </a:lnTo>
                  <a:lnTo>
                    <a:pt x="755980" y="0"/>
                  </a:lnTo>
                  <a:close/>
                </a:path>
              </a:pathLst>
            </a:custGeom>
            <a:solidFill>
              <a:srgbClr val="E4E3E3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1" name="object 71" descr=""/>
            <p:cNvSpPr/>
            <p:nvPr/>
          </p:nvSpPr>
          <p:spPr>
            <a:xfrm>
              <a:off x="7876844" y="596925"/>
              <a:ext cx="756285" cy="384810"/>
            </a:xfrm>
            <a:custGeom>
              <a:avLst/>
              <a:gdLst/>
              <a:ahLst/>
              <a:cxnLst/>
              <a:rect l="l" t="t" r="r" b="b"/>
              <a:pathLst>
                <a:path w="756284" h="384809">
                  <a:moveTo>
                    <a:pt x="0" y="0"/>
                  </a:moveTo>
                  <a:lnTo>
                    <a:pt x="755982" y="0"/>
                  </a:lnTo>
                  <a:lnTo>
                    <a:pt x="755982" y="384659"/>
                  </a:lnTo>
                  <a:lnTo>
                    <a:pt x="0" y="384659"/>
                  </a:lnTo>
                  <a:lnTo>
                    <a:pt x="0" y="0"/>
                  </a:lnTo>
                  <a:close/>
                </a:path>
              </a:pathLst>
            </a:custGeom>
            <a:ln w="9525">
              <a:solidFill>
                <a:srgbClr val="403F3D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2" name="object 72" descr=""/>
            <p:cNvSpPr/>
            <p:nvPr/>
          </p:nvSpPr>
          <p:spPr>
            <a:xfrm>
              <a:off x="8625611" y="596925"/>
              <a:ext cx="1111885" cy="384810"/>
            </a:xfrm>
            <a:custGeom>
              <a:avLst/>
              <a:gdLst/>
              <a:ahLst/>
              <a:cxnLst/>
              <a:rect l="l" t="t" r="r" b="b"/>
              <a:pathLst>
                <a:path w="1111884" h="384809">
                  <a:moveTo>
                    <a:pt x="1111884" y="0"/>
                  </a:moveTo>
                  <a:lnTo>
                    <a:pt x="0" y="0"/>
                  </a:lnTo>
                  <a:lnTo>
                    <a:pt x="0" y="384657"/>
                  </a:lnTo>
                  <a:lnTo>
                    <a:pt x="1111884" y="384657"/>
                  </a:lnTo>
                  <a:lnTo>
                    <a:pt x="1111884" y="0"/>
                  </a:lnTo>
                  <a:close/>
                </a:path>
              </a:pathLst>
            </a:custGeom>
            <a:solidFill>
              <a:srgbClr val="E4E3E3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3" name="object 73" descr=""/>
            <p:cNvSpPr/>
            <p:nvPr/>
          </p:nvSpPr>
          <p:spPr>
            <a:xfrm>
              <a:off x="8625611" y="596925"/>
              <a:ext cx="1111885" cy="384810"/>
            </a:xfrm>
            <a:custGeom>
              <a:avLst/>
              <a:gdLst/>
              <a:ahLst/>
              <a:cxnLst/>
              <a:rect l="l" t="t" r="r" b="b"/>
              <a:pathLst>
                <a:path w="1111884" h="384809">
                  <a:moveTo>
                    <a:pt x="0" y="0"/>
                  </a:moveTo>
                  <a:lnTo>
                    <a:pt x="1111890" y="0"/>
                  </a:lnTo>
                  <a:lnTo>
                    <a:pt x="1111890" y="384659"/>
                  </a:lnTo>
                  <a:lnTo>
                    <a:pt x="0" y="384659"/>
                  </a:lnTo>
                  <a:lnTo>
                    <a:pt x="0" y="0"/>
                  </a:lnTo>
                  <a:close/>
                </a:path>
              </a:pathLst>
            </a:custGeom>
            <a:ln w="9525">
              <a:solidFill>
                <a:srgbClr val="403F3D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4" name="object 74" descr=""/>
            <p:cNvSpPr/>
            <p:nvPr/>
          </p:nvSpPr>
          <p:spPr>
            <a:xfrm>
              <a:off x="9737496" y="596925"/>
              <a:ext cx="756285" cy="384810"/>
            </a:xfrm>
            <a:custGeom>
              <a:avLst/>
              <a:gdLst/>
              <a:ahLst/>
              <a:cxnLst/>
              <a:rect l="l" t="t" r="r" b="b"/>
              <a:pathLst>
                <a:path w="756284" h="384809">
                  <a:moveTo>
                    <a:pt x="755980" y="0"/>
                  </a:moveTo>
                  <a:lnTo>
                    <a:pt x="0" y="0"/>
                  </a:lnTo>
                  <a:lnTo>
                    <a:pt x="0" y="384657"/>
                  </a:lnTo>
                  <a:lnTo>
                    <a:pt x="755980" y="384657"/>
                  </a:lnTo>
                  <a:lnTo>
                    <a:pt x="755980" y="0"/>
                  </a:lnTo>
                  <a:close/>
                </a:path>
              </a:pathLst>
            </a:custGeom>
            <a:solidFill>
              <a:srgbClr val="E4E3E3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5" name="object 75" descr=""/>
            <p:cNvSpPr/>
            <p:nvPr/>
          </p:nvSpPr>
          <p:spPr>
            <a:xfrm>
              <a:off x="9737496" y="596925"/>
              <a:ext cx="756285" cy="384810"/>
            </a:xfrm>
            <a:custGeom>
              <a:avLst/>
              <a:gdLst/>
              <a:ahLst/>
              <a:cxnLst/>
              <a:rect l="l" t="t" r="r" b="b"/>
              <a:pathLst>
                <a:path w="756284" h="384809">
                  <a:moveTo>
                    <a:pt x="0" y="0"/>
                  </a:moveTo>
                  <a:lnTo>
                    <a:pt x="755982" y="0"/>
                  </a:lnTo>
                  <a:lnTo>
                    <a:pt x="755982" y="384659"/>
                  </a:lnTo>
                  <a:lnTo>
                    <a:pt x="0" y="384659"/>
                  </a:lnTo>
                  <a:lnTo>
                    <a:pt x="0" y="0"/>
                  </a:lnTo>
                  <a:close/>
                </a:path>
              </a:pathLst>
            </a:custGeom>
            <a:ln w="9525">
              <a:solidFill>
                <a:srgbClr val="403F3D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6" name="object 76" descr=""/>
            <p:cNvSpPr/>
            <p:nvPr/>
          </p:nvSpPr>
          <p:spPr>
            <a:xfrm>
              <a:off x="10493476" y="596925"/>
              <a:ext cx="92075" cy="384810"/>
            </a:xfrm>
            <a:custGeom>
              <a:avLst/>
              <a:gdLst/>
              <a:ahLst/>
              <a:cxnLst/>
              <a:rect l="l" t="t" r="r" b="b"/>
              <a:pathLst>
                <a:path w="92075" h="384809">
                  <a:moveTo>
                    <a:pt x="91554" y="0"/>
                  </a:moveTo>
                  <a:lnTo>
                    <a:pt x="0" y="0"/>
                  </a:lnTo>
                  <a:lnTo>
                    <a:pt x="0" y="384657"/>
                  </a:lnTo>
                  <a:lnTo>
                    <a:pt x="91554" y="384657"/>
                  </a:lnTo>
                  <a:lnTo>
                    <a:pt x="91554" y="0"/>
                  </a:lnTo>
                  <a:close/>
                </a:path>
              </a:pathLst>
            </a:custGeom>
            <a:solidFill>
              <a:srgbClr val="E4E3E3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7" name="object 77" descr=""/>
            <p:cNvSpPr/>
            <p:nvPr/>
          </p:nvSpPr>
          <p:spPr>
            <a:xfrm>
              <a:off x="10493476" y="596925"/>
              <a:ext cx="92075" cy="384810"/>
            </a:xfrm>
            <a:custGeom>
              <a:avLst/>
              <a:gdLst/>
              <a:ahLst/>
              <a:cxnLst/>
              <a:rect l="l" t="t" r="r" b="b"/>
              <a:pathLst>
                <a:path w="92075" h="384809">
                  <a:moveTo>
                    <a:pt x="0" y="0"/>
                  </a:moveTo>
                  <a:lnTo>
                    <a:pt x="91550" y="0"/>
                  </a:lnTo>
                  <a:lnTo>
                    <a:pt x="91550" y="384659"/>
                  </a:lnTo>
                  <a:lnTo>
                    <a:pt x="0" y="384659"/>
                  </a:lnTo>
                  <a:lnTo>
                    <a:pt x="0" y="0"/>
                  </a:lnTo>
                  <a:close/>
                </a:path>
              </a:pathLst>
            </a:custGeom>
            <a:ln w="9525">
              <a:solidFill>
                <a:srgbClr val="403F3D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8" name="object 78" descr=""/>
            <p:cNvSpPr/>
            <p:nvPr/>
          </p:nvSpPr>
          <p:spPr>
            <a:xfrm>
              <a:off x="10144124" y="1366469"/>
              <a:ext cx="441325" cy="574040"/>
            </a:xfrm>
            <a:custGeom>
              <a:avLst/>
              <a:gdLst/>
              <a:ahLst/>
              <a:cxnLst/>
              <a:rect l="l" t="t" r="r" b="b"/>
              <a:pathLst>
                <a:path w="441325" h="574039">
                  <a:moveTo>
                    <a:pt x="440905" y="0"/>
                  </a:moveTo>
                  <a:lnTo>
                    <a:pt x="0" y="0"/>
                  </a:lnTo>
                  <a:lnTo>
                    <a:pt x="0" y="573874"/>
                  </a:lnTo>
                  <a:lnTo>
                    <a:pt x="440905" y="573874"/>
                  </a:lnTo>
                  <a:lnTo>
                    <a:pt x="440905" y="0"/>
                  </a:lnTo>
                  <a:close/>
                </a:path>
              </a:pathLst>
            </a:custGeom>
            <a:solidFill>
              <a:srgbClr val="E4E3E3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9" name="object 79" descr=""/>
            <p:cNvSpPr/>
            <p:nvPr/>
          </p:nvSpPr>
          <p:spPr>
            <a:xfrm>
              <a:off x="10144124" y="1366469"/>
              <a:ext cx="441325" cy="574040"/>
            </a:xfrm>
            <a:custGeom>
              <a:avLst/>
              <a:gdLst/>
              <a:ahLst/>
              <a:cxnLst/>
              <a:rect l="l" t="t" r="r" b="b"/>
              <a:pathLst>
                <a:path w="441325" h="574039">
                  <a:moveTo>
                    <a:pt x="0" y="0"/>
                  </a:moveTo>
                  <a:lnTo>
                    <a:pt x="440906" y="0"/>
                  </a:lnTo>
                  <a:lnTo>
                    <a:pt x="440906" y="573883"/>
                  </a:lnTo>
                  <a:lnTo>
                    <a:pt x="0" y="573883"/>
                  </a:lnTo>
                  <a:lnTo>
                    <a:pt x="0" y="0"/>
                  </a:lnTo>
                  <a:close/>
                </a:path>
              </a:pathLst>
            </a:custGeom>
            <a:ln w="9525">
              <a:solidFill>
                <a:srgbClr val="403F3D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0" name="object 80" descr=""/>
            <p:cNvSpPr/>
            <p:nvPr/>
          </p:nvSpPr>
          <p:spPr>
            <a:xfrm>
              <a:off x="10144124" y="1940344"/>
              <a:ext cx="441325" cy="1112520"/>
            </a:xfrm>
            <a:custGeom>
              <a:avLst/>
              <a:gdLst/>
              <a:ahLst/>
              <a:cxnLst/>
              <a:rect l="l" t="t" r="r" b="b"/>
              <a:pathLst>
                <a:path w="441325" h="1112520">
                  <a:moveTo>
                    <a:pt x="440905" y="0"/>
                  </a:moveTo>
                  <a:lnTo>
                    <a:pt x="0" y="0"/>
                  </a:lnTo>
                  <a:lnTo>
                    <a:pt x="0" y="1112189"/>
                  </a:lnTo>
                  <a:lnTo>
                    <a:pt x="440905" y="1112189"/>
                  </a:lnTo>
                  <a:lnTo>
                    <a:pt x="440905" y="0"/>
                  </a:lnTo>
                  <a:close/>
                </a:path>
              </a:pathLst>
            </a:custGeom>
            <a:solidFill>
              <a:srgbClr val="E4E3E3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1" name="object 81" descr=""/>
            <p:cNvSpPr/>
            <p:nvPr/>
          </p:nvSpPr>
          <p:spPr>
            <a:xfrm>
              <a:off x="10144124" y="1940344"/>
              <a:ext cx="441325" cy="1112520"/>
            </a:xfrm>
            <a:custGeom>
              <a:avLst/>
              <a:gdLst/>
              <a:ahLst/>
              <a:cxnLst/>
              <a:rect l="l" t="t" r="r" b="b"/>
              <a:pathLst>
                <a:path w="441325" h="1112520">
                  <a:moveTo>
                    <a:pt x="0" y="0"/>
                  </a:moveTo>
                  <a:lnTo>
                    <a:pt x="440906" y="0"/>
                  </a:lnTo>
                  <a:lnTo>
                    <a:pt x="440906" y="1112190"/>
                  </a:lnTo>
                  <a:lnTo>
                    <a:pt x="0" y="1112190"/>
                  </a:lnTo>
                  <a:lnTo>
                    <a:pt x="0" y="0"/>
                  </a:lnTo>
                  <a:close/>
                </a:path>
              </a:pathLst>
            </a:custGeom>
            <a:ln w="9525">
              <a:solidFill>
                <a:srgbClr val="403F3D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82" name="object 82" descr=""/>
          <p:cNvGrpSpPr/>
          <p:nvPr/>
        </p:nvGrpSpPr>
        <p:grpSpPr>
          <a:xfrm>
            <a:off x="1117157" y="2287054"/>
            <a:ext cx="106680" cy="3126105"/>
            <a:chOff x="1117157" y="2287054"/>
            <a:chExt cx="106680" cy="3126105"/>
          </a:xfrm>
        </p:grpSpPr>
        <p:sp>
          <p:nvSpPr>
            <p:cNvPr id="83" name="object 83" descr=""/>
            <p:cNvSpPr/>
            <p:nvPr/>
          </p:nvSpPr>
          <p:spPr>
            <a:xfrm>
              <a:off x="1117157" y="5407824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80" h="0">
                  <a:moveTo>
                    <a:pt x="106522" y="0"/>
                  </a:moveTo>
                  <a:lnTo>
                    <a:pt x="0" y="1"/>
                  </a:lnTo>
                </a:path>
              </a:pathLst>
            </a:custGeom>
            <a:ln w="9525">
              <a:solidFill>
                <a:srgbClr val="4F59A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4" name="object 84" descr=""/>
            <p:cNvSpPr/>
            <p:nvPr/>
          </p:nvSpPr>
          <p:spPr>
            <a:xfrm>
              <a:off x="1170417" y="2291816"/>
              <a:ext cx="0" cy="3116580"/>
            </a:xfrm>
            <a:custGeom>
              <a:avLst/>
              <a:gdLst/>
              <a:ahLst/>
              <a:cxnLst/>
              <a:rect l="l" t="t" r="r" b="b"/>
              <a:pathLst>
                <a:path w="0" h="3116579">
                  <a:moveTo>
                    <a:pt x="0" y="0"/>
                  </a:moveTo>
                  <a:lnTo>
                    <a:pt x="1" y="3116011"/>
                  </a:lnTo>
                </a:path>
              </a:pathLst>
            </a:custGeom>
            <a:ln w="9525">
              <a:solidFill>
                <a:srgbClr val="2F3B92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5" name="object 85" descr=""/>
            <p:cNvSpPr/>
            <p:nvPr/>
          </p:nvSpPr>
          <p:spPr>
            <a:xfrm>
              <a:off x="1117157" y="2291816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80" h="0">
                  <a:moveTo>
                    <a:pt x="106522" y="0"/>
                  </a:moveTo>
                  <a:lnTo>
                    <a:pt x="0" y="1"/>
                  </a:lnTo>
                </a:path>
              </a:pathLst>
            </a:custGeom>
            <a:ln w="9525">
              <a:solidFill>
                <a:srgbClr val="4F59A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86" name="object 86" descr=""/>
          <p:cNvSpPr txBox="1"/>
          <p:nvPr/>
        </p:nvSpPr>
        <p:spPr>
          <a:xfrm>
            <a:off x="714448" y="3660648"/>
            <a:ext cx="341630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20">
                <a:solidFill>
                  <a:srgbClr val="2A3796"/>
                </a:solidFill>
                <a:latin typeface="Arial"/>
                <a:cs typeface="Arial"/>
              </a:rPr>
              <a:t>2400</a:t>
            </a:r>
            <a:endParaRPr sz="1100">
              <a:latin typeface="Arial"/>
              <a:cs typeface="Arial"/>
            </a:endParaRPr>
          </a:p>
        </p:txBody>
      </p:sp>
      <p:sp>
        <p:nvSpPr>
          <p:cNvPr id="87" name="object 87" descr=""/>
          <p:cNvSpPr txBox="1"/>
          <p:nvPr/>
        </p:nvSpPr>
        <p:spPr>
          <a:xfrm>
            <a:off x="1200561" y="737841"/>
            <a:ext cx="2302510" cy="32448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dirty="0" sz="1950" spc="-220" b="1" i="1">
                <a:solidFill>
                  <a:srgbClr val="002060"/>
                </a:solidFill>
                <a:latin typeface="Arial"/>
                <a:cs typeface="Arial"/>
              </a:rPr>
              <a:t>L</a:t>
            </a:r>
            <a:r>
              <a:rPr dirty="0" sz="1950" spc="-85" b="1" i="1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dirty="0" sz="1950" spc="-125" b="1" i="1">
                <a:solidFill>
                  <a:srgbClr val="002060"/>
                </a:solidFill>
                <a:latin typeface="Arial"/>
                <a:cs typeface="Arial"/>
              </a:rPr>
              <a:t>SHAPE</a:t>
            </a:r>
            <a:r>
              <a:rPr dirty="0" sz="1950" spc="-15" b="1" i="1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dirty="0" sz="1950" spc="-10" b="1" i="1">
                <a:solidFill>
                  <a:srgbClr val="002060"/>
                </a:solidFill>
                <a:latin typeface="Arial"/>
                <a:cs typeface="Arial"/>
              </a:rPr>
              <a:t>2800x1800</a:t>
            </a:r>
            <a:endParaRPr sz="195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6857999"/>
                </a:lnTo>
                <a:lnTo>
                  <a:pt x="12192000" y="6857999"/>
                </a:lnTo>
                <a:lnTo>
                  <a:pt x="12192000" y="0"/>
                </a:lnTo>
                <a:close/>
              </a:path>
            </a:pathLst>
          </a:custGeom>
          <a:solidFill>
            <a:srgbClr val="F5EEE7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3" name="object 3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819506" y="3381376"/>
            <a:ext cx="4506594" cy="2706281"/>
          </a:xfrm>
          <a:prstGeom prst="rect">
            <a:avLst/>
          </a:prstGeom>
        </p:spPr>
      </p:pic>
      <p:pic>
        <p:nvPicPr>
          <p:cNvPr id="4" name="object 4" descr="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70355" y="2254897"/>
            <a:ext cx="5549176" cy="3231743"/>
          </a:xfrm>
          <a:prstGeom prst="rect">
            <a:avLst/>
          </a:prstGeom>
        </p:spPr>
      </p:pic>
      <p:sp>
        <p:nvSpPr>
          <p:cNvPr id="5" name="object 5" descr=""/>
          <p:cNvSpPr/>
          <p:nvPr/>
        </p:nvSpPr>
        <p:spPr>
          <a:xfrm>
            <a:off x="917859" y="1900694"/>
            <a:ext cx="0" cy="124460"/>
          </a:xfrm>
          <a:custGeom>
            <a:avLst/>
            <a:gdLst/>
            <a:ahLst/>
            <a:cxnLst/>
            <a:rect l="l" t="t" r="r" b="b"/>
            <a:pathLst>
              <a:path w="0" h="124460">
                <a:moveTo>
                  <a:pt x="0" y="0"/>
                </a:moveTo>
                <a:lnTo>
                  <a:pt x="1" y="124219"/>
                </a:lnTo>
              </a:path>
            </a:pathLst>
          </a:custGeom>
          <a:ln w="9525">
            <a:solidFill>
              <a:srgbClr val="4F59A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" name="object 6" descr=""/>
          <p:cNvSpPr txBox="1"/>
          <p:nvPr/>
        </p:nvSpPr>
        <p:spPr>
          <a:xfrm>
            <a:off x="2329446" y="1908048"/>
            <a:ext cx="346710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20">
                <a:solidFill>
                  <a:srgbClr val="2A3796"/>
                </a:solidFill>
                <a:latin typeface="Arial"/>
                <a:cs typeface="Arial"/>
              </a:rPr>
              <a:t>3600</a:t>
            </a:r>
            <a:endParaRPr sz="1100">
              <a:latin typeface="Arial"/>
              <a:cs typeface="Arial"/>
            </a:endParaRPr>
          </a:p>
        </p:txBody>
      </p:sp>
      <p:grpSp>
        <p:nvGrpSpPr>
          <p:cNvPr id="7" name="object 7" descr=""/>
          <p:cNvGrpSpPr/>
          <p:nvPr/>
        </p:nvGrpSpPr>
        <p:grpSpPr>
          <a:xfrm>
            <a:off x="914223" y="1958517"/>
            <a:ext cx="4918710" cy="525145"/>
            <a:chOff x="914223" y="1958517"/>
            <a:chExt cx="4918710" cy="525145"/>
          </a:xfrm>
        </p:grpSpPr>
        <p:sp>
          <p:nvSpPr>
            <p:cNvPr id="8" name="object 8" descr=""/>
            <p:cNvSpPr/>
            <p:nvPr/>
          </p:nvSpPr>
          <p:spPr>
            <a:xfrm>
              <a:off x="5825959" y="1995576"/>
              <a:ext cx="0" cy="124460"/>
            </a:xfrm>
            <a:custGeom>
              <a:avLst/>
              <a:gdLst/>
              <a:ahLst/>
              <a:cxnLst/>
              <a:rect l="l" t="t" r="r" b="b"/>
              <a:pathLst>
                <a:path w="0" h="124460">
                  <a:moveTo>
                    <a:pt x="0" y="0"/>
                  </a:moveTo>
                  <a:lnTo>
                    <a:pt x="1" y="124219"/>
                  </a:lnTo>
                </a:path>
              </a:pathLst>
            </a:custGeom>
            <a:ln w="9525">
              <a:solidFill>
                <a:srgbClr val="4F59A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" name="object 9" descr=""/>
            <p:cNvSpPr/>
            <p:nvPr/>
          </p:nvSpPr>
          <p:spPr>
            <a:xfrm>
              <a:off x="917398" y="1961692"/>
              <a:ext cx="3150235" cy="459740"/>
            </a:xfrm>
            <a:custGeom>
              <a:avLst/>
              <a:gdLst/>
              <a:ahLst/>
              <a:cxnLst/>
              <a:rect l="l" t="t" r="r" b="b"/>
              <a:pathLst>
                <a:path w="3150235" h="459739">
                  <a:moveTo>
                    <a:pt x="0" y="0"/>
                  </a:moveTo>
                  <a:lnTo>
                    <a:pt x="3149821" y="459493"/>
                  </a:lnTo>
                </a:path>
              </a:pathLst>
            </a:custGeom>
            <a:ln w="6350">
              <a:solidFill>
                <a:srgbClr val="4F59A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" name="object 10" descr=""/>
            <p:cNvSpPr/>
            <p:nvPr/>
          </p:nvSpPr>
          <p:spPr>
            <a:xfrm>
              <a:off x="4057878" y="2060289"/>
              <a:ext cx="1772285" cy="361315"/>
            </a:xfrm>
            <a:custGeom>
              <a:avLst/>
              <a:gdLst/>
              <a:ahLst/>
              <a:cxnLst/>
              <a:rect l="l" t="t" r="r" b="b"/>
              <a:pathLst>
                <a:path w="1772285" h="361314">
                  <a:moveTo>
                    <a:pt x="0" y="360991"/>
                  </a:moveTo>
                  <a:lnTo>
                    <a:pt x="1771791" y="0"/>
                  </a:lnTo>
                </a:path>
              </a:pathLst>
            </a:custGeom>
            <a:ln w="6350">
              <a:solidFill>
                <a:srgbClr val="4F59A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" name="object 11" descr=""/>
            <p:cNvSpPr/>
            <p:nvPr/>
          </p:nvSpPr>
          <p:spPr>
            <a:xfrm>
              <a:off x="4066514" y="2359075"/>
              <a:ext cx="0" cy="124460"/>
            </a:xfrm>
            <a:custGeom>
              <a:avLst/>
              <a:gdLst/>
              <a:ahLst/>
              <a:cxnLst/>
              <a:rect l="l" t="t" r="r" b="b"/>
              <a:pathLst>
                <a:path w="0" h="124460">
                  <a:moveTo>
                    <a:pt x="0" y="0"/>
                  </a:moveTo>
                  <a:lnTo>
                    <a:pt x="1" y="124219"/>
                  </a:lnTo>
                </a:path>
              </a:pathLst>
            </a:custGeom>
            <a:ln w="9525">
              <a:solidFill>
                <a:srgbClr val="4F59A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2" name="object 12" descr=""/>
          <p:cNvSpPr txBox="1"/>
          <p:nvPr/>
        </p:nvSpPr>
        <p:spPr>
          <a:xfrm>
            <a:off x="4825631" y="1938528"/>
            <a:ext cx="341630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20">
                <a:solidFill>
                  <a:srgbClr val="2A3796"/>
                </a:solidFill>
                <a:latin typeface="Arial"/>
                <a:cs typeface="Arial"/>
              </a:rPr>
              <a:t>2400</a:t>
            </a:r>
            <a:endParaRPr sz="1100">
              <a:latin typeface="Arial"/>
              <a:cs typeface="Arial"/>
            </a:endParaRPr>
          </a:p>
        </p:txBody>
      </p:sp>
      <p:sp>
        <p:nvSpPr>
          <p:cNvPr id="13" name="object 13" descr=""/>
          <p:cNvSpPr/>
          <p:nvPr/>
        </p:nvSpPr>
        <p:spPr>
          <a:xfrm>
            <a:off x="10372953" y="5678971"/>
            <a:ext cx="76200" cy="516255"/>
          </a:xfrm>
          <a:custGeom>
            <a:avLst/>
            <a:gdLst/>
            <a:ahLst/>
            <a:cxnLst/>
            <a:rect l="l" t="t" r="r" b="b"/>
            <a:pathLst>
              <a:path w="76200" h="516254">
                <a:moveTo>
                  <a:pt x="34925" y="439573"/>
                </a:moveTo>
                <a:lnTo>
                  <a:pt x="0" y="439573"/>
                </a:lnTo>
                <a:lnTo>
                  <a:pt x="38100" y="515773"/>
                </a:lnTo>
                <a:lnTo>
                  <a:pt x="69850" y="452273"/>
                </a:lnTo>
                <a:lnTo>
                  <a:pt x="34925" y="452273"/>
                </a:lnTo>
                <a:lnTo>
                  <a:pt x="34925" y="439573"/>
                </a:lnTo>
                <a:close/>
              </a:path>
              <a:path w="76200" h="516254">
                <a:moveTo>
                  <a:pt x="41275" y="0"/>
                </a:moveTo>
                <a:lnTo>
                  <a:pt x="34925" y="0"/>
                </a:lnTo>
                <a:lnTo>
                  <a:pt x="34925" y="452273"/>
                </a:lnTo>
                <a:lnTo>
                  <a:pt x="41275" y="452273"/>
                </a:lnTo>
                <a:lnTo>
                  <a:pt x="41275" y="0"/>
                </a:lnTo>
                <a:close/>
              </a:path>
              <a:path w="76200" h="516254">
                <a:moveTo>
                  <a:pt x="76200" y="439573"/>
                </a:moveTo>
                <a:lnTo>
                  <a:pt x="41275" y="439573"/>
                </a:lnTo>
                <a:lnTo>
                  <a:pt x="41275" y="452273"/>
                </a:lnTo>
                <a:lnTo>
                  <a:pt x="69850" y="452273"/>
                </a:lnTo>
                <a:lnTo>
                  <a:pt x="76200" y="439573"/>
                </a:lnTo>
                <a:close/>
              </a:path>
            </a:pathLst>
          </a:custGeom>
          <a:solidFill>
            <a:srgbClr val="C55A1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" name="object 14" descr=""/>
          <p:cNvSpPr txBox="1"/>
          <p:nvPr/>
        </p:nvSpPr>
        <p:spPr>
          <a:xfrm>
            <a:off x="10215588" y="6177279"/>
            <a:ext cx="345440" cy="13208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700" spc="-10">
                <a:solidFill>
                  <a:srgbClr val="C55A11"/>
                </a:solidFill>
                <a:latin typeface="Arial"/>
                <a:cs typeface="Arial"/>
              </a:rPr>
              <a:t>Storage</a:t>
            </a:r>
            <a:endParaRPr sz="700">
              <a:latin typeface="Arial"/>
              <a:cs typeface="Arial"/>
            </a:endParaRPr>
          </a:p>
        </p:txBody>
      </p:sp>
      <p:sp>
        <p:nvSpPr>
          <p:cNvPr id="15" name="object 15" descr=""/>
          <p:cNvSpPr/>
          <p:nvPr/>
        </p:nvSpPr>
        <p:spPr>
          <a:xfrm>
            <a:off x="7289317" y="5592127"/>
            <a:ext cx="1578610" cy="593725"/>
          </a:xfrm>
          <a:custGeom>
            <a:avLst/>
            <a:gdLst/>
            <a:ahLst/>
            <a:cxnLst/>
            <a:rect l="l" t="t" r="r" b="b"/>
            <a:pathLst>
              <a:path w="1578609" h="593725">
                <a:moveTo>
                  <a:pt x="76200" y="517258"/>
                </a:moveTo>
                <a:lnTo>
                  <a:pt x="41275" y="517258"/>
                </a:lnTo>
                <a:lnTo>
                  <a:pt x="41275" y="208597"/>
                </a:lnTo>
                <a:lnTo>
                  <a:pt x="34925" y="208597"/>
                </a:lnTo>
                <a:lnTo>
                  <a:pt x="34925" y="517258"/>
                </a:lnTo>
                <a:lnTo>
                  <a:pt x="0" y="517258"/>
                </a:lnTo>
                <a:lnTo>
                  <a:pt x="38100" y="593458"/>
                </a:lnTo>
                <a:lnTo>
                  <a:pt x="69850" y="529958"/>
                </a:lnTo>
                <a:lnTo>
                  <a:pt x="76200" y="517258"/>
                </a:lnTo>
                <a:close/>
              </a:path>
              <a:path w="1578609" h="593725">
                <a:moveTo>
                  <a:pt x="1578025" y="517258"/>
                </a:moveTo>
                <a:lnTo>
                  <a:pt x="1543100" y="517258"/>
                </a:lnTo>
                <a:lnTo>
                  <a:pt x="1543100" y="0"/>
                </a:lnTo>
                <a:lnTo>
                  <a:pt x="1536750" y="0"/>
                </a:lnTo>
                <a:lnTo>
                  <a:pt x="1536750" y="517258"/>
                </a:lnTo>
                <a:lnTo>
                  <a:pt x="1501825" y="517258"/>
                </a:lnTo>
                <a:lnTo>
                  <a:pt x="1539925" y="593458"/>
                </a:lnTo>
                <a:lnTo>
                  <a:pt x="1571675" y="529958"/>
                </a:lnTo>
                <a:lnTo>
                  <a:pt x="1578025" y="517258"/>
                </a:lnTo>
                <a:close/>
              </a:path>
            </a:pathLst>
          </a:custGeom>
          <a:solidFill>
            <a:srgbClr val="C55A1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" name="object 16" descr=""/>
          <p:cNvSpPr txBox="1"/>
          <p:nvPr/>
        </p:nvSpPr>
        <p:spPr>
          <a:xfrm>
            <a:off x="7029233" y="6186423"/>
            <a:ext cx="572770" cy="13208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700" spc="-10">
                <a:solidFill>
                  <a:srgbClr val="C55A11"/>
                </a:solidFill>
                <a:latin typeface="Arial"/>
                <a:cs typeface="Arial"/>
              </a:rPr>
              <a:t>Consumables</a:t>
            </a:r>
            <a:endParaRPr sz="700">
              <a:latin typeface="Arial"/>
              <a:cs typeface="Arial"/>
            </a:endParaRPr>
          </a:p>
        </p:txBody>
      </p:sp>
      <p:pic>
        <p:nvPicPr>
          <p:cNvPr id="17" name="object 17" descr="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0575493" y="4781575"/>
            <a:ext cx="76200" cy="233705"/>
          </a:xfrm>
          <a:prstGeom prst="rect">
            <a:avLst/>
          </a:prstGeom>
        </p:spPr>
      </p:pic>
      <p:sp>
        <p:nvSpPr>
          <p:cNvPr id="18" name="object 18" descr=""/>
          <p:cNvSpPr txBox="1"/>
          <p:nvPr/>
        </p:nvSpPr>
        <p:spPr>
          <a:xfrm>
            <a:off x="10535805" y="4653279"/>
            <a:ext cx="387985" cy="13208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700" spc="-10">
                <a:solidFill>
                  <a:srgbClr val="C55A11"/>
                </a:solidFill>
                <a:latin typeface="Arial"/>
                <a:cs typeface="Arial"/>
              </a:rPr>
              <a:t>Cleaning</a:t>
            </a:r>
            <a:endParaRPr sz="700">
              <a:latin typeface="Arial"/>
              <a:cs typeface="Arial"/>
            </a:endParaRPr>
          </a:p>
        </p:txBody>
      </p:sp>
      <p:sp>
        <p:nvSpPr>
          <p:cNvPr id="19" name="object 19" descr=""/>
          <p:cNvSpPr txBox="1"/>
          <p:nvPr/>
        </p:nvSpPr>
        <p:spPr>
          <a:xfrm>
            <a:off x="8957411" y="4653279"/>
            <a:ext cx="508634" cy="13208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700" spc="-10">
                <a:solidFill>
                  <a:srgbClr val="C55A11"/>
                </a:solidFill>
                <a:latin typeface="Arial"/>
                <a:cs typeface="Arial"/>
              </a:rPr>
              <a:t>Preparation</a:t>
            </a:r>
            <a:endParaRPr sz="700">
              <a:latin typeface="Arial"/>
              <a:cs typeface="Arial"/>
            </a:endParaRPr>
          </a:p>
        </p:txBody>
      </p:sp>
      <p:grpSp>
        <p:nvGrpSpPr>
          <p:cNvPr id="20" name="object 20" descr=""/>
          <p:cNvGrpSpPr/>
          <p:nvPr/>
        </p:nvGrpSpPr>
        <p:grpSpPr>
          <a:xfrm>
            <a:off x="8053387" y="4800727"/>
            <a:ext cx="1471930" cy="1365885"/>
            <a:chOff x="8053387" y="4800727"/>
            <a:chExt cx="1471930" cy="1365885"/>
          </a:xfrm>
        </p:grpSpPr>
        <p:pic>
          <p:nvPicPr>
            <p:cNvPr id="21" name="object 21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9198254" y="4800727"/>
              <a:ext cx="76212" cy="206400"/>
            </a:xfrm>
            <a:prstGeom prst="rect">
              <a:avLst/>
            </a:prstGeom>
          </p:spPr>
        </p:pic>
        <p:sp>
          <p:nvSpPr>
            <p:cNvPr id="22" name="object 22" descr=""/>
            <p:cNvSpPr/>
            <p:nvPr/>
          </p:nvSpPr>
          <p:spPr>
            <a:xfrm>
              <a:off x="8053387" y="5535333"/>
              <a:ext cx="1471930" cy="631190"/>
            </a:xfrm>
            <a:custGeom>
              <a:avLst/>
              <a:gdLst/>
              <a:ahLst/>
              <a:cxnLst/>
              <a:rect l="l" t="t" r="r" b="b"/>
              <a:pathLst>
                <a:path w="1471929" h="631189">
                  <a:moveTo>
                    <a:pt x="76200" y="546303"/>
                  </a:moveTo>
                  <a:lnTo>
                    <a:pt x="41275" y="546303"/>
                  </a:lnTo>
                  <a:lnTo>
                    <a:pt x="41275" y="108229"/>
                  </a:lnTo>
                  <a:lnTo>
                    <a:pt x="34925" y="108229"/>
                  </a:lnTo>
                  <a:lnTo>
                    <a:pt x="34925" y="546303"/>
                  </a:lnTo>
                  <a:lnTo>
                    <a:pt x="0" y="546303"/>
                  </a:lnTo>
                  <a:lnTo>
                    <a:pt x="38100" y="622503"/>
                  </a:lnTo>
                  <a:lnTo>
                    <a:pt x="69850" y="559003"/>
                  </a:lnTo>
                  <a:lnTo>
                    <a:pt x="76200" y="546303"/>
                  </a:lnTo>
                  <a:close/>
                </a:path>
                <a:path w="1471929" h="631189">
                  <a:moveTo>
                    <a:pt x="1471599" y="555117"/>
                  </a:moveTo>
                  <a:lnTo>
                    <a:pt x="1436662" y="554875"/>
                  </a:lnTo>
                  <a:lnTo>
                    <a:pt x="1440865" y="0"/>
                  </a:lnTo>
                  <a:lnTo>
                    <a:pt x="1434503" y="0"/>
                  </a:lnTo>
                  <a:lnTo>
                    <a:pt x="1430312" y="554545"/>
                  </a:lnTo>
                  <a:lnTo>
                    <a:pt x="1430299" y="554824"/>
                  </a:lnTo>
                  <a:lnTo>
                    <a:pt x="1395399" y="554545"/>
                  </a:lnTo>
                  <a:lnTo>
                    <a:pt x="1432928" y="631024"/>
                  </a:lnTo>
                  <a:lnTo>
                    <a:pt x="1465262" y="567550"/>
                  </a:lnTo>
                  <a:lnTo>
                    <a:pt x="1471599" y="555117"/>
                  </a:lnTo>
                  <a:close/>
                </a:path>
              </a:pathLst>
            </a:custGeom>
            <a:solidFill>
              <a:srgbClr val="C55A11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23" name="object 23" descr=""/>
          <p:cNvSpPr txBox="1"/>
          <p:nvPr/>
        </p:nvSpPr>
        <p:spPr>
          <a:xfrm>
            <a:off x="9681527" y="3348735"/>
            <a:ext cx="345440" cy="13208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700" spc="-10">
                <a:solidFill>
                  <a:srgbClr val="C55A11"/>
                </a:solidFill>
                <a:latin typeface="Arial"/>
                <a:cs typeface="Arial"/>
              </a:rPr>
              <a:t>Storage</a:t>
            </a:r>
            <a:endParaRPr sz="700">
              <a:latin typeface="Arial"/>
              <a:cs typeface="Arial"/>
            </a:endParaRPr>
          </a:p>
        </p:txBody>
      </p:sp>
      <p:sp>
        <p:nvSpPr>
          <p:cNvPr id="24" name="object 24" descr=""/>
          <p:cNvSpPr/>
          <p:nvPr/>
        </p:nvSpPr>
        <p:spPr>
          <a:xfrm>
            <a:off x="9269298" y="3388118"/>
            <a:ext cx="661035" cy="483234"/>
          </a:xfrm>
          <a:custGeom>
            <a:avLst/>
            <a:gdLst/>
            <a:ahLst/>
            <a:cxnLst/>
            <a:rect l="l" t="t" r="r" b="b"/>
            <a:pathLst>
              <a:path w="661034" h="483235">
                <a:moveTo>
                  <a:pt x="377964" y="38100"/>
                </a:moveTo>
                <a:lnTo>
                  <a:pt x="371614" y="34925"/>
                </a:lnTo>
                <a:lnTo>
                  <a:pt x="301764" y="0"/>
                </a:lnTo>
                <a:lnTo>
                  <a:pt x="301764" y="34925"/>
                </a:lnTo>
                <a:lnTo>
                  <a:pt x="0" y="34925"/>
                </a:lnTo>
                <a:lnTo>
                  <a:pt x="0" y="482650"/>
                </a:lnTo>
                <a:lnTo>
                  <a:pt x="6350" y="482650"/>
                </a:lnTo>
                <a:lnTo>
                  <a:pt x="6350" y="41275"/>
                </a:lnTo>
                <a:lnTo>
                  <a:pt x="301764" y="41275"/>
                </a:lnTo>
                <a:lnTo>
                  <a:pt x="301764" y="76200"/>
                </a:lnTo>
                <a:lnTo>
                  <a:pt x="371614" y="41275"/>
                </a:lnTo>
                <a:lnTo>
                  <a:pt x="377964" y="38100"/>
                </a:lnTo>
                <a:close/>
              </a:path>
              <a:path w="661034" h="483235">
                <a:moveTo>
                  <a:pt x="660527" y="186804"/>
                </a:moveTo>
                <a:lnTo>
                  <a:pt x="654177" y="174104"/>
                </a:lnTo>
                <a:lnTo>
                  <a:pt x="622427" y="110604"/>
                </a:lnTo>
                <a:lnTo>
                  <a:pt x="584327" y="186804"/>
                </a:lnTo>
                <a:lnTo>
                  <a:pt x="619239" y="186804"/>
                </a:lnTo>
                <a:lnTo>
                  <a:pt x="619239" y="463499"/>
                </a:lnTo>
                <a:lnTo>
                  <a:pt x="625589" y="463499"/>
                </a:lnTo>
                <a:lnTo>
                  <a:pt x="625589" y="186804"/>
                </a:lnTo>
                <a:lnTo>
                  <a:pt x="660527" y="186804"/>
                </a:lnTo>
                <a:close/>
              </a:path>
            </a:pathLst>
          </a:custGeom>
          <a:solidFill>
            <a:srgbClr val="C55A1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5" name="object 25" descr=""/>
          <p:cNvSpPr txBox="1"/>
          <p:nvPr/>
        </p:nvSpPr>
        <p:spPr>
          <a:xfrm>
            <a:off x="6161824" y="3952239"/>
            <a:ext cx="570865" cy="13208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700" spc="-10">
                <a:solidFill>
                  <a:srgbClr val="C55A11"/>
                </a:solidFill>
                <a:latin typeface="Arial"/>
                <a:cs typeface="Arial"/>
              </a:rPr>
              <a:t>Consumables</a:t>
            </a:r>
            <a:endParaRPr sz="700">
              <a:latin typeface="Arial"/>
              <a:cs typeface="Arial"/>
            </a:endParaRPr>
          </a:p>
        </p:txBody>
      </p:sp>
      <p:sp>
        <p:nvSpPr>
          <p:cNvPr id="26" name="object 26" descr=""/>
          <p:cNvSpPr txBox="1"/>
          <p:nvPr/>
        </p:nvSpPr>
        <p:spPr>
          <a:xfrm>
            <a:off x="11409603" y="3885183"/>
            <a:ext cx="570865" cy="13208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700" spc="-10">
                <a:solidFill>
                  <a:srgbClr val="C55A11"/>
                </a:solidFill>
                <a:latin typeface="Arial"/>
                <a:cs typeface="Arial"/>
              </a:rPr>
              <a:t>Consumables</a:t>
            </a:r>
            <a:endParaRPr sz="700">
              <a:latin typeface="Arial"/>
              <a:cs typeface="Arial"/>
            </a:endParaRPr>
          </a:p>
        </p:txBody>
      </p:sp>
      <p:grpSp>
        <p:nvGrpSpPr>
          <p:cNvPr id="27" name="object 27" descr=""/>
          <p:cNvGrpSpPr/>
          <p:nvPr/>
        </p:nvGrpSpPr>
        <p:grpSpPr>
          <a:xfrm>
            <a:off x="6451168" y="427570"/>
            <a:ext cx="5172075" cy="4070985"/>
            <a:chOff x="6451168" y="427570"/>
            <a:chExt cx="5172075" cy="4070985"/>
          </a:xfrm>
        </p:grpSpPr>
        <p:sp>
          <p:nvSpPr>
            <p:cNvPr id="28" name="object 28" descr=""/>
            <p:cNvSpPr/>
            <p:nvPr/>
          </p:nvSpPr>
          <p:spPr>
            <a:xfrm>
              <a:off x="6451168" y="4030852"/>
              <a:ext cx="5172075" cy="283845"/>
            </a:xfrm>
            <a:custGeom>
              <a:avLst/>
              <a:gdLst/>
              <a:ahLst/>
              <a:cxnLst/>
              <a:rect l="l" t="t" r="r" b="b"/>
              <a:pathLst>
                <a:path w="5172075" h="283845">
                  <a:moveTo>
                    <a:pt x="592340" y="273875"/>
                  </a:moveTo>
                  <a:lnTo>
                    <a:pt x="41249" y="273875"/>
                  </a:lnTo>
                  <a:lnTo>
                    <a:pt x="40982" y="141973"/>
                  </a:lnTo>
                  <a:lnTo>
                    <a:pt x="40982" y="141008"/>
                  </a:lnTo>
                  <a:lnTo>
                    <a:pt x="76174" y="140169"/>
                  </a:lnTo>
                  <a:lnTo>
                    <a:pt x="69926" y="128384"/>
                  </a:lnTo>
                  <a:lnTo>
                    <a:pt x="36271" y="64897"/>
                  </a:lnTo>
                  <a:lnTo>
                    <a:pt x="0" y="141973"/>
                  </a:lnTo>
                  <a:lnTo>
                    <a:pt x="34632" y="141160"/>
                  </a:lnTo>
                  <a:lnTo>
                    <a:pt x="34886" y="273875"/>
                  </a:lnTo>
                  <a:lnTo>
                    <a:pt x="34912" y="280225"/>
                  </a:lnTo>
                  <a:lnTo>
                    <a:pt x="592340" y="280225"/>
                  </a:lnTo>
                  <a:lnTo>
                    <a:pt x="592340" y="277050"/>
                  </a:lnTo>
                  <a:lnTo>
                    <a:pt x="592340" y="273875"/>
                  </a:lnTo>
                  <a:close/>
                </a:path>
                <a:path w="5172075" h="283845">
                  <a:moveTo>
                    <a:pt x="5171960" y="77228"/>
                  </a:moveTo>
                  <a:lnTo>
                    <a:pt x="5165547" y="63474"/>
                  </a:lnTo>
                  <a:lnTo>
                    <a:pt x="5135994" y="0"/>
                  </a:lnTo>
                  <a:lnTo>
                    <a:pt x="5095799" y="75107"/>
                  </a:lnTo>
                  <a:lnTo>
                    <a:pt x="5131028" y="76098"/>
                  </a:lnTo>
                  <a:lnTo>
                    <a:pt x="5130698" y="276948"/>
                  </a:lnTo>
                  <a:lnTo>
                    <a:pt x="4547565" y="276948"/>
                  </a:lnTo>
                  <a:lnTo>
                    <a:pt x="4547565" y="283298"/>
                  </a:lnTo>
                  <a:lnTo>
                    <a:pt x="5137048" y="283298"/>
                  </a:lnTo>
                  <a:lnTo>
                    <a:pt x="5137048" y="280123"/>
                  </a:lnTo>
                  <a:lnTo>
                    <a:pt x="5137048" y="276948"/>
                  </a:lnTo>
                  <a:lnTo>
                    <a:pt x="5137378" y="77228"/>
                  </a:lnTo>
                  <a:lnTo>
                    <a:pt x="5137378" y="76276"/>
                  </a:lnTo>
                  <a:lnTo>
                    <a:pt x="5171960" y="77228"/>
                  </a:lnTo>
                  <a:close/>
                </a:path>
              </a:pathLst>
            </a:custGeom>
            <a:solidFill>
              <a:srgbClr val="C55A11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9" name="object 29" descr=""/>
            <p:cNvSpPr/>
            <p:nvPr/>
          </p:nvSpPr>
          <p:spPr>
            <a:xfrm>
              <a:off x="10500614" y="1182814"/>
              <a:ext cx="441325" cy="2258695"/>
            </a:xfrm>
            <a:custGeom>
              <a:avLst/>
              <a:gdLst/>
              <a:ahLst/>
              <a:cxnLst/>
              <a:rect l="l" t="t" r="r" b="b"/>
              <a:pathLst>
                <a:path w="441325" h="2258695">
                  <a:moveTo>
                    <a:pt x="440905" y="0"/>
                  </a:moveTo>
                  <a:lnTo>
                    <a:pt x="0" y="0"/>
                  </a:lnTo>
                  <a:lnTo>
                    <a:pt x="0" y="2258339"/>
                  </a:lnTo>
                  <a:lnTo>
                    <a:pt x="440905" y="2258339"/>
                  </a:lnTo>
                  <a:lnTo>
                    <a:pt x="440905" y="0"/>
                  </a:lnTo>
                  <a:close/>
                </a:path>
              </a:pathLst>
            </a:custGeom>
            <a:solidFill>
              <a:srgbClr val="E4E3E3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0" name="object 30" descr=""/>
            <p:cNvSpPr/>
            <p:nvPr/>
          </p:nvSpPr>
          <p:spPr>
            <a:xfrm>
              <a:off x="10500614" y="1182814"/>
              <a:ext cx="441325" cy="2258695"/>
            </a:xfrm>
            <a:custGeom>
              <a:avLst/>
              <a:gdLst/>
              <a:ahLst/>
              <a:cxnLst/>
              <a:rect l="l" t="t" r="r" b="b"/>
              <a:pathLst>
                <a:path w="441325" h="2258695">
                  <a:moveTo>
                    <a:pt x="0" y="0"/>
                  </a:moveTo>
                  <a:lnTo>
                    <a:pt x="440906" y="0"/>
                  </a:lnTo>
                  <a:lnTo>
                    <a:pt x="440906" y="2258341"/>
                  </a:lnTo>
                  <a:lnTo>
                    <a:pt x="0" y="2258341"/>
                  </a:lnTo>
                  <a:lnTo>
                    <a:pt x="0" y="0"/>
                  </a:lnTo>
                  <a:close/>
                </a:path>
              </a:pathLst>
            </a:custGeom>
            <a:ln w="9525">
              <a:solidFill>
                <a:srgbClr val="403F3D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1" name="object 31" descr=""/>
            <p:cNvSpPr/>
            <p:nvPr/>
          </p:nvSpPr>
          <p:spPr>
            <a:xfrm>
              <a:off x="6762965" y="817206"/>
              <a:ext cx="4109720" cy="384810"/>
            </a:xfrm>
            <a:custGeom>
              <a:avLst/>
              <a:gdLst/>
              <a:ahLst/>
              <a:cxnLst/>
              <a:rect l="l" t="t" r="r" b="b"/>
              <a:pathLst>
                <a:path w="4109720" h="384809">
                  <a:moveTo>
                    <a:pt x="4109542" y="0"/>
                  </a:moveTo>
                  <a:lnTo>
                    <a:pt x="0" y="0"/>
                  </a:lnTo>
                  <a:lnTo>
                    <a:pt x="0" y="384657"/>
                  </a:lnTo>
                  <a:lnTo>
                    <a:pt x="4109542" y="384657"/>
                  </a:lnTo>
                  <a:lnTo>
                    <a:pt x="4109542" y="0"/>
                  </a:lnTo>
                  <a:close/>
                </a:path>
              </a:pathLst>
            </a:custGeom>
            <a:solidFill>
              <a:srgbClr val="E4E3E3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2" name="object 32" descr=""/>
            <p:cNvSpPr/>
            <p:nvPr/>
          </p:nvSpPr>
          <p:spPr>
            <a:xfrm>
              <a:off x="6762965" y="817206"/>
              <a:ext cx="4109720" cy="384810"/>
            </a:xfrm>
            <a:custGeom>
              <a:avLst/>
              <a:gdLst/>
              <a:ahLst/>
              <a:cxnLst/>
              <a:rect l="l" t="t" r="r" b="b"/>
              <a:pathLst>
                <a:path w="4109720" h="384809">
                  <a:moveTo>
                    <a:pt x="0" y="0"/>
                  </a:moveTo>
                  <a:lnTo>
                    <a:pt x="4109542" y="0"/>
                  </a:lnTo>
                  <a:lnTo>
                    <a:pt x="4109542" y="384659"/>
                  </a:lnTo>
                  <a:lnTo>
                    <a:pt x="0" y="384659"/>
                  </a:lnTo>
                  <a:lnTo>
                    <a:pt x="0" y="0"/>
                  </a:lnTo>
                  <a:close/>
                </a:path>
              </a:pathLst>
            </a:custGeom>
            <a:ln w="9525">
              <a:solidFill>
                <a:srgbClr val="403F3D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3" name="object 33" descr=""/>
            <p:cNvSpPr/>
            <p:nvPr/>
          </p:nvSpPr>
          <p:spPr>
            <a:xfrm>
              <a:off x="6762965" y="432333"/>
              <a:ext cx="749935" cy="384810"/>
            </a:xfrm>
            <a:custGeom>
              <a:avLst/>
              <a:gdLst/>
              <a:ahLst/>
              <a:cxnLst/>
              <a:rect l="l" t="t" r="r" b="b"/>
              <a:pathLst>
                <a:path w="749934" h="384809">
                  <a:moveTo>
                    <a:pt x="749769" y="0"/>
                  </a:moveTo>
                  <a:lnTo>
                    <a:pt x="0" y="0"/>
                  </a:lnTo>
                  <a:lnTo>
                    <a:pt x="0" y="384657"/>
                  </a:lnTo>
                  <a:lnTo>
                    <a:pt x="749769" y="384657"/>
                  </a:lnTo>
                  <a:lnTo>
                    <a:pt x="749769" y="0"/>
                  </a:lnTo>
                  <a:close/>
                </a:path>
              </a:pathLst>
            </a:custGeom>
            <a:solidFill>
              <a:srgbClr val="E4E3E3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4" name="object 34" descr=""/>
            <p:cNvSpPr/>
            <p:nvPr/>
          </p:nvSpPr>
          <p:spPr>
            <a:xfrm>
              <a:off x="6762965" y="432333"/>
              <a:ext cx="749935" cy="384810"/>
            </a:xfrm>
            <a:custGeom>
              <a:avLst/>
              <a:gdLst/>
              <a:ahLst/>
              <a:cxnLst/>
              <a:rect l="l" t="t" r="r" b="b"/>
              <a:pathLst>
                <a:path w="749934" h="384809">
                  <a:moveTo>
                    <a:pt x="0" y="0"/>
                  </a:moveTo>
                  <a:lnTo>
                    <a:pt x="749768" y="0"/>
                  </a:lnTo>
                  <a:lnTo>
                    <a:pt x="749768" y="384659"/>
                  </a:lnTo>
                  <a:lnTo>
                    <a:pt x="0" y="384659"/>
                  </a:lnTo>
                  <a:lnTo>
                    <a:pt x="0" y="0"/>
                  </a:lnTo>
                  <a:close/>
                </a:path>
              </a:pathLst>
            </a:custGeom>
            <a:ln w="9525">
              <a:solidFill>
                <a:srgbClr val="403F3D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5" name="object 35" descr=""/>
            <p:cNvSpPr/>
            <p:nvPr/>
          </p:nvSpPr>
          <p:spPr>
            <a:xfrm>
              <a:off x="7506106" y="432333"/>
              <a:ext cx="1126490" cy="384810"/>
            </a:xfrm>
            <a:custGeom>
              <a:avLst/>
              <a:gdLst/>
              <a:ahLst/>
              <a:cxnLst/>
              <a:rect l="l" t="t" r="r" b="b"/>
              <a:pathLst>
                <a:path w="1126490" h="384809">
                  <a:moveTo>
                    <a:pt x="1126134" y="0"/>
                  </a:moveTo>
                  <a:lnTo>
                    <a:pt x="0" y="0"/>
                  </a:lnTo>
                  <a:lnTo>
                    <a:pt x="0" y="384657"/>
                  </a:lnTo>
                  <a:lnTo>
                    <a:pt x="1126134" y="384657"/>
                  </a:lnTo>
                  <a:lnTo>
                    <a:pt x="1126134" y="0"/>
                  </a:lnTo>
                  <a:close/>
                </a:path>
              </a:pathLst>
            </a:custGeom>
            <a:solidFill>
              <a:srgbClr val="E4E3E3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6" name="object 36" descr=""/>
            <p:cNvSpPr/>
            <p:nvPr/>
          </p:nvSpPr>
          <p:spPr>
            <a:xfrm>
              <a:off x="7506106" y="432333"/>
              <a:ext cx="1126490" cy="384810"/>
            </a:xfrm>
            <a:custGeom>
              <a:avLst/>
              <a:gdLst/>
              <a:ahLst/>
              <a:cxnLst/>
              <a:rect l="l" t="t" r="r" b="b"/>
              <a:pathLst>
                <a:path w="1126490" h="384809">
                  <a:moveTo>
                    <a:pt x="0" y="0"/>
                  </a:moveTo>
                  <a:lnTo>
                    <a:pt x="1126140" y="0"/>
                  </a:lnTo>
                  <a:lnTo>
                    <a:pt x="1126140" y="384659"/>
                  </a:lnTo>
                  <a:lnTo>
                    <a:pt x="0" y="384659"/>
                  </a:lnTo>
                  <a:lnTo>
                    <a:pt x="0" y="0"/>
                  </a:lnTo>
                  <a:close/>
                </a:path>
              </a:pathLst>
            </a:custGeom>
            <a:ln w="9525">
              <a:solidFill>
                <a:srgbClr val="403F3D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7" name="object 37" descr=""/>
            <p:cNvSpPr/>
            <p:nvPr/>
          </p:nvSpPr>
          <p:spPr>
            <a:xfrm>
              <a:off x="8632240" y="432333"/>
              <a:ext cx="1112520" cy="384810"/>
            </a:xfrm>
            <a:custGeom>
              <a:avLst/>
              <a:gdLst/>
              <a:ahLst/>
              <a:cxnLst/>
              <a:rect l="l" t="t" r="r" b="b"/>
              <a:pathLst>
                <a:path w="1112520" h="384809">
                  <a:moveTo>
                    <a:pt x="1111897" y="0"/>
                  </a:moveTo>
                  <a:lnTo>
                    <a:pt x="0" y="0"/>
                  </a:lnTo>
                  <a:lnTo>
                    <a:pt x="0" y="384657"/>
                  </a:lnTo>
                  <a:lnTo>
                    <a:pt x="1111897" y="384657"/>
                  </a:lnTo>
                  <a:lnTo>
                    <a:pt x="1111897" y="0"/>
                  </a:lnTo>
                  <a:close/>
                </a:path>
              </a:pathLst>
            </a:custGeom>
            <a:solidFill>
              <a:srgbClr val="E4E3E3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8" name="object 38" descr=""/>
            <p:cNvSpPr/>
            <p:nvPr/>
          </p:nvSpPr>
          <p:spPr>
            <a:xfrm>
              <a:off x="8632240" y="432333"/>
              <a:ext cx="1111885" cy="384810"/>
            </a:xfrm>
            <a:custGeom>
              <a:avLst/>
              <a:gdLst/>
              <a:ahLst/>
              <a:cxnLst/>
              <a:rect l="l" t="t" r="r" b="b"/>
              <a:pathLst>
                <a:path w="1111884" h="384809">
                  <a:moveTo>
                    <a:pt x="0" y="0"/>
                  </a:moveTo>
                  <a:lnTo>
                    <a:pt x="1111890" y="0"/>
                  </a:lnTo>
                  <a:lnTo>
                    <a:pt x="1111890" y="384659"/>
                  </a:lnTo>
                  <a:lnTo>
                    <a:pt x="0" y="384659"/>
                  </a:lnTo>
                  <a:lnTo>
                    <a:pt x="0" y="0"/>
                  </a:lnTo>
                  <a:close/>
                </a:path>
              </a:pathLst>
            </a:custGeom>
            <a:ln w="9525">
              <a:solidFill>
                <a:srgbClr val="403F3D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9" name="object 39" descr=""/>
            <p:cNvSpPr/>
            <p:nvPr/>
          </p:nvSpPr>
          <p:spPr>
            <a:xfrm>
              <a:off x="9718446" y="432333"/>
              <a:ext cx="1099185" cy="384810"/>
            </a:xfrm>
            <a:custGeom>
              <a:avLst/>
              <a:gdLst/>
              <a:ahLst/>
              <a:cxnLst/>
              <a:rect l="l" t="t" r="r" b="b"/>
              <a:pathLst>
                <a:path w="1099184" h="384809">
                  <a:moveTo>
                    <a:pt x="1098651" y="0"/>
                  </a:moveTo>
                  <a:lnTo>
                    <a:pt x="0" y="0"/>
                  </a:lnTo>
                  <a:lnTo>
                    <a:pt x="0" y="384657"/>
                  </a:lnTo>
                  <a:lnTo>
                    <a:pt x="1098651" y="384657"/>
                  </a:lnTo>
                  <a:lnTo>
                    <a:pt x="1098651" y="0"/>
                  </a:lnTo>
                  <a:close/>
                </a:path>
              </a:pathLst>
            </a:custGeom>
            <a:solidFill>
              <a:srgbClr val="E4E3E3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0" name="object 40" descr=""/>
            <p:cNvSpPr/>
            <p:nvPr/>
          </p:nvSpPr>
          <p:spPr>
            <a:xfrm>
              <a:off x="9718446" y="432333"/>
              <a:ext cx="1099185" cy="384810"/>
            </a:xfrm>
            <a:custGeom>
              <a:avLst/>
              <a:gdLst/>
              <a:ahLst/>
              <a:cxnLst/>
              <a:rect l="l" t="t" r="r" b="b"/>
              <a:pathLst>
                <a:path w="1099184" h="384809">
                  <a:moveTo>
                    <a:pt x="0" y="0"/>
                  </a:moveTo>
                  <a:lnTo>
                    <a:pt x="1098650" y="0"/>
                  </a:lnTo>
                  <a:lnTo>
                    <a:pt x="1098650" y="384659"/>
                  </a:lnTo>
                  <a:lnTo>
                    <a:pt x="0" y="384659"/>
                  </a:lnTo>
                  <a:lnTo>
                    <a:pt x="0" y="0"/>
                  </a:lnTo>
                  <a:close/>
                </a:path>
              </a:pathLst>
            </a:custGeom>
            <a:ln w="9525">
              <a:solidFill>
                <a:srgbClr val="403F3D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1" name="object 41" descr=""/>
            <p:cNvSpPr/>
            <p:nvPr/>
          </p:nvSpPr>
          <p:spPr>
            <a:xfrm>
              <a:off x="10817097" y="432333"/>
              <a:ext cx="80645" cy="384810"/>
            </a:xfrm>
            <a:custGeom>
              <a:avLst/>
              <a:gdLst/>
              <a:ahLst/>
              <a:cxnLst/>
              <a:rect l="l" t="t" r="r" b="b"/>
              <a:pathLst>
                <a:path w="80645" h="384809">
                  <a:moveTo>
                    <a:pt x="80086" y="0"/>
                  </a:moveTo>
                  <a:lnTo>
                    <a:pt x="0" y="0"/>
                  </a:lnTo>
                  <a:lnTo>
                    <a:pt x="0" y="384657"/>
                  </a:lnTo>
                  <a:lnTo>
                    <a:pt x="80086" y="384657"/>
                  </a:lnTo>
                  <a:lnTo>
                    <a:pt x="80086" y="0"/>
                  </a:lnTo>
                  <a:close/>
                </a:path>
              </a:pathLst>
            </a:custGeom>
            <a:solidFill>
              <a:srgbClr val="E4E3E3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2" name="object 42" descr=""/>
            <p:cNvSpPr/>
            <p:nvPr/>
          </p:nvSpPr>
          <p:spPr>
            <a:xfrm>
              <a:off x="10817097" y="432333"/>
              <a:ext cx="80645" cy="384810"/>
            </a:xfrm>
            <a:custGeom>
              <a:avLst/>
              <a:gdLst/>
              <a:ahLst/>
              <a:cxnLst/>
              <a:rect l="l" t="t" r="r" b="b"/>
              <a:pathLst>
                <a:path w="80645" h="384809">
                  <a:moveTo>
                    <a:pt x="0" y="0"/>
                  </a:moveTo>
                  <a:lnTo>
                    <a:pt x="80080" y="0"/>
                  </a:lnTo>
                  <a:lnTo>
                    <a:pt x="80080" y="384659"/>
                  </a:lnTo>
                  <a:lnTo>
                    <a:pt x="0" y="384659"/>
                  </a:lnTo>
                  <a:lnTo>
                    <a:pt x="0" y="0"/>
                  </a:lnTo>
                  <a:close/>
                </a:path>
              </a:pathLst>
            </a:custGeom>
            <a:ln w="9525">
              <a:solidFill>
                <a:srgbClr val="403F3D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3" name="object 43" descr=""/>
            <p:cNvSpPr/>
            <p:nvPr/>
          </p:nvSpPr>
          <p:spPr>
            <a:xfrm>
              <a:off x="10872508" y="1201864"/>
              <a:ext cx="441325" cy="574040"/>
            </a:xfrm>
            <a:custGeom>
              <a:avLst/>
              <a:gdLst/>
              <a:ahLst/>
              <a:cxnLst/>
              <a:rect l="l" t="t" r="r" b="b"/>
              <a:pathLst>
                <a:path w="441325" h="574039">
                  <a:moveTo>
                    <a:pt x="440905" y="0"/>
                  </a:moveTo>
                  <a:lnTo>
                    <a:pt x="0" y="0"/>
                  </a:lnTo>
                  <a:lnTo>
                    <a:pt x="0" y="573887"/>
                  </a:lnTo>
                  <a:lnTo>
                    <a:pt x="440905" y="573887"/>
                  </a:lnTo>
                  <a:lnTo>
                    <a:pt x="440905" y="0"/>
                  </a:lnTo>
                  <a:close/>
                </a:path>
              </a:pathLst>
            </a:custGeom>
            <a:solidFill>
              <a:srgbClr val="E4E3E3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4" name="object 44" descr=""/>
            <p:cNvSpPr/>
            <p:nvPr/>
          </p:nvSpPr>
          <p:spPr>
            <a:xfrm>
              <a:off x="10872508" y="1201864"/>
              <a:ext cx="441325" cy="574040"/>
            </a:xfrm>
            <a:custGeom>
              <a:avLst/>
              <a:gdLst/>
              <a:ahLst/>
              <a:cxnLst/>
              <a:rect l="l" t="t" r="r" b="b"/>
              <a:pathLst>
                <a:path w="441325" h="574039">
                  <a:moveTo>
                    <a:pt x="0" y="0"/>
                  </a:moveTo>
                  <a:lnTo>
                    <a:pt x="440906" y="0"/>
                  </a:lnTo>
                  <a:lnTo>
                    <a:pt x="440906" y="573883"/>
                  </a:lnTo>
                  <a:lnTo>
                    <a:pt x="0" y="573883"/>
                  </a:lnTo>
                  <a:lnTo>
                    <a:pt x="0" y="0"/>
                  </a:lnTo>
                  <a:close/>
                </a:path>
              </a:pathLst>
            </a:custGeom>
            <a:ln w="9525">
              <a:solidFill>
                <a:srgbClr val="403F3D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5" name="object 45" descr=""/>
            <p:cNvSpPr/>
            <p:nvPr/>
          </p:nvSpPr>
          <p:spPr>
            <a:xfrm>
              <a:off x="10872508" y="1775752"/>
              <a:ext cx="441325" cy="1112520"/>
            </a:xfrm>
            <a:custGeom>
              <a:avLst/>
              <a:gdLst/>
              <a:ahLst/>
              <a:cxnLst/>
              <a:rect l="l" t="t" r="r" b="b"/>
              <a:pathLst>
                <a:path w="441325" h="1112520">
                  <a:moveTo>
                    <a:pt x="440905" y="0"/>
                  </a:moveTo>
                  <a:lnTo>
                    <a:pt x="0" y="0"/>
                  </a:lnTo>
                  <a:lnTo>
                    <a:pt x="0" y="1112177"/>
                  </a:lnTo>
                  <a:lnTo>
                    <a:pt x="440905" y="1112177"/>
                  </a:lnTo>
                  <a:lnTo>
                    <a:pt x="440905" y="0"/>
                  </a:lnTo>
                  <a:close/>
                </a:path>
              </a:pathLst>
            </a:custGeom>
            <a:solidFill>
              <a:srgbClr val="E4E3E3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6" name="object 46" descr=""/>
            <p:cNvSpPr/>
            <p:nvPr/>
          </p:nvSpPr>
          <p:spPr>
            <a:xfrm>
              <a:off x="10872508" y="1775752"/>
              <a:ext cx="441325" cy="1112520"/>
            </a:xfrm>
            <a:custGeom>
              <a:avLst/>
              <a:gdLst/>
              <a:ahLst/>
              <a:cxnLst/>
              <a:rect l="l" t="t" r="r" b="b"/>
              <a:pathLst>
                <a:path w="441325" h="1112520">
                  <a:moveTo>
                    <a:pt x="0" y="0"/>
                  </a:moveTo>
                  <a:lnTo>
                    <a:pt x="440906" y="0"/>
                  </a:lnTo>
                  <a:lnTo>
                    <a:pt x="440906" y="1112190"/>
                  </a:lnTo>
                  <a:lnTo>
                    <a:pt x="0" y="1112190"/>
                  </a:lnTo>
                  <a:lnTo>
                    <a:pt x="0" y="0"/>
                  </a:lnTo>
                  <a:close/>
                </a:path>
              </a:pathLst>
            </a:custGeom>
            <a:ln w="9525">
              <a:solidFill>
                <a:srgbClr val="403F3D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7" name="object 47" descr=""/>
            <p:cNvSpPr/>
            <p:nvPr/>
          </p:nvSpPr>
          <p:spPr>
            <a:xfrm>
              <a:off x="10872508" y="432333"/>
              <a:ext cx="441325" cy="772160"/>
            </a:xfrm>
            <a:custGeom>
              <a:avLst/>
              <a:gdLst/>
              <a:ahLst/>
              <a:cxnLst/>
              <a:rect l="l" t="t" r="r" b="b"/>
              <a:pathLst>
                <a:path w="441325" h="772160">
                  <a:moveTo>
                    <a:pt x="440905" y="0"/>
                  </a:moveTo>
                  <a:lnTo>
                    <a:pt x="0" y="0"/>
                  </a:lnTo>
                  <a:lnTo>
                    <a:pt x="0" y="771893"/>
                  </a:lnTo>
                  <a:lnTo>
                    <a:pt x="440905" y="771893"/>
                  </a:lnTo>
                  <a:lnTo>
                    <a:pt x="440905" y="0"/>
                  </a:lnTo>
                  <a:close/>
                </a:path>
              </a:pathLst>
            </a:custGeom>
            <a:solidFill>
              <a:srgbClr val="E4E3E3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8" name="object 48" descr=""/>
            <p:cNvSpPr/>
            <p:nvPr/>
          </p:nvSpPr>
          <p:spPr>
            <a:xfrm>
              <a:off x="10872508" y="432333"/>
              <a:ext cx="441325" cy="772160"/>
            </a:xfrm>
            <a:custGeom>
              <a:avLst/>
              <a:gdLst/>
              <a:ahLst/>
              <a:cxnLst/>
              <a:rect l="l" t="t" r="r" b="b"/>
              <a:pathLst>
                <a:path w="441325" h="772160">
                  <a:moveTo>
                    <a:pt x="0" y="0"/>
                  </a:moveTo>
                  <a:lnTo>
                    <a:pt x="440906" y="0"/>
                  </a:lnTo>
                  <a:lnTo>
                    <a:pt x="440906" y="771896"/>
                  </a:lnTo>
                  <a:lnTo>
                    <a:pt x="0" y="771896"/>
                  </a:lnTo>
                  <a:lnTo>
                    <a:pt x="0" y="0"/>
                  </a:lnTo>
                  <a:close/>
                </a:path>
              </a:pathLst>
            </a:custGeom>
            <a:ln w="9525">
              <a:solidFill>
                <a:srgbClr val="403F3D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9" name="object 49" descr=""/>
            <p:cNvSpPr/>
            <p:nvPr/>
          </p:nvSpPr>
          <p:spPr>
            <a:xfrm>
              <a:off x="10872508" y="2885071"/>
              <a:ext cx="441325" cy="556260"/>
            </a:xfrm>
            <a:custGeom>
              <a:avLst/>
              <a:gdLst/>
              <a:ahLst/>
              <a:cxnLst/>
              <a:rect l="l" t="t" r="r" b="b"/>
              <a:pathLst>
                <a:path w="441325" h="556260">
                  <a:moveTo>
                    <a:pt x="440905" y="0"/>
                  </a:moveTo>
                  <a:lnTo>
                    <a:pt x="0" y="0"/>
                  </a:lnTo>
                  <a:lnTo>
                    <a:pt x="0" y="556082"/>
                  </a:lnTo>
                  <a:lnTo>
                    <a:pt x="440905" y="556082"/>
                  </a:lnTo>
                  <a:lnTo>
                    <a:pt x="440905" y="0"/>
                  </a:lnTo>
                  <a:close/>
                </a:path>
              </a:pathLst>
            </a:custGeom>
            <a:solidFill>
              <a:srgbClr val="E4E3E3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0" name="object 50" descr=""/>
            <p:cNvSpPr/>
            <p:nvPr/>
          </p:nvSpPr>
          <p:spPr>
            <a:xfrm>
              <a:off x="10872508" y="2885071"/>
              <a:ext cx="441325" cy="556260"/>
            </a:xfrm>
            <a:custGeom>
              <a:avLst/>
              <a:gdLst/>
              <a:ahLst/>
              <a:cxnLst/>
              <a:rect l="l" t="t" r="r" b="b"/>
              <a:pathLst>
                <a:path w="441325" h="556260">
                  <a:moveTo>
                    <a:pt x="0" y="0"/>
                  </a:moveTo>
                  <a:lnTo>
                    <a:pt x="440906" y="0"/>
                  </a:lnTo>
                  <a:lnTo>
                    <a:pt x="440906" y="556094"/>
                  </a:lnTo>
                  <a:lnTo>
                    <a:pt x="0" y="556094"/>
                  </a:lnTo>
                  <a:lnTo>
                    <a:pt x="0" y="0"/>
                  </a:lnTo>
                  <a:close/>
                </a:path>
              </a:pathLst>
            </a:custGeom>
            <a:ln w="9525">
              <a:solidFill>
                <a:srgbClr val="403F3D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1" name="object 51" descr=""/>
            <p:cNvSpPr/>
            <p:nvPr/>
          </p:nvSpPr>
          <p:spPr>
            <a:xfrm>
              <a:off x="6946099" y="3407575"/>
              <a:ext cx="2602865" cy="719455"/>
            </a:xfrm>
            <a:custGeom>
              <a:avLst/>
              <a:gdLst/>
              <a:ahLst/>
              <a:cxnLst/>
              <a:rect l="l" t="t" r="r" b="b"/>
              <a:pathLst>
                <a:path w="2602865" h="719454">
                  <a:moveTo>
                    <a:pt x="2382" y="0"/>
                  </a:moveTo>
                  <a:lnTo>
                    <a:pt x="0" y="497681"/>
                  </a:lnTo>
                  <a:lnTo>
                    <a:pt x="2597941" y="719137"/>
                  </a:lnTo>
                  <a:lnTo>
                    <a:pt x="2598622" y="669471"/>
                  </a:lnTo>
                  <a:lnTo>
                    <a:pt x="2599304" y="619805"/>
                  </a:lnTo>
                  <a:lnTo>
                    <a:pt x="2599985" y="570139"/>
                  </a:lnTo>
                  <a:lnTo>
                    <a:pt x="2600667" y="520473"/>
                  </a:lnTo>
                  <a:lnTo>
                    <a:pt x="2601348" y="470807"/>
                  </a:lnTo>
                  <a:lnTo>
                    <a:pt x="2602030" y="421141"/>
                  </a:lnTo>
                  <a:lnTo>
                    <a:pt x="2602711" y="371475"/>
                  </a:lnTo>
                  <a:lnTo>
                    <a:pt x="2382" y="0"/>
                  </a:lnTo>
                  <a:close/>
                </a:path>
              </a:pathLst>
            </a:custGeom>
            <a:ln w="9525">
              <a:solidFill>
                <a:srgbClr val="C55A11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2" name="object 52" descr=""/>
            <p:cNvSpPr/>
            <p:nvPr/>
          </p:nvSpPr>
          <p:spPr>
            <a:xfrm>
              <a:off x="6946099" y="3943350"/>
              <a:ext cx="2605405" cy="545465"/>
            </a:xfrm>
            <a:custGeom>
              <a:avLst/>
              <a:gdLst/>
              <a:ahLst/>
              <a:cxnLst/>
              <a:rect l="l" t="t" r="r" b="b"/>
              <a:pathLst>
                <a:path w="2605404" h="545464">
                  <a:moveTo>
                    <a:pt x="0" y="0"/>
                  </a:moveTo>
                  <a:lnTo>
                    <a:pt x="7144" y="471488"/>
                  </a:lnTo>
                  <a:lnTo>
                    <a:pt x="2605091" y="545306"/>
                  </a:lnTo>
                  <a:lnTo>
                    <a:pt x="2604692" y="490934"/>
                  </a:lnTo>
                  <a:lnTo>
                    <a:pt x="2604294" y="436562"/>
                  </a:lnTo>
                  <a:lnTo>
                    <a:pt x="2603897" y="382190"/>
                  </a:lnTo>
                  <a:lnTo>
                    <a:pt x="2603501" y="327818"/>
                  </a:lnTo>
                  <a:lnTo>
                    <a:pt x="2603106" y="273447"/>
                  </a:lnTo>
                  <a:lnTo>
                    <a:pt x="2602711" y="219075"/>
                  </a:lnTo>
                  <a:lnTo>
                    <a:pt x="0" y="0"/>
                  </a:lnTo>
                  <a:close/>
                </a:path>
              </a:pathLst>
            </a:custGeom>
            <a:ln w="9525">
              <a:solidFill>
                <a:srgbClr val="C55A11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3" name="object 53" descr=""/>
            <p:cNvSpPr/>
            <p:nvPr/>
          </p:nvSpPr>
          <p:spPr>
            <a:xfrm>
              <a:off x="9620250" y="3490912"/>
              <a:ext cx="1493520" cy="636270"/>
            </a:xfrm>
            <a:custGeom>
              <a:avLst/>
              <a:gdLst/>
              <a:ahLst/>
              <a:cxnLst/>
              <a:rect l="l" t="t" r="r" b="b"/>
              <a:pathLst>
                <a:path w="1493520" h="636270">
                  <a:moveTo>
                    <a:pt x="0" y="290512"/>
                  </a:moveTo>
                  <a:lnTo>
                    <a:pt x="1493040" y="0"/>
                  </a:lnTo>
                  <a:lnTo>
                    <a:pt x="1490670" y="461962"/>
                  </a:lnTo>
                  <a:lnTo>
                    <a:pt x="9479" y="635793"/>
                  </a:lnTo>
                  <a:lnTo>
                    <a:pt x="0" y="290512"/>
                  </a:lnTo>
                  <a:close/>
                </a:path>
              </a:pathLst>
            </a:custGeom>
            <a:ln w="9525">
              <a:solidFill>
                <a:srgbClr val="C55A11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4" name="object 54" descr=""/>
            <p:cNvSpPr/>
            <p:nvPr/>
          </p:nvSpPr>
          <p:spPr>
            <a:xfrm>
              <a:off x="9625012" y="3988600"/>
              <a:ext cx="1483995" cy="504825"/>
            </a:xfrm>
            <a:custGeom>
              <a:avLst/>
              <a:gdLst/>
              <a:ahLst/>
              <a:cxnLst/>
              <a:rect l="l" t="t" r="r" b="b"/>
              <a:pathLst>
                <a:path w="1483995" h="504825">
                  <a:moveTo>
                    <a:pt x="4762" y="169069"/>
                  </a:moveTo>
                  <a:lnTo>
                    <a:pt x="4081" y="217034"/>
                  </a:lnTo>
                  <a:lnTo>
                    <a:pt x="3401" y="264999"/>
                  </a:lnTo>
                  <a:lnTo>
                    <a:pt x="2721" y="312964"/>
                  </a:lnTo>
                  <a:lnTo>
                    <a:pt x="2040" y="360929"/>
                  </a:lnTo>
                  <a:lnTo>
                    <a:pt x="1360" y="408894"/>
                  </a:lnTo>
                  <a:lnTo>
                    <a:pt x="680" y="456860"/>
                  </a:lnTo>
                  <a:lnTo>
                    <a:pt x="0" y="504825"/>
                  </a:lnTo>
                  <a:lnTo>
                    <a:pt x="1483520" y="440531"/>
                  </a:lnTo>
                  <a:lnTo>
                    <a:pt x="1483254" y="391583"/>
                  </a:lnTo>
                  <a:lnTo>
                    <a:pt x="1482988" y="342635"/>
                  </a:lnTo>
                  <a:lnTo>
                    <a:pt x="1482723" y="293687"/>
                  </a:lnTo>
                  <a:lnTo>
                    <a:pt x="1482459" y="244739"/>
                  </a:lnTo>
                  <a:lnTo>
                    <a:pt x="1482195" y="195791"/>
                  </a:lnTo>
                  <a:lnTo>
                    <a:pt x="1481931" y="146843"/>
                  </a:lnTo>
                  <a:lnTo>
                    <a:pt x="1481667" y="97895"/>
                  </a:lnTo>
                  <a:lnTo>
                    <a:pt x="1481404" y="48947"/>
                  </a:lnTo>
                  <a:lnTo>
                    <a:pt x="1481140" y="0"/>
                  </a:lnTo>
                  <a:lnTo>
                    <a:pt x="4762" y="169069"/>
                  </a:lnTo>
                  <a:close/>
                </a:path>
              </a:pathLst>
            </a:custGeom>
            <a:ln w="9525">
              <a:solidFill>
                <a:srgbClr val="C55A11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55" name="object 55" descr=""/>
          <p:cNvSpPr txBox="1"/>
          <p:nvPr/>
        </p:nvSpPr>
        <p:spPr>
          <a:xfrm>
            <a:off x="7535519" y="4647183"/>
            <a:ext cx="356235" cy="13208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700" spc="-10">
                <a:solidFill>
                  <a:srgbClr val="C55A11"/>
                </a:solidFill>
                <a:latin typeface="Arial"/>
                <a:cs typeface="Arial"/>
              </a:rPr>
              <a:t>Cooking</a:t>
            </a:r>
            <a:endParaRPr sz="700">
              <a:latin typeface="Arial"/>
              <a:cs typeface="Arial"/>
            </a:endParaRPr>
          </a:p>
        </p:txBody>
      </p:sp>
      <p:sp>
        <p:nvSpPr>
          <p:cNvPr id="56" name="object 56" descr=""/>
          <p:cNvSpPr/>
          <p:nvPr/>
        </p:nvSpPr>
        <p:spPr>
          <a:xfrm>
            <a:off x="7117397" y="4695355"/>
            <a:ext cx="395605" cy="515620"/>
          </a:xfrm>
          <a:custGeom>
            <a:avLst/>
            <a:gdLst/>
            <a:ahLst/>
            <a:cxnLst/>
            <a:rect l="l" t="t" r="r" b="b"/>
            <a:pathLst>
              <a:path w="395604" h="515620">
                <a:moveTo>
                  <a:pt x="319094" y="34716"/>
                </a:moveTo>
                <a:lnTo>
                  <a:pt x="0" y="34912"/>
                </a:lnTo>
                <a:lnTo>
                  <a:pt x="0" y="515620"/>
                </a:lnTo>
                <a:lnTo>
                  <a:pt x="6350" y="515620"/>
                </a:lnTo>
                <a:lnTo>
                  <a:pt x="6350" y="41262"/>
                </a:lnTo>
                <a:lnTo>
                  <a:pt x="3175" y="41262"/>
                </a:lnTo>
                <a:lnTo>
                  <a:pt x="6350" y="38087"/>
                </a:lnTo>
                <a:lnTo>
                  <a:pt x="319150" y="38087"/>
                </a:lnTo>
                <a:lnTo>
                  <a:pt x="319094" y="34716"/>
                </a:lnTo>
                <a:close/>
              </a:path>
              <a:path w="395604" h="515620">
                <a:moveTo>
                  <a:pt x="318516" y="0"/>
                </a:moveTo>
                <a:lnTo>
                  <a:pt x="319786" y="76187"/>
                </a:lnTo>
                <a:lnTo>
                  <a:pt x="387183" y="41066"/>
                </a:lnTo>
                <a:lnTo>
                  <a:pt x="331850" y="41066"/>
                </a:lnTo>
                <a:lnTo>
                  <a:pt x="331850" y="34716"/>
                </a:lnTo>
                <a:lnTo>
                  <a:pt x="390955" y="34716"/>
                </a:lnTo>
                <a:lnTo>
                  <a:pt x="318516" y="0"/>
                </a:lnTo>
                <a:close/>
              </a:path>
              <a:path w="395604" h="515620">
                <a:moveTo>
                  <a:pt x="6350" y="38087"/>
                </a:moveTo>
                <a:lnTo>
                  <a:pt x="3175" y="41262"/>
                </a:lnTo>
                <a:lnTo>
                  <a:pt x="6350" y="41262"/>
                </a:lnTo>
                <a:lnTo>
                  <a:pt x="6350" y="38087"/>
                </a:lnTo>
                <a:close/>
              </a:path>
              <a:path w="395604" h="515620">
                <a:moveTo>
                  <a:pt x="319150" y="38087"/>
                </a:moveTo>
                <a:lnTo>
                  <a:pt x="6350" y="38087"/>
                </a:lnTo>
                <a:lnTo>
                  <a:pt x="6350" y="41262"/>
                </a:lnTo>
                <a:lnTo>
                  <a:pt x="3175" y="41262"/>
                </a:lnTo>
                <a:lnTo>
                  <a:pt x="319200" y="41066"/>
                </a:lnTo>
                <a:lnTo>
                  <a:pt x="319150" y="38087"/>
                </a:lnTo>
                <a:close/>
              </a:path>
              <a:path w="395604" h="515620">
                <a:moveTo>
                  <a:pt x="390955" y="34716"/>
                </a:moveTo>
                <a:lnTo>
                  <a:pt x="331850" y="34716"/>
                </a:lnTo>
                <a:lnTo>
                  <a:pt x="331850" y="41066"/>
                </a:lnTo>
                <a:lnTo>
                  <a:pt x="387183" y="41066"/>
                </a:lnTo>
                <a:lnTo>
                  <a:pt x="395338" y="36817"/>
                </a:lnTo>
                <a:lnTo>
                  <a:pt x="390955" y="34716"/>
                </a:lnTo>
                <a:close/>
              </a:path>
            </a:pathLst>
          </a:custGeom>
          <a:solidFill>
            <a:srgbClr val="C55A11"/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57" name="object 57" descr=""/>
          <p:cNvGrpSpPr/>
          <p:nvPr/>
        </p:nvGrpSpPr>
        <p:grpSpPr>
          <a:xfrm>
            <a:off x="7048500" y="4786020"/>
            <a:ext cx="2507615" cy="1174750"/>
            <a:chOff x="7048500" y="4786020"/>
            <a:chExt cx="2507615" cy="1174750"/>
          </a:xfrm>
        </p:grpSpPr>
        <p:pic>
          <p:nvPicPr>
            <p:cNvPr id="58" name="object 58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733449" y="4786020"/>
              <a:ext cx="76200" cy="236372"/>
            </a:xfrm>
            <a:prstGeom prst="rect">
              <a:avLst/>
            </a:prstGeom>
          </p:spPr>
        </p:pic>
        <p:sp>
          <p:nvSpPr>
            <p:cNvPr id="59" name="object 59" descr=""/>
            <p:cNvSpPr/>
            <p:nvPr/>
          </p:nvSpPr>
          <p:spPr>
            <a:xfrm>
              <a:off x="7053262" y="5562599"/>
              <a:ext cx="626745" cy="393065"/>
            </a:xfrm>
            <a:custGeom>
              <a:avLst/>
              <a:gdLst/>
              <a:ahLst/>
              <a:cxnLst/>
              <a:rect l="l" t="t" r="r" b="b"/>
              <a:pathLst>
                <a:path w="626745" h="393064">
                  <a:moveTo>
                    <a:pt x="0" y="73819"/>
                  </a:moveTo>
                  <a:lnTo>
                    <a:pt x="793" y="127000"/>
                  </a:lnTo>
                  <a:lnTo>
                    <a:pt x="1587" y="180181"/>
                  </a:lnTo>
                  <a:lnTo>
                    <a:pt x="2381" y="233362"/>
                  </a:lnTo>
                  <a:lnTo>
                    <a:pt x="3174" y="286543"/>
                  </a:lnTo>
                  <a:lnTo>
                    <a:pt x="3968" y="339725"/>
                  </a:lnTo>
                  <a:lnTo>
                    <a:pt x="4762" y="392906"/>
                  </a:lnTo>
                  <a:lnTo>
                    <a:pt x="626268" y="292894"/>
                  </a:lnTo>
                  <a:lnTo>
                    <a:pt x="625871" y="244078"/>
                  </a:lnTo>
                  <a:lnTo>
                    <a:pt x="625474" y="195262"/>
                  </a:lnTo>
                  <a:lnTo>
                    <a:pt x="625077" y="146447"/>
                  </a:lnTo>
                  <a:lnTo>
                    <a:pt x="624681" y="97631"/>
                  </a:lnTo>
                  <a:lnTo>
                    <a:pt x="624284" y="48815"/>
                  </a:lnTo>
                  <a:lnTo>
                    <a:pt x="623887" y="0"/>
                  </a:lnTo>
                  <a:lnTo>
                    <a:pt x="0" y="73819"/>
                  </a:lnTo>
                  <a:close/>
                </a:path>
              </a:pathLst>
            </a:custGeom>
            <a:ln w="9525">
              <a:solidFill>
                <a:srgbClr val="C55A11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0" name="object 60" descr=""/>
            <p:cNvSpPr/>
            <p:nvPr/>
          </p:nvSpPr>
          <p:spPr>
            <a:xfrm>
              <a:off x="7712862" y="5038724"/>
              <a:ext cx="779145" cy="817244"/>
            </a:xfrm>
            <a:custGeom>
              <a:avLst/>
              <a:gdLst/>
              <a:ahLst/>
              <a:cxnLst/>
              <a:rect l="l" t="t" r="r" b="b"/>
              <a:pathLst>
                <a:path w="779145" h="817245">
                  <a:moveTo>
                    <a:pt x="0" y="42863"/>
                  </a:moveTo>
                  <a:lnTo>
                    <a:pt x="476" y="94456"/>
                  </a:lnTo>
                  <a:lnTo>
                    <a:pt x="952" y="146050"/>
                  </a:lnTo>
                  <a:lnTo>
                    <a:pt x="1428" y="197644"/>
                  </a:lnTo>
                  <a:lnTo>
                    <a:pt x="1904" y="249238"/>
                  </a:lnTo>
                  <a:lnTo>
                    <a:pt x="2381" y="300831"/>
                  </a:lnTo>
                  <a:lnTo>
                    <a:pt x="2857" y="352425"/>
                  </a:lnTo>
                  <a:lnTo>
                    <a:pt x="3333" y="404019"/>
                  </a:lnTo>
                  <a:lnTo>
                    <a:pt x="3810" y="455613"/>
                  </a:lnTo>
                  <a:lnTo>
                    <a:pt x="4286" y="507206"/>
                  </a:lnTo>
                  <a:lnTo>
                    <a:pt x="4762" y="558800"/>
                  </a:lnTo>
                  <a:lnTo>
                    <a:pt x="5239" y="610394"/>
                  </a:lnTo>
                  <a:lnTo>
                    <a:pt x="5715" y="661988"/>
                  </a:lnTo>
                  <a:lnTo>
                    <a:pt x="6191" y="713581"/>
                  </a:lnTo>
                  <a:lnTo>
                    <a:pt x="6667" y="765175"/>
                  </a:lnTo>
                  <a:lnTo>
                    <a:pt x="7144" y="816769"/>
                  </a:lnTo>
                  <a:lnTo>
                    <a:pt x="778669" y="695325"/>
                  </a:lnTo>
                  <a:lnTo>
                    <a:pt x="769144" y="0"/>
                  </a:lnTo>
                  <a:lnTo>
                    <a:pt x="0" y="42863"/>
                  </a:lnTo>
                  <a:close/>
                </a:path>
              </a:pathLst>
            </a:custGeom>
            <a:ln w="9525">
              <a:solidFill>
                <a:srgbClr val="C55A11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1" name="object 61" descr=""/>
            <p:cNvSpPr/>
            <p:nvPr/>
          </p:nvSpPr>
          <p:spPr>
            <a:xfrm>
              <a:off x="8527249" y="5000624"/>
              <a:ext cx="628650" cy="733425"/>
            </a:xfrm>
            <a:custGeom>
              <a:avLst/>
              <a:gdLst/>
              <a:ahLst/>
              <a:cxnLst/>
              <a:rect l="l" t="t" r="r" b="b"/>
              <a:pathLst>
                <a:path w="628650" h="733425">
                  <a:moveTo>
                    <a:pt x="0" y="28575"/>
                  </a:moveTo>
                  <a:lnTo>
                    <a:pt x="340" y="78921"/>
                  </a:lnTo>
                  <a:lnTo>
                    <a:pt x="680" y="129267"/>
                  </a:lnTo>
                  <a:lnTo>
                    <a:pt x="1020" y="179614"/>
                  </a:lnTo>
                  <a:lnTo>
                    <a:pt x="1360" y="229960"/>
                  </a:lnTo>
                  <a:lnTo>
                    <a:pt x="1701" y="280307"/>
                  </a:lnTo>
                  <a:lnTo>
                    <a:pt x="2041" y="330653"/>
                  </a:lnTo>
                  <a:lnTo>
                    <a:pt x="2381" y="381000"/>
                  </a:lnTo>
                  <a:lnTo>
                    <a:pt x="2721" y="431346"/>
                  </a:lnTo>
                  <a:lnTo>
                    <a:pt x="3061" y="481693"/>
                  </a:lnTo>
                  <a:lnTo>
                    <a:pt x="3402" y="532039"/>
                  </a:lnTo>
                  <a:lnTo>
                    <a:pt x="3742" y="582386"/>
                  </a:lnTo>
                  <a:lnTo>
                    <a:pt x="4082" y="632732"/>
                  </a:lnTo>
                  <a:lnTo>
                    <a:pt x="4422" y="683078"/>
                  </a:lnTo>
                  <a:lnTo>
                    <a:pt x="4763" y="733425"/>
                  </a:lnTo>
                  <a:lnTo>
                    <a:pt x="628650" y="631031"/>
                  </a:lnTo>
                  <a:lnTo>
                    <a:pt x="628451" y="578445"/>
                  </a:lnTo>
                  <a:lnTo>
                    <a:pt x="628253" y="525859"/>
                  </a:lnTo>
                  <a:lnTo>
                    <a:pt x="628055" y="473273"/>
                  </a:lnTo>
                  <a:lnTo>
                    <a:pt x="627856" y="420687"/>
                  </a:lnTo>
                  <a:lnTo>
                    <a:pt x="627658" y="368101"/>
                  </a:lnTo>
                  <a:lnTo>
                    <a:pt x="627459" y="315515"/>
                  </a:lnTo>
                  <a:lnTo>
                    <a:pt x="627261" y="262929"/>
                  </a:lnTo>
                  <a:lnTo>
                    <a:pt x="627063" y="210343"/>
                  </a:lnTo>
                  <a:lnTo>
                    <a:pt x="626864" y="157757"/>
                  </a:lnTo>
                  <a:lnTo>
                    <a:pt x="626666" y="105171"/>
                  </a:lnTo>
                  <a:lnTo>
                    <a:pt x="626467" y="52586"/>
                  </a:lnTo>
                  <a:lnTo>
                    <a:pt x="626269" y="0"/>
                  </a:lnTo>
                  <a:lnTo>
                    <a:pt x="0" y="28575"/>
                  </a:lnTo>
                  <a:close/>
                </a:path>
              </a:pathLst>
            </a:custGeom>
            <a:ln w="9525">
              <a:solidFill>
                <a:srgbClr val="C55A11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2" name="object 62" descr=""/>
            <p:cNvSpPr/>
            <p:nvPr/>
          </p:nvSpPr>
          <p:spPr>
            <a:xfrm>
              <a:off x="9184474" y="4976812"/>
              <a:ext cx="367030" cy="650240"/>
            </a:xfrm>
            <a:custGeom>
              <a:avLst/>
              <a:gdLst/>
              <a:ahLst/>
              <a:cxnLst/>
              <a:rect l="l" t="t" r="r" b="b"/>
              <a:pathLst>
                <a:path w="367029" h="650239">
                  <a:moveTo>
                    <a:pt x="2382" y="19050"/>
                  </a:moveTo>
                  <a:lnTo>
                    <a:pt x="0" y="650081"/>
                  </a:lnTo>
                  <a:lnTo>
                    <a:pt x="359569" y="595312"/>
                  </a:lnTo>
                  <a:lnTo>
                    <a:pt x="360164" y="545703"/>
                  </a:lnTo>
                  <a:lnTo>
                    <a:pt x="360759" y="496093"/>
                  </a:lnTo>
                  <a:lnTo>
                    <a:pt x="361355" y="446484"/>
                  </a:lnTo>
                  <a:lnTo>
                    <a:pt x="361950" y="396874"/>
                  </a:lnTo>
                  <a:lnTo>
                    <a:pt x="362545" y="347265"/>
                  </a:lnTo>
                  <a:lnTo>
                    <a:pt x="363141" y="297656"/>
                  </a:lnTo>
                  <a:lnTo>
                    <a:pt x="363736" y="248046"/>
                  </a:lnTo>
                  <a:lnTo>
                    <a:pt x="364331" y="198437"/>
                  </a:lnTo>
                  <a:lnTo>
                    <a:pt x="364927" y="148827"/>
                  </a:lnTo>
                  <a:lnTo>
                    <a:pt x="365522" y="99218"/>
                  </a:lnTo>
                  <a:lnTo>
                    <a:pt x="366117" y="49609"/>
                  </a:lnTo>
                  <a:lnTo>
                    <a:pt x="366713" y="0"/>
                  </a:lnTo>
                  <a:lnTo>
                    <a:pt x="2382" y="19050"/>
                  </a:lnTo>
                  <a:close/>
                </a:path>
              </a:pathLst>
            </a:custGeom>
            <a:ln w="9525">
              <a:solidFill>
                <a:srgbClr val="C55A11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63" name="object 63" descr=""/>
          <p:cNvSpPr txBox="1"/>
          <p:nvPr/>
        </p:nvSpPr>
        <p:spPr>
          <a:xfrm>
            <a:off x="7922615" y="6183376"/>
            <a:ext cx="2204720" cy="4502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621030" algn="l"/>
                <a:tab pos="1407160" algn="l"/>
              </a:tabLst>
            </a:pPr>
            <a:r>
              <a:rPr dirty="0" sz="700" spc="-10">
                <a:solidFill>
                  <a:srgbClr val="C55A11"/>
                </a:solidFill>
                <a:latin typeface="Arial"/>
                <a:cs typeface="Arial"/>
              </a:rPr>
              <a:t>Storage</a:t>
            </a:r>
            <a:r>
              <a:rPr dirty="0" sz="700">
                <a:solidFill>
                  <a:srgbClr val="C55A11"/>
                </a:solidFill>
                <a:latin typeface="Arial"/>
                <a:cs typeface="Arial"/>
              </a:rPr>
              <a:t>	</a:t>
            </a:r>
            <a:r>
              <a:rPr dirty="0" baseline="3968" sz="1050" spc="-15">
                <a:solidFill>
                  <a:srgbClr val="C55A11"/>
                </a:solidFill>
                <a:latin typeface="Arial"/>
                <a:cs typeface="Arial"/>
              </a:rPr>
              <a:t>Consumables</a:t>
            </a:r>
            <a:r>
              <a:rPr dirty="0" baseline="3968" sz="1050">
                <a:solidFill>
                  <a:srgbClr val="C55A11"/>
                </a:solidFill>
                <a:latin typeface="Arial"/>
                <a:cs typeface="Arial"/>
              </a:rPr>
              <a:t>	</a:t>
            </a:r>
            <a:r>
              <a:rPr dirty="0" sz="700" spc="-10">
                <a:solidFill>
                  <a:srgbClr val="C55A11"/>
                </a:solidFill>
                <a:latin typeface="Arial"/>
                <a:cs typeface="Arial"/>
              </a:rPr>
              <a:t>Storage</a:t>
            </a:r>
            <a:endParaRPr sz="7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375"/>
              </a:spcBef>
            </a:pPr>
            <a:endParaRPr sz="700">
              <a:latin typeface="Arial"/>
              <a:cs typeface="Arial"/>
            </a:endParaRPr>
          </a:p>
          <a:p>
            <a:pPr marL="229870">
              <a:lnSpc>
                <a:spcPct val="100000"/>
              </a:lnSpc>
              <a:spcBef>
                <a:spcPts val="5"/>
              </a:spcBef>
            </a:pPr>
            <a:r>
              <a:rPr dirty="0" sz="1100" spc="-70">
                <a:solidFill>
                  <a:srgbClr val="2E3A93"/>
                </a:solidFill>
                <a:latin typeface="Arial"/>
                <a:cs typeface="Arial"/>
              </a:rPr>
              <a:t>KITCHEN</a:t>
            </a:r>
            <a:r>
              <a:rPr dirty="0" sz="1100" spc="5">
                <a:solidFill>
                  <a:srgbClr val="2E3A93"/>
                </a:solidFill>
                <a:latin typeface="Arial"/>
                <a:cs typeface="Arial"/>
              </a:rPr>
              <a:t> </a:t>
            </a:r>
            <a:r>
              <a:rPr dirty="0" sz="1100" spc="-45">
                <a:solidFill>
                  <a:srgbClr val="2E3A93"/>
                </a:solidFill>
                <a:latin typeface="Arial"/>
                <a:cs typeface="Arial"/>
              </a:rPr>
              <a:t>FUNCTION</a:t>
            </a:r>
            <a:r>
              <a:rPr dirty="0" sz="1100" spc="5">
                <a:solidFill>
                  <a:srgbClr val="2E3A93"/>
                </a:solidFill>
                <a:latin typeface="Arial"/>
                <a:cs typeface="Arial"/>
              </a:rPr>
              <a:t> </a:t>
            </a:r>
            <a:r>
              <a:rPr dirty="0" sz="1100" spc="-10">
                <a:solidFill>
                  <a:srgbClr val="2E3A93"/>
                </a:solidFill>
                <a:latin typeface="Arial"/>
                <a:cs typeface="Arial"/>
              </a:rPr>
              <a:t>DIAGRAM</a:t>
            </a:r>
            <a:endParaRPr sz="1100">
              <a:latin typeface="Arial"/>
              <a:cs typeface="Arial"/>
            </a:endParaRPr>
          </a:p>
        </p:txBody>
      </p:sp>
      <p:grpSp>
        <p:nvGrpSpPr>
          <p:cNvPr id="64" name="object 64" descr=""/>
          <p:cNvGrpSpPr/>
          <p:nvPr/>
        </p:nvGrpSpPr>
        <p:grpSpPr>
          <a:xfrm>
            <a:off x="6759409" y="188721"/>
            <a:ext cx="4062729" cy="106680"/>
            <a:chOff x="6759409" y="188721"/>
            <a:chExt cx="4062729" cy="106680"/>
          </a:xfrm>
        </p:grpSpPr>
        <p:sp>
          <p:nvSpPr>
            <p:cNvPr id="65" name="object 65" descr=""/>
            <p:cNvSpPr/>
            <p:nvPr/>
          </p:nvSpPr>
          <p:spPr>
            <a:xfrm>
              <a:off x="6764172" y="188721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0"/>
                  </a:moveTo>
                  <a:lnTo>
                    <a:pt x="1" y="106522"/>
                  </a:lnTo>
                </a:path>
              </a:pathLst>
            </a:custGeom>
            <a:ln w="9525">
              <a:solidFill>
                <a:srgbClr val="4F59A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6" name="object 66" descr=""/>
            <p:cNvSpPr/>
            <p:nvPr/>
          </p:nvSpPr>
          <p:spPr>
            <a:xfrm>
              <a:off x="6759892" y="238836"/>
              <a:ext cx="4057650" cy="0"/>
            </a:xfrm>
            <a:custGeom>
              <a:avLst/>
              <a:gdLst/>
              <a:ahLst/>
              <a:cxnLst/>
              <a:rect l="l" t="t" r="r" b="b"/>
              <a:pathLst>
                <a:path w="4057650" h="0">
                  <a:moveTo>
                    <a:pt x="0" y="0"/>
                  </a:moveTo>
                  <a:lnTo>
                    <a:pt x="4057222" y="1"/>
                  </a:lnTo>
                </a:path>
              </a:pathLst>
            </a:custGeom>
            <a:ln w="9525">
              <a:solidFill>
                <a:srgbClr val="2F3B92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7" name="object 67" descr=""/>
            <p:cNvSpPr/>
            <p:nvPr/>
          </p:nvSpPr>
          <p:spPr>
            <a:xfrm>
              <a:off x="7512735" y="188721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0"/>
                  </a:moveTo>
                  <a:lnTo>
                    <a:pt x="1" y="106522"/>
                  </a:lnTo>
                </a:path>
              </a:pathLst>
            </a:custGeom>
            <a:ln w="9525">
              <a:solidFill>
                <a:srgbClr val="4F59A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8" name="object 68" descr=""/>
            <p:cNvSpPr/>
            <p:nvPr/>
          </p:nvSpPr>
          <p:spPr>
            <a:xfrm>
              <a:off x="8625611" y="188721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0"/>
                  </a:moveTo>
                  <a:lnTo>
                    <a:pt x="1" y="106522"/>
                  </a:lnTo>
                </a:path>
              </a:pathLst>
            </a:custGeom>
            <a:ln w="9525">
              <a:solidFill>
                <a:srgbClr val="4F59A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9" name="object 69" descr=""/>
            <p:cNvSpPr/>
            <p:nvPr/>
          </p:nvSpPr>
          <p:spPr>
            <a:xfrm>
              <a:off x="9718446" y="188721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0"/>
                  </a:moveTo>
                  <a:lnTo>
                    <a:pt x="1" y="106522"/>
                  </a:lnTo>
                </a:path>
              </a:pathLst>
            </a:custGeom>
            <a:ln w="9525">
              <a:solidFill>
                <a:srgbClr val="4F59A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0" name="object 70" descr=""/>
            <p:cNvSpPr/>
            <p:nvPr/>
          </p:nvSpPr>
          <p:spPr>
            <a:xfrm>
              <a:off x="10817097" y="188721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0"/>
                  </a:moveTo>
                  <a:lnTo>
                    <a:pt x="1" y="106522"/>
                  </a:lnTo>
                </a:path>
              </a:pathLst>
            </a:custGeom>
            <a:ln w="9525">
              <a:solidFill>
                <a:srgbClr val="4F59A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71" name="object 71" descr=""/>
          <p:cNvSpPr txBox="1"/>
          <p:nvPr/>
        </p:nvSpPr>
        <p:spPr>
          <a:xfrm>
            <a:off x="7027240" y="-21335"/>
            <a:ext cx="273685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25">
                <a:solidFill>
                  <a:srgbClr val="2A3796"/>
                </a:solidFill>
                <a:latin typeface="Arial"/>
                <a:cs typeface="Arial"/>
              </a:rPr>
              <a:t>600</a:t>
            </a:r>
            <a:endParaRPr sz="1100">
              <a:latin typeface="Arial"/>
              <a:cs typeface="Arial"/>
            </a:endParaRPr>
          </a:p>
        </p:txBody>
      </p:sp>
      <p:sp>
        <p:nvSpPr>
          <p:cNvPr id="72" name="object 72" descr=""/>
          <p:cNvSpPr txBox="1"/>
          <p:nvPr/>
        </p:nvSpPr>
        <p:spPr>
          <a:xfrm>
            <a:off x="7922615" y="-21335"/>
            <a:ext cx="273685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25">
                <a:solidFill>
                  <a:srgbClr val="2A3796"/>
                </a:solidFill>
                <a:latin typeface="Arial"/>
                <a:cs typeface="Arial"/>
              </a:rPr>
              <a:t>900</a:t>
            </a:r>
            <a:endParaRPr sz="1100">
              <a:latin typeface="Arial"/>
              <a:cs typeface="Arial"/>
            </a:endParaRPr>
          </a:p>
        </p:txBody>
      </p:sp>
      <p:sp>
        <p:nvSpPr>
          <p:cNvPr id="73" name="object 73" descr=""/>
          <p:cNvSpPr txBox="1"/>
          <p:nvPr/>
        </p:nvSpPr>
        <p:spPr>
          <a:xfrm>
            <a:off x="9060180" y="-21335"/>
            <a:ext cx="273050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25">
                <a:solidFill>
                  <a:srgbClr val="2A3796"/>
                </a:solidFill>
                <a:latin typeface="Arial"/>
                <a:cs typeface="Arial"/>
              </a:rPr>
              <a:t>900</a:t>
            </a:r>
            <a:endParaRPr sz="1100">
              <a:latin typeface="Arial"/>
              <a:cs typeface="Arial"/>
            </a:endParaRPr>
          </a:p>
        </p:txBody>
      </p:sp>
      <p:sp>
        <p:nvSpPr>
          <p:cNvPr id="74" name="object 74" descr=""/>
          <p:cNvSpPr txBox="1"/>
          <p:nvPr/>
        </p:nvSpPr>
        <p:spPr>
          <a:xfrm>
            <a:off x="10183786" y="-21335"/>
            <a:ext cx="273685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25">
                <a:solidFill>
                  <a:srgbClr val="2A3796"/>
                </a:solidFill>
                <a:latin typeface="Arial"/>
                <a:cs typeface="Arial"/>
              </a:rPr>
              <a:t>900</a:t>
            </a:r>
            <a:endParaRPr sz="1100">
              <a:latin typeface="Arial"/>
              <a:cs typeface="Arial"/>
            </a:endParaRPr>
          </a:p>
        </p:txBody>
      </p:sp>
      <p:grpSp>
        <p:nvGrpSpPr>
          <p:cNvPr id="75" name="object 75" descr=""/>
          <p:cNvGrpSpPr/>
          <p:nvPr/>
        </p:nvGrpSpPr>
        <p:grpSpPr>
          <a:xfrm>
            <a:off x="11462542" y="428142"/>
            <a:ext cx="106680" cy="3018790"/>
            <a:chOff x="11462542" y="428142"/>
            <a:chExt cx="106680" cy="3018790"/>
          </a:xfrm>
        </p:grpSpPr>
        <p:sp>
          <p:nvSpPr>
            <p:cNvPr id="76" name="object 76" descr=""/>
            <p:cNvSpPr/>
            <p:nvPr/>
          </p:nvSpPr>
          <p:spPr>
            <a:xfrm>
              <a:off x="11462542" y="432904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106522" y="0"/>
                  </a:moveTo>
                  <a:lnTo>
                    <a:pt x="0" y="1"/>
                  </a:lnTo>
                </a:path>
              </a:pathLst>
            </a:custGeom>
            <a:ln w="9525">
              <a:solidFill>
                <a:srgbClr val="4F59A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7" name="object 77" descr=""/>
            <p:cNvSpPr/>
            <p:nvPr/>
          </p:nvSpPr>
          <p:spPr>
            <a:xfrm>
              <a:off x="11462542" y="1213040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106522" y="0"/>
                  </a:moveTo>
                  <a:lnTo>
                    <a:pt x="0" y="1"/>
                  </a:lnTo>
                </a:path>
              </a:pathLst>
            </a:custGeom>
            <a:ln w="9525">
              <a:solidFill>
                <a:srgbClr val="4F59A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8" name="object 78" descr=""/>
            <p:cNvSpPr/>
            <p:nvPr/>
          </p:nvSpPr>
          <p:spPr>
            <a:xfrm>
              <a:off x="11462542" y="2881731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106522" y="0"/>
                  </a:moveTo>
                  <a:lnTo>
                    <a:pt x="0" y="1"/>
                  </a:lnTo>
                </a:path>
              </a:pathLst>
            </a:custGeom>
            <a:ln w="9525">
              <a:solidFill>
                <a:srgbClr val="4F59A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9" name="object 79" descr=""/>
            <p:cNvSpPr/>
            <p:nvPr/>
          </p:nvSpPr>
          <p:spPr>
            <a:xfrm>
              <a:off x="11516207" y="432904"/>
              <a:ext cx="0" cy="3009265"/>
            </a:xfrm>
            <a:custGeom>
              <a:avLst/>
              <a:gdLst/>
              <a:ahLst/>
              <a:cxnLst/>
              <a:rect l="l" t="t" r="r" b="b"/>
              <a:pathLst>
                <a:path w="0" h="3009265">
                  <a:moveTo>
                    <a:pt x="0" y="0"/>
                  </a:moveTo>
                  <a:lnTo>
                    <a:pt x="1" y="3009131"/>
                  </a:lnTo>
                </a:path>
              </a:pathLst>
            </a:custGeom>
            <a:ln w="9525">
              <a:solidFill>
                <a:srgbClr val="2F3B92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0" name="object 80" descr=""/>
            <p:cNvSpPr/>
            <p:nvPr/>
          </p:nvSpPr>
          <p:spPr>
            <a:xfrm>
              <a:off x="11462542" y="3442030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106522" y="0"/>
                  </a:moveTo>
                  <a:lnTo>
                    <a:pt x="0" y="1"/>
                  </a:lnTo>
                </a:path>
              </a:pathLst>
            </a:custGeom>
            <a:ln w="9525">
              <a:solidFill>
                <a:srgbClr val="4F59A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1" name="object 81" descr=""/>
            <p:cNvSpPr/>
            <p:nvPr/>
          </p:nvSpPr>
          <p:spPr>
            <a:xfrm>
              <a:off x="11462542" y="1770900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106522" y="0"/>
                  </a:moveTo>
                  <a:lnTo>
                    <a:pt x="0" y="1"/>
                  </a:lnTo>
                </a:path>
              </a:pathLst>
            </a:custGeom>
            <a:ln w="9525">
              <a:solidFill>
                <a:srgbClr val="4F59A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82" name="object 82" descr=""/>
          <p:cNvSpPr txBox="1"/>
          <p:nvPr/>
        </p:nvSpPr>
        <p:spPr>
          <a:xfrm>
            <a:off x="11602567" y="707136"/>
            <a:ext cx="268605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25">
                <a:solidFill>
                  <a:srgbClr val="2A3796"/>
                </a:solidFill>
                <a:latin typeface="Arial"/>
                <a:cs typeface="Arial"/>
              </a:rPr>
              <a:t>650</a:t>
            </a:r>
            <a:endParaRPr sz="1100">
              <a:latin typeface="Arial"/>
              <a:cs typeface="Arial"/>
            </a:endParaRPr>
          </a:p>
        </p:txBody>
      </p:sp>
      <p:sp>
        <p:nvSpPr>
          <p:cNvPr id="83" name="object 83" descr=""/>
          <p:cNvSpPr txBox="1"/>
          <p:nvPr/>
        </p:nvSpPr>
        <p:spPr>
          <a:xfrm>
            <a:off x="11602567" y="1402080"/>
            <a:ext cx="265430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25">
                <a:solidFill>
                  <a:srgbClr val="2A3796"/>
                </a:solidFill>
                <a:latin typeface="Arial"/>
                <a:cs typeface="Arial"/>
              </a:rPr>
              <a:t>450</a:t>
            </a:r>
            <a:endParaRPr sz="1100">
              <a:latin typeface="Arial"/>
              <a:cs typeface="Arial"/>
            </a:endParaRPr>
          </a:p>
        </p:txBody>
      </p:sp>
      <p:sp>
        <p:nvSpPr>
          <p:cNvPr id="84" name="object 84" descr=""/>
          <p:cNvSpPr txBox="1"/>
          <p:nvPr/>
        </p:nvSpPr>
        <p:spPr>
          <a:xfrm>
            <a:off x="11602567" y="2258568"/>
            <a:ext cx="273685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25">
                <a:solidFill>
                  <a:srgbClr val="2A3796"/>
                </a:solidFill>
                <a:latin typeface="Arial"/>
                <a:cs typeface="Arial"/>
              </a:rPr>
              <a:t>900</a:t>
            </a:r>
            <a:endParaRPr sz="1100">
              <a:latin typeface="Arial"/>
              <a:cs typeface="Arial"/>
            </a:endParaRPr>
          </a:p>
        </p:txBody>
      </p:sp>
      <p:sp>
        <p:nvSpPr>
          <p:cNvPr id="85" name="object 85" descr=""/>
          <p:cNvSpPr txBox="1"/>
          <p:nvPr/>
        </p:nvSpPr>
        <p:spPr>
          <a:xfrm>
            <a:off x="11602567" y="3048000"/>
            <a:ext cx="265430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25">
                <a:solidFill>
                  <a:srgbClr val="2A3796"/>
                </a:solidFill>
                <a:latin typeface="Arial"/>
                <a:cs typeface="Arial"/>
              </a:rPr>
              <a:t>450</a:t>
            </a:r>
            <a:endParaRPr sz="1100">
              <a:latin typeface="Arial"/>
              <a:cs typeface="Arial"/>
            </a:endParaRPr>
          </a:p>
        </p:txBody>
      </p:sp>
      <p:grpSp>
        <p:nvGrpSpPr>
          <p:cNvPr id="86" name="object 86" descr=""/>
          <p:cNvGrpSpPr/>
          <p:nvPr/>
        </p:nvGrpSpPr>
        <p:grpSpPr>
          <a:xfrm>
            <a:off x="558074" y="2262555"/>
            <a:ext cx="106680" cy="3126105"/>
            <a:chOff x="558074" y="2262555"/>
            <a:chExt cx="106680" cy="3126105"/>
          </a:xfrm>
        </p:grpSpPr>
        <p:sp>
          <p:nvSpPr>
            <p:cNvPr id="87" name="object 87" descr=""/>
            <p:cNvSpPr/>
            <p:nvPr/>
          </p:nvSpPr>
          <p:spPr>
            <a:xfrm>
              <a:off x="558074" y="5383339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106522" y="0"/>
                  </a:moveTo>
                  <a:lnTo>
                    <a:pt x="0" y="1"/>
                  </a:lnTo>
                </a:path>
              </a:pathLst>
            </a:custGeom>
            <a:ln w="9525">
              <a:solidFill>
                <a:srgbClr val="4F59A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8" name="object 88" descr=""/>
            <p:cNvSpPr/>
            <p:nvPr/>
          </p:nvSpPr>
          <p:spPr>
            <a:xfrm>
              <a:off x="611334" y="2267318"/>
              <a:ext cx="0" cy="3116580"/>
            </a:xfrm>
            <a:custGeom>
              <a:avLst/>
              <a:gdLst/>
              <a:ahLst/>
              <a:cxnLst/>
              <a:rect l="l" t="t" r="r" b="b"/>
              <a:pathLst>
                <a:path w="0" h="3116579">
                  <a:moveTo>
                    <a:pt x="0" y="0"/>
                  </a:moveTo>
                  <a:lnTo>
                    <a:pt x="1" y="3116011"/>
                  </a:lnTo>
                </a:path>
              </a:pathLst>
            </a:custGeom>
            <a:ln w="9525">
              <a:solidFill>
                <a:srgbClr val="2F3B92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9" name="object 89" descr=""/>
            <p:cNvSpPr/>
            <p:nvPr/>
          </p:nvSpPr>
          <p:spPr>
            <a:xfrm>
              <a:off x="558074" y="2267318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106522" y="0"/>
                  </a:moveTo>
                  <a:lnTo>
                    <a:pt x="0" y="1"/>
                  </a:lnTo>
                </a:path>
              </a:pathLst>
            </a:custGeom>
            <a:ln w="9525">
              <a:solidFill>
                <a:srgbClr val="4F59A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90" name="object 90" descr=""/>
          <p:cNvSpPr txBox="1"/>
          <p:nvPr/>
        </p:nvSpPr>
        <p:spPr>
          <a:xfrm>
            <a:off x="155365" y="3636264"/>
            <a:ext cx="341630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20">
                <a:solidFill>
                  <a:srgbClr val="2A3796"/>
                </a:solidFill>
                <a:latin typeface="Arial"/>
                <a:cs typeface="Arial"/>
              </a:rPr>
              <a:t>2400</a:t>
            </a:r>
            <a:endParaRPr sz="1100">
              <a:latin typeface="Arial"/>
              <a:cs typeface="Arial"/>
            </a:endParaRPr>
          </a:p>
        </p:txBody>
      </p:sp>
      <p:sp>
        <p:nvSpPr>
          <p:cNvPr id="91" name="object 91" descr=""/>
          <p:cNvSpPr/>
          <p:nvPr/>
        </p:nvSpPr>
        <p:spPr>
          <a:xfrm>
            <a:off x="9605962" y="4981575"/>
            <a:ext cx="1322070" cy="874394"/>
          </a:xfrm>
          <a:custGeom>
            <a:avLst/>
            <a:gdLst/>
            <a:ahLst/>
            <a:cxnLst/>
            <a:rect l="l" t="t" r="r" b="b"/>
            <a:pathLst>
              <a:path w="1322070" h="874395">
                <a:moveTo>
                  <a:pt x="0" y="0"/>
                </a:moveTo>
                <a:lnTo>
                  <a:pt x="198" y="49609"/>
                </a:lnTo>
                <a:lnTo>
                  <a:pt x="396" y="99218"/>
                </a:lnTo>
                <a:lnTo>
                  <a:pt x="595" y="148828"/>
                </a:lnTo>
                <a:lnTo>
                  <a:pt x="793" y="198437"/>
                </a:lnTo>
                <a:lnTo>
                  <a:pt x="992" y="248047"/>
                </a:lnTo>
                <a:lnTo>
                  <a:pt x="1190" y="297656"/>
                </a:lnTo>
                <a:lnTo>
                  <a:pt x="1388" y="347266"/>
                </a:lnTo>
                <a:lnTo>
                  <a:pt x="1587" y="396875"/>
                </a:lnTo>
                <a:lnTo>
                  <a:pt x="1785" y="446484"/>
                </a:lnTo>
                <a:lnTo>
                  <a:pt x="1984" y="496094"/>
                </a:lnTo>
                <a:lnTo>
                  <a:pt x="2182" y="545703"/>
                </a:lnTo>
                <a:lnTo>
                  <a:pt x="2381" y="595313"/>
                </a:lnTo>
                <a:lnTo>
                  <a:pt x="1319210" y="873919"/>
                </a:lnTo>
                <a:lnTo>
                  <a:pt x="1319370" y="822643"/>
                </a:lnTo>
                <a:lnTo>
                  <a:pt x="1319530" y="771366"/>
                </a:lnTo>
                <a:lnTo>
                  <a:pt x="1319689" y="720090"/>
                </a:lnTo>
                <a:lnTo>
                  <a:pt x="1319848" y="668814"/>
                </a:lnTo>
                <a:lnTo>
                  <a:pt x="1320007" y="617538"/>
                </a:lnTo>
                <a:lnTo>
                  <a:pt x="1320166" y="566261"/>
                </a:lnTo>
                <a:lnTo>
                  <a:pt x="1320325" y="514985"/>
                </a:lnTo>
                <a:lnTo>
                  <a:pt x="1320483" y="463709"/>
                </a:lnTo>
                <a:lnTo>
                  <a:pt x="1320642" y="412432"/>
                </a:lnTo>
                <a:lnTo>
                  <a:pt x="1320800" y="361156"/>
                </a:lnTo>
                <a:lnTo>
                  <a:pt x="1320958" y="309880"/>
                </a:lnTo>
                <a:lnTo>
                  <a:pt x="1321116" y="258603"/>
                </a:lnTo>
                <a:lnTo>
                  <a:pt x="1321274" y="207327"/>
                </a:lnTo>
                <a:lnTo>
                  <a:pt x="1321432" y="156051"/>
                </a:lnTo>
                <a:lnTo>
                  <a:pt x="1321590" y="104775"/>
                </a:lnTo>
                <a:lnTo>
                  <a:pt x="0" y="0"/>
                </a:lnTo>
                <a:close/>
              </a:path>
            </a:pathLst>
          </a:custGeom>
          <a:ln w="9525">
            <a:solidFill>
              <a:srgbClr val="C55A11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92" name="object 92" descr=""/>
          <p:cNvSpPr txBox="1"/>
          <p:nvPr/>
        </p:nvSpPr>
        <p:spPr>
          <a:xfrm>
            <a:off x="7254557" y="2170176"/>
            <a:ext cx="2023110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65">
                <a:solidFill>
                  <a:srgbClr val="2E3A93"/>
                </a:solidFill>
                <a:latin typeface="Arial"/>
                <a:cs typeface="Arial"/>
              </a:rPr>
              <a:t>KITCHEN</a:t>
            </a:r>
            <a:r>
              <a:rPr dirty="0" sz="1100" spc="-5">
                <a:solidFill>
                  <a:srgbClr val="2E3A93"/>
                </a:solidFill>
                <a:latin typeface="Arial"/>
                <a:cs typeface="Arial"/>
              </a:rPr>
              <a:t> </a:t>
            </a:r>
            <a:r>
              <a:rPr dirty="0" sz="1100" spc="-75">
                <a:solidFill>
                  <a:srgbClr val="2E3A93"/>
                </a:solidFill>
                <a:latin typeface="Arial"/>
                <a:cs typeface="Arial"/>
              </a:rPr>
              <a:t>LAYOUT</a:t>
            </a:r>
            <a:r>
              <a:rPr dirty="0" sz="1100" spc="-45">
                <a:solidFill>
                  <a:srgbClr val="2E3A93"/>
                </a:solidFill>
                <a:latin typeface="Arial"/>
                <a:cs typeface="Arial"/>
              </a:rPr>
              <a:t> </a:t>
            </a:r>
            <a:r>
              <a:rPr dirty="0" sz="1100" spc="-20">
                <a:solidFill>
                  <a:srgbClr val="2E3A93"/>
                </a:solidFill>
                <a:latin typeface="Arial"/>
                <a:cs typeface="Arial"/>
              </a:rPr>
              <a:t>DIMENSIONS</a:t>
            </a:r>
            <a:endParaRPr sz="1100">
              <a:latin typeface="Arial"/>
              <a:cs typeface="Arial"/>
            </a:endParaRPr>
          </a:p>
        </p:txBody>
      </p:sp>
      <p:sp>
        <p:nvSpPr>
          <p:cNvPr id="93" name="object 93" descr=""/>
          <p:cNvSpPr txBox="1"/>
          <p:nvPr/>
        </p:nvSpPr>
        <p:spPr>
          <a:xfrm>
            <a:off x="1200561" y="737841"/>
            <a:ext cx="2341880" cy="32448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dirty="0" sz="1950" spc="-220" b="1" i="1">
                <a:solidFill>
                  <a:srgbClr val="002060"/>
                </a:solidFill>
                <a:latin typeface="Arial"/>
                <a:cs typeface="Arial"/>
              </a:rPr>
              <a:t>L</a:t>
            </a:r>
            <a:r>
              <a:rPr dirty="0" sz="1950" spc="-85" b="1" i="1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dirty="0" sz="1950" spc="-125" b="1" i="1">
                <a:solidFill>
                  <a:srgbClr val="002060"/>
                </a:solidFill>
                <a:latin typeface="Arial"/>
                <a:cs typeface="Arial"/>
              </a:rPr>
              <a:t>SHAPE</a:t>
            </a:r>
            <a:r>
              <a:rPr dirty="0" sz="1950" spc="-15" b="1" i="1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dirty="0" sz="1950" spc="-10" b="1" i="1">
                <a:solidFill>
                  <a:srgbClr val="002060"/>
                </a:solidFill>
                <a:latin typeface="Arial"/>
                <a:cs typeface="Arial"/>
              </a:rPr>
              <a:t>3600x2400</a:t>
            </a:r>
            <a:endParaRPr sz="195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6857999"/>
                </a:lnTo>
                <a:lnTo>
                  <a:pt x="12192000" y="6857999"/>
                </a:lnTo>
                <a:lnTo>
                  <a:pt x="12192000" y="0"/>
                </a:lnTo>
                <a:close/>
              </a:path>
            </a:pathLst>
          </a:custGeom>
          <a:solidFill>
            <a:srgbClr val="F5EEE7"/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3" name="object 3" descr=""/>
          <p:cNvGrpSpPr/>
          <p:nvPr/>
        </p:nvGrpSpPr>
        <p:grpSpPr>
          <a:xfrm>
            <a:off x="6810819" y="3289297"/>
            <a:ext cx="4495165" cy="2795270"/>
            <a:chOff x="6810819" y="3289297"/>
            <a:chExt cx="4495165" cy="2795270"/>
          </a:xfrm>
        </p:grpSpPr>
        <p:pic>
          <p:nvPicPr>
            <p:cNvPr id="4" name="object 4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810819" y="3289297"/>
              <a:ext cx="4494657" cy="2794749"/>
            </a:xfrm>
            <a:prstGeom prst="rect">
              <a:avLst/>
            </a:prstGeom>
          </p:spPr>
        </p:pic>
        <p:pic>
          <p:nvPicPr>
            <p:cNvPr id="5" name="object 5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0600397" y="4747678"/>
              <a:ext cx="76200" cy="229933"/>
            </a:xfrm>
            <a:prstGeom prst="rect">
              <a:avLst/>
            </a:prstGeom>
          </p:spPr>
        </p:pic>
      </p:grpSp>
      <p:sp>
        <p:nvSpPr>
          <p:cNvPr id="6" name="object 6" descr=""/>
          <p:cNvSpPr txBox="1"/>
          <p:nvPr/>
        </p:nvSpPr>
        <p:spPr>
          <a:xfrm>
            <a:off x="10551921" y="4595367"/>
            <a:ext cx="387985" cy="13208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700" spc="-10">
                <a:solidFill>
                  <a:srgbClr val="C55A11"/>
                </a:solidFill>
                <a:latin typeface="Arial"/>
                <a:cs typeface="Arial"/>
              </a:rPr>
              <a:t>Cleaning</a:t>
            </a:r>
            <a:endParaRPr sz="700">
              <a:latin typeface="Arial"/>
              <a:cs typeface="Arial"/>
            </a:endParaRPr>
          </a:p>
        </p:txBody>
      </p:sp>
      <p:sp>
        <p:nvSpPr>
          <p:cNvPr id="7" name="object 7" descr=""/>
          <p:cNvSpPr txBox="1"/>
          <p:nvPr/>
        </p:nvSpPr>
        <p:spPr>
          <a:xfrm>
            <a:off x="8532863" y="4595367"/>
            <a:ext cx="356235" cy="13208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700" spc="-10">
                <a:solidFill>
                  <a:srgbClr val="C55A11"/>
                </a:solidFill>
                <a:latin typeface="Arial"/>
                <a:cs typeface="Arial"/>
              </a:rPr>
              <a:t>Cooking</a:t>
            </a:r>
            <a:endParaRPr sz="700">
              <a:latin typeface="Arial"/>
              <a:cs typeface="Arial"/>
            </a:endParaRPr>
          </a:p>
        </p:txBody>
      </p:sp>
      <p:sp>
        <p:nvSpPr>
          <p:cNvPr id="8" name="object 8" descr=""/>
          <p:cNvSpPr/>
          <p:nvPr/>
        </p:nvSpPr>
        <p:spPr>
          <a:xfrm>
            <a:off x="8246262" y="4637087"/>
            <a:ext cx="267970" cy="76200"/>
          </a:xfrm>
          <a:custGeom>
            <a:avLst/>
            <a:gdLst/>
            <a:ahLst/>
            <a:cxnLst/>
            <a:rect l="l" t="t" r="r" b="b"/>
            <a:pathLst>
              <a:path w="267970" h="76200">
                <a:moveTo>
                  <a:pt x="191693" y="0"/>
                </a:moveTo>
                <a:lnTo>
                  <a:pt x="191693" y="76200"/>
                </a:lnTo>
                <a:lnTo>
                  <a:pt x="261543" y="41275"/>
                </a:lnTo>
                <a:lnTo>
                  <a:pt x="204393" y="41275"/>
                </a:lnTo>
                <a:lnTo>
                  <a:pt x="204393" y="34925"/>
                </a:lnTo>
                <a:lnTo>
                  <a:pt x="261543" y="34925"/>
                </a:lnTo>
                <a:lnTo>
                  <a:pt x="191693" y="0"/>
                </a:lnTo>
                <a:close/>
              </a:path>
              <a:path w="267970" h="76200">
                <a:moveTo>
                  <a:pt x="191693" y="34925"/>
                </a:moveTo>
                <a:lnTo>
                  <a:pt x="0" y="34925"/>
                </a:lnTo>
                <a:lnTo>
                  <a:pt x="0" y="41275"/>
                </a:lnTo>
                <a:lnTo>
                  <a:pt x="191693" y="41275"/>
                </a:lnTo>
                <a:lnTo>
                  <a:pt x="191693" y="34925"/>
                </a:lnTo>
                <a:close/>
              </a:path>
              <a:path w="267970" h="76200">
                <a:moveTo>
                  <a:pt x="261543" y="34925"/>
                </a:moveTo>
                <a:lnTo>
                  <a:pt x="204393" y="34925"/>
                </a:lnTo>
                <a:lnTo>
                  <a:pt x="204393" y="41275"/>
                </a:lnTo>
                <a:lnTo>
                  <a:pt x="261543" y="41275"/>
                </a:lnTo>
                <a:lnTo>
                  <a:pt x="267893" y="38100"/>
                </a:lnTo>
                <a:lnTo>
                  <a:pt x="261543" y="34925"/>
                </a:lnTo>
                <a:close/>
              </a:path>
            </a:pathLst>
          </a:custGeom>
          <a:solidFill>
            <a:srgbClr val="C55A1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" name="object 9" descr=""/>
          <p:cNvSpPr txBox="1"/>
          <p:nvPr/>
        </p:nvSpPr>
        <p:spPr>
          <a:xfrm>
            <a:off x="9168015" y="4598415"/>
            <a:ext cx="508634" cy="13208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700" spc="-10">
                <a:solidFill>
                  <a:srgbClr val="C55A11"/>
                </a:solidFill>
                <a:latin typeface="Arial"/>
                <a:cs typeface="Arial"/>
              </a:rPr>
              <a:t>Preparation</a:t>
            </a:r>
            <a:endParaRPr sz="700">
              <a:latin typeface="Arial"/>
              <a:cs typeface="Arial"/>
            </a:endParaRPr>
          </a:p>
        </p:txBody>
      </p:sp>
      <p:grpSp>
        <p:nvGrpSpPr>
          <p:cNvPr id="10" name="object 10" descr=""/>
          <p:cNvGrpSpPr/>
          <p:nvPr/>
        </p:nvGrpSpPr>
        <p:grpSpPr>
          <a:xfrm>
            <a:off x="7079450" y="3312579"/>
            <a:ext cx="3860165" cy="2613025"/>
            <a:chOff x="7079450" y="3312579"/>
            <a:chExt cx="3860165" cy="2613025"/>
          </a:xfrm>
        </p:grpSpPr>
        <p:pic>
          <p:nvPicPr>
            <p:cNvPr id="11" name="object 11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9384182" y="4747679"/>
              <a:ext cx="76200" cy="200355"/>
            </a:xfrm>
            <a:prstGeom prst="rect">
              <a:avLst/>
            </a:prstGeom>
          </p:spPr>
        </p:pic>
        <p:sp>
          <p:nvSpPr>
            <p:cNvPr id="12" name="object 12" descr=""/>
            <p:cNvSpPr/>
            <p:nvPr/>
          </p:nvSpPr>
          <p:spPr>
            <a:xfrm>
              <a:off x="7084212" y="3317341"/>
              <a:ext cx="1162050" cy="1096010"/>
            </a:xfrm>
            <a:custGeom>
              <a:avLst/>
              <a:gdLst/>
              <a:ahLst/>
              <a:cxnLst/>
              <a:rect l="l" t="t" r="r" b="b"/>
              <a:pathLst>
                <a:path w="1162050" h="1096010">
                  <a:moveTo>
                    <a:pt x="0" y="0"/>
                  </a:moveTo>
                  <a:lnTo>
                    <a:pt x="119" y="51380"/>
                  </a:lnTo>
                  <a:lnTo>
                    <a:pt x="238" y="102760"/>
                  </a:lnTo>
                  <a:lnTo>
                    <a:pt x="357" y="154141"/>
                  </a:lnTo>
                  <a:lnTo>
                    <a:pt x="476" y="205521"/>
                  </a:lnTo>
                  <a:lnTo>
                    <a:pt x="595" y="256902"/>
                  </a:lnTo>
                  <a:lnTo>
                    <a:pt x="714" y="308282"/>
                  </a:lnTo>
                  <a:lnTo>
                    <a:pt x="833" y="359663"/>
                  </a:lnTo>
                  <a:lnTo>
                    <a:pt x="952" y="411043"/>
                  </a:lnTo>
                  <a:lnTo>
                    <a:pt x="1071" y="462424"/>
                  </a:lnTo>
                  <a:lnTo>
                    <a:pt x="1190" y="513804"/>
                  </a:lnTo>
                  <a:lnTo>
                    <a:pt x="1309" y="565185"/>
                  </a:lnTo>
                  <a:lnTo>
                    <a:pt x="1428" y="616566"/>
                  </a:lnTo>
                  <a:lnTo>
                    <a:pt x="1547" y="667946"/>
                  </a:lnTo>
                  <a:lnTo>
                    <a:pt x="1666" y="719327"/>
                  </a:lnTo>
                  <a:lnTo>
                    <a:pt x="1785" y="770707"/>
                  </a:lnTo>
                  <a:lnTo>
                    <a:pt x="1904" y="822088"/>
                  </a:lnTo>
                  <a:lnTo>
                    <a:pt x="2023" y="873468"/>
                  </a:lnTo>
                  <a:lnTo>
                    <a:pt x="2142" y="924849"/>
                  </a:lnTo>
                  <a:lnTo>
                    <a:pt x="2261" y="976230"/>
                  </a:lnTo>
                  <a:lnTo>
                    <a:pt x="2381" y="1027610"/>
                  </a:lnTo>
                  <a:lnTo>
                    <a:pt x="1162050" y="1095920"/>
                  </a:lnTo>
                  <a:lnTo>
                    <a:pt x="1150140" y="201958"/>
                  </a:lnTo>
                  <a:lnTo>
                    <a:pt x="0" y="0"/>
                  </a:lnTo>
                  <a:close/>
                </a:path>
              </a:pathLst>
            </a:custGeom>
            <a:ln w="9525">
              <a:solidFill>
                <a:srgbClr val="C55A11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" name="object 13" descr=""/>
            <p:cNvSpPr/>
            <p:nvPr/>
          </p:nvSpPr>
          <p:spPr>
            <a:xfrm>
              <a:off x="7088975" y="4384675"/>
              <a:ext cx="598170" cy="1536065"/>
            </a:xfrm>
            <a:custGeom>
              <a:avLst/>
              <a:gdLst/>
              <a:ahLst/>
              <a:cxnLst/>
              <a:rect l="l" t="t" r="r" b="b"/>
              <a:pathLst>
                <a:path w="598170" h="1536064">
                  <a:moveTo>
                    <a:pt x="0" y="0"/>
                  </a:moveTo>
                  <a:lnTo>
                    <a:pt x="0" y="1535910"/>
                  </a:lnTo>
                  <a:lnTo>
                    <a:pt x="585788" y="1459710"/>
                  </a:lnTo>
                  <a:lnTo>
                    <a:pt x="586213" y="1408598"/>
                  </a:lnTo>
                  <a:lnTo>
                    <a:pt x="586638" y="1357486"/>
                  </a:lnTo>
                  <a:lnTo>
                    <a:pt x="587064" y="1306374"/>
                  </a:lnTo>
                  <a:lnTo>
                    <a:pt x="587489" y="1255261"/>
                  </a:lnTo>
                  <a:lnTo>
                    <a:pt x="587914" y="1204149"/>
                  </a:lnTo>
                  <a:lnTo>
                    <a:pt x="588339" y="1153037"/>
                  </a:lnTo>
                  <a:lnTo>
                    <a:pt x="588764" y="1101925"/>
                  </a:lnTo>
                  <a:lnTo>
                    <a:pt x="589190" y="1050813"/>
                  </a:lnTo>
                  <a:lnTo>
                    <a:pt x="589615" y="999701"/>
                  </a:lnTo>
                  <a:lnTo>
                    <a:pt x="590040" y="948589"/>
                  </a:lnTo>
                  <a:lnTo>
                    <a:pt x="590465" y="897477"/>
                  </a:lnTo>
                  <a:lnTo>
                    <a:pt x="590890" y="846365"/>
                  </a:lnTo>
                  <a:lnTo>
                    <a:pt x="591316" y="795253"/>
                  </a:lnTo>
                  <a:lnTo>
                    <a:pt x="591741" y="744141"/>
                  </a:lnTo>
                  <a:lnTo>
                    <a:pt x="592166" y="693029"/>
                  </a:lnTo>
                  <a:lnTo>
                    <a:pt x="592591" y="641917"/>
                  </a:lnTo>
                  <a:lnTo>
                    <a:pt x="593016" y="590805"/>
                  </a:lnTo>
                  <a:lnTo>
                    <a:pt x="593442" y="539693"/>
                  </a:lnTo>
                  <a:lnTo>
                    <a:pt x="593867" y="488581"/>
                  </a:lnTo>
                  <a:lnTo>
                    <a:pt x="594292" y="437470"/>
                  </a:lnTo>
                  <a:lnTo>
                    <a:pt x="594717" y="386358"/>
                  </a:lnTo>
                  <a:lnTo>
                    <a:pt x="595142" y="335246"/>
                  </a:lnTo>
                  <a:lnTo>
                    <a:pt x="595568" y="284134"/>
                  </a:lnTo>
                  <a:lnTo>
                    <a:pt x="595993" y="233022"/>
                  </a:lnTo>
                  <a:lnTo>
                    <a:pt x="596418" y="181910"/>
                  </a:lnTo>
                  <a:lnTo>
                    <a:pt x="596843" y="130798"/>
                  </a:lnTo>
                  <a:lnTo>
                    <a:pt x="597269" y="79686"/>
                  </a:lnTo>
                  <a:lnTo>
                    <a:pt x="597694" y="28575"/>
                  </a:lnTo>
                  <a:lnTo>
                    <a:pt x="0" y="0"/>
                  </a:lnTo>
                  <a:close/>
                </a:path>
              </a:pathLst>
            </a:custGeom>
            <a:ln w="9525">
              <a:solidFill>
                <a:srgbClr val="C55A11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" name="object 14" descr=""/>
            <p:cNvSpPr/>
            <p:nvPr/>
          </p:nvSpPr>
          <p:spPr>
            <a:xfrm>
              <a:off x="9608337" y="4987137"/>
              <a:ext cx="1326515" cy="826769"/>
            </a:xfrm>
            <a:custGeom>
              <a:avLst/>
              <a:gdLst/>
              <a:ahLst/>
              <a:cxnLst/>
              <a:rect l="l" t="t" r="r" b="b"/>
              <a:pathLst>
                <a:path w="1326515" h="826770">
                  <a:moveTo>
                    <a:pt x="0" y="0"/>
                  </a:moveTo>
                  <a:lnTo>
                    <a:pt x="595" y="49609"/>
                  </a:lnTo>
                  <a:lnTo>
                    <a:pt x="1190" y="99218"/>
                  </a:lnTo>
                  <a:lnTo>
                    <a:pt x="1785" y="148827"/>
                  </a:lnTo>
                  <a:lnTo>
                    <a:pt x="2381" y="198437"/>
                  </a:lnTo>
                  <a:lnTo>
                    <a:pt x="2976" y="248046"/>
                  </a:lnTo>
                  <a:lnTo>
                    <a:pt x="3572" y="297656"/>
                  </a:lnTo>
                  <a:lnTo>
                    <a:pt x="4167" y="347265"/>
                  </a:lnTo>
                  <a:lnTo>
                    <a:pt x="4762" y="396874"/>
                  </a:lnTo>
                  <a:lnTo>
                    <a:pt x="5358" y="446484"/>
                  </a:lnTo>
                  <a:lnTo>
                    <a:pt x="5953" y="496093"/>
                  </a:lnTo>
                  <a:lnTo>
                    <a:pt x="6548" y="545703"/>
                  </a:lnTo>
                  <a:lnTo>
                    <a:pt x="7144" y="595312"/>
                  </a:lnTo>
                  <a:lnTo>
                    <a:pt x="1321590" y="826294"/>
                  </a:lnTo>
                  <a:lnTo>
                    <a:pt x="1321908" y="775176"/>
                  </a:lnTo>
                  <a:lnTo>
                    <a:pt x="1322226" y="724059"/>
                  </a:lnTo>
                  <a:lnTo>
                    <a:pt x="1322544" y="672941"/>
                  </a:lnTo>
                  <a:lnTo>
                    <a:pt x="1322862" y="621824"/>
                  </a:lnTo>
                  <a:lnTo>
                    <a:pt x="1323180" y="570706"/>
                  </a:lnTo>
                  <a:lnTo>
                    <a:pt x="1323498" y="519589"/>
                  </a:lnTo>
                  <a:lnTo>
                    <a:pt x="1323816" y="468471"/>
                  </a:lnTo>
                  <a:lnTo>
                    <a:pt x="1324134" y="417353"/>
                  </a:lnTo>
                  <a:lnTo>
                    <a:pt x="1324452" y="366236"/>
                  </a:lnTo>
                  <a:lnTo>
                    <a:pt x="1324770" y="315118"/>
                  </a:lnTo>
                  <a:lnTo>
                    <a:pt x="1325088" y="264001"/>
                  </a:lnTo>
                  <a:lnTo>
                    <a:pt x="1325406" y="212883"/>
                  </a:lnTo>
                  <a:lnTo>
                    <a:pt x="1325724" y="161766"/>
                  </a:lnTo>
                  <a:lnTo>
                    <a:pt x="1326042" y="110648"/>
                  </a:lnTo>
                  <a:lnTo>
                    <a:pt x="1326360" y="59531"/>
                  </a:lnTo>
                  <a:lnTo>
                    <a:pt x="0" y="0"/>
                  </a:lnTo>
                  <a:close/>
                </a:path>
              </a:pathLst>
            </a:custGeom>
            <a:ln w="9525">
              <a:solidFill>
                <a:srgbClr val="C55A11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" name="object 15" descr=""/>
            <p:cNvSpPr/>
            <p:nvPr/>
          </p:nvSpPr>
          <p:spPr>
            <a:xfrm>
              <a:off x="7722387" y="5482437"/>
              <a:ext cx="535940" cy="350520"/>
            </a:xfrm>
            <a:custGeom>
              <a:avLst/>
              <a:gdLst/>
              <a:ahLst/>
              <a:cxnLst/>
              <a:rect l="l" t="t" r="r" b="b"/>
              <a:pathLst>
                <a:path w="535940" h="350520">
                  <a:moveTo>
                    <a:pt x="0" y="59532"/>
                  </a:moveTo>
                  <a:lnTo>
                    <a:pt x="7144" y="350044"/>
                  </a:lnTo>
                  <a:lnTo>
                    <a:pt x="528637" y="276225"/>
                  </a:lnTo>
                  <a:lnTo>
                    <a:pt x="535781" y="0"/>
                  </a:lnTo>
                  <a:lnTo>
                    <a:pt x="0" y="59532"/>
                  </a:lnTo>
                  <a:close/>
                </a:path>
              </a:pathLst>
            </a:custGeom>
            <a:ln w="9525">
              <a:solidFill>
                <a:srgbClr val="C55A11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" name="object 16" descr=""/>
            <p:cNvSpPr/>
            <p:nvPr/>
          </p:nvSpPr>
          <p:spPr>
            <a:xfrm>
              <a:off x="8291512" y="5013744"/>
              <a:ext cx="445770" cy="747395"/>
            </a:xfrm>
            <a:custGeom>
              <a:avLst/>
              <a:gdLst/>
              <a:ahLst/>
              <a:cxnLst/>
              <a:rect l="l" t="t" r="r" b="b"/>
              <a:pathLst>
                <a:path w="445770" h="747395">
                  <a:moveTo>
                    <a:pt x="0" y="21149"/>
                  </a:moveTo>
                  <a:lnTo>
                    <a:pt x="0" y="747297"/>
                  </a:lnTo>
                  <a:lnTo>
                    <a:pt x="445293" y="681497"/>
                  </a:lnTo>
                  <a:lnTo>
                    <a:pt x="445293" y="0"/>
                  </a:lnTo>
                  <a:lnTo>
                    <a:pt x="0" y="21149"/>
                  </a:lnTo>
                  <a:close/>
                </a:path>
              </a:pathLst>
            </a:custGeom>
            <a:ln w="9525">
              <a:solidFill>
                <a:srgbClr val="C55A11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7" name="object 17" descr=""/>
            <p:cNvSpPr/>
            <p:nvPr/>
          </p:nvSpPr>
          <p:spPr>
            <a:xfrm>
              <a:off x="8770137" y="4982375"/>
              <a:ext cx="581025" cy="709930"/>
            </a:xfrm>
            <a:custGeom>
              <a:avLst/>
              <a:gdLst/>
              <a:ahLst/>
              <a:cxnLst/>
              <a:rect l="l" t="t" r="r" b="b"/>
              <a:pathLst>
                <a:path w="581025" h="709929">
                  <a:moveTo>
                    <a:pt x="2381" y="26194"/>
                  </a:moveTo>
                  <a:lnTo>
                    <a:pt x="2197" y="78764"/>
                  </a:lnTo>
                  <a:lnTo>
                    <a:pt x="2014" y="131335"/>
                  </a:lnTo>
                  <a:lnTo>
                    <a:pt x="1831" y="183905"/>
                  </a:lnTo>
                  <a:lnTo>
                    <a:pt x="1648" y="236476"/>
                  </a:lnTo>
                  <a:lnTo>
                    <a:pt x="1465" y="289047"/>
                  </a:lnTo>
                  <a:lnTo>
                    <a:pt x="1282" y="341617"/>
                  </a:lnTo>
                  <a:lnTo>
                    <a:pt x="1098" y="394188"/>
                  </a:lnTo>
                  <a:lnTo>
                    <a:pt x="915" y="446759"/>
                  </a:lnTo>
                  <a:lnTo>
                    <a:pt x="732" y="499329"/>
                  </a:lnTo>
                  <a:lnTo>
                    <a:pt x="549" y="551900"/>
                  </a:lnTo>
                  <a:lnTo>
                    <a:pt x="366" y="604471"/>
                  </a:lnTo>
                  <a:lnTo>
                    <a:pt x="183" y="657041"/>
                  </a:lnTo>
                  <a:lnTo>
                    <a:pt x="0" y="709612"/>
                  </a:lnTo>
                  <a:lnTo>
                    <a:pt x="581025" y="621506"/>
                  </a:lnTo>
                  <a:lnTo>
                    <a:pt x="580826" y="569714"/>
                  </a:lnTo>
                  <a:lnTo>
                    <a:pt x="580628" y="517921"/>
                  </a:lnTo>
                  <a:lnTo>
                    <a:pt x="580429" y="466129"/>
                  </a:lnTo>
                  <a:lnTo>
                    <a:pt x="580231" y="414337"/>
                  </a:lnTo>
                  <a:lnTo>
                    <a:pt x="580033" y="362545"/>
                  </a:lnTo>
                  <a:lnTo>
                    <a:pt x="579834" y="310753"/>
                  </a:lnTo>
                  <a:lnTo>
                    <a:pt x="579636" y="258961"/>
                  </a:lnTo>
                  <a:lnTo>
                    <a:pt x="579438" y="207168"/>
                  </a:lnTo>
                  <a:lnTo>
                    <a:pt x="579239" y="155376"/>
                  </a:lnTo>
                  <a:lnTo>
                    <a:pt x="579041" y="103584"/>
                  </a:lnTo>
                  <a:lnTo>
                    <a:pt x="578842" y="51792"/>
                  </a:lnTo>
                  <a:lnTo>
                    <a:pt x="578644" y="0"/>
                  </a:lnTo>
                  <a:lnTo>
                    <a:pt x="2381" y="26194"/>
                  </a:lnTo>
                  <a:close/>
                </a:path>
              </a:pathLst>
            </a:custGeom>
            <a:ln w="9525">
              <a:solidFill>
                <a:srgbClr val="C55A11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" name="object 18" descr=""/>
            <p:cNvSpPr/>
            <p:nvPr/>
          </p:nvSpPr>
          <p:spPr>
            <a:xfrm>
              <a:off x="9379737" y="4968494"/>
              <a:ext cx="173990" cy="631190"/>
            </a:xfrm>
            <a:custGeom>
              <a:avLst/>
              <a:gdLst/>
              <a:ahLst/>
              <a:cxnLst/>
              <a:rect l="l" t="t" r="r" b="b"/>
              <a:pathLst>
                <a:path w="173990" h="631189">
                  <a:moveTo>
                    <a:pt x="0" y="18754"/>
                  </a:moveTo>
                  <a:lnTo>
                    <a:pt x="9525" y="630616"/>
                  </a:lnTo>
                  <a:lnTo>
                    <a:pt x="166687" y="609518"/>
                  </a:lnTo>
                  <a:lnTo>
                    <a:pt x="167282" y="558725"/>
                  </a:lnTo>
                  <a:lnTo>
                    <a:pt x="167877" y="507931"/>
                  </a:lnTo>
                  <a:lnTo>
                    <a:pt x="168473" y="457138"/>
                  </a:lnTo>
                  <a:lnTo>
                    <a:pt x="169068" y="406345"/>
                  </a:lnTo>
                  <a:lnTo>
                    <a:pt x="169663" y="355552"/>
                  </a:lnTo>
                  <a:lnTo>
                    <a:pt x="170259" y="304758"/>
                  </a:lnTo>
                  <a:lnTo>
                    <a:pt x="170854" y="253965"/>
                  </a:lnTo>
                  <a:lnTo>
                    <a:pt x="171449" y="203172"/>
                  </a:lnTo>
                  <a:lnTo>
                    <a:pt x="172045" y="152379"/>
                  </a:lnTo>
                  <a:lnTo>
                    <a:pt x="172640" y="101586"/>
                  </a:lnTo>
                  <a:lnTo>
                    <a:pt x="173235" y="50793"/>
                  </a:lnTo>
                  <a:lnTo>
                    <a:pt x="173831" y="0"/>
                  </a:lnTo>
                  <a:lnTo>
                    <a:pt x="0" y="18754"/>
                  </a:lnTo>
                  <a:close/>
                </a:path>
              </a:pathLst>
            </a:custGeom>
            <a:ln w="9525">
              <a:solidFill>
                <a:srgbClr val="C55A11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19" name="object 19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8745512" y="4752187"/>
              <a:ext cx="76212" cy="200177"/>
            </a:xfrm>
            <a:prstGeom prst="rect">
              <a:avLst/>
            </a:prstGeom>
          </p:spPr>
        </p:pic>
      </p:grpSp>
      <p:sp>
        <p:nvSpPr>
          <p:cNvPr id="20" name="object 20" descr=""/>
          <p:cNvSpPr txBox="1"/>
          <p:nvPr/>
        </p:nvSpPr>
        <p:spPr>
          <a:xfrm>
            <a:off x="9681527" y="3315208"/>
            <a:ext cx="345440" cy="13208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700" spc="-10">
                <a:solidFill>
                  <a:srgbClr val="C55A11"/>
                </a:solidFill>
                <a:latin typeface="Arial"/>
                <a:cs typeface="Arial"/>
              </a:rPr>
              <a:t>Storage</a:t>
            </a:r>
            <a:endParaRPr sz="700">
              <a:latin typeface="Arial"/>
              <a:cs typeface="Arial"/>
            </a:endParaRPr>
          </a:p>
        </p:txBody>
      </p:sp>
      <p:sp>
        <p:nvSpPr>
          <p:cNvPr id="21" name="object 21" descr=""/>
          <p:cNvSpPr/>
          <p:nvPr/>
        </p:nvSpPr>
        <p:spPr>
          <a:xfrm>
            <a:off x="6669900" y="3463670"/>
            <a:ext cx="3260090" cy="2828290"/>
          </a:xfrm>
          <a:custGeom>
            <a:avLst/>
            <a:gdLst/>
            <a:ahLst/>
            <a:cxnLst/>
            <a:rect l="l" t="t" r="r" b="b"/>
            <a:pathLst>
              <a:path w="3260090" h="2828290">
                <a:moveTo>
                  <a:pt x="502424" y="657364"/>
                </a:moveTo>
                <a:lnTo>
                  <a:pt x="76200" y="657364"/>
                </a:lnTo>
                <a:lnTo>
                  <a:pt x="76200" y="622439"/>
                </a:lnTo>
                <a:lnTo>
                  <a:pt x="0" y="660539"/>
                </a:lnTo>
                <a:lnTo>
                  <a:pt x="76200" y="698639"/>
                </a:lnTo>
                <a:lnTo>
                  <a:pt x="76200" y="663714"/>
                </a:lnTo>
                <a:lnTo>
                  <a:pt x="502424" y="663714"/>
                </a:lnTo>
                <a:lnTo>
                  <a:pt x="502424" y="657364"/>
                </a:lnTo>
                <a:close/>
              </a:path>
              <a:path w="3260090" h="2828290">
                <a:moveTo>
                  <a:pt x="902093" y="2792260"/>
                </a:moveTo>
                <a:lnTo>
                  <a:pt x="892784" y="2787269"/>
                </a:lnTo>
                <a:lnTo>
                  <a:pt x="827011" y="2752001"/>
                </a:lnTo>
                <a:lnTo>
                  <a:pt x="825995" y="2787256"/>
                </a:lnTo>
                <a:lnTo>
                  <a:pt x="533006" y="2786913"/>
                </a:lnTo>
                <a:lnTo>
                  <a:pt x="533006" y="2325941"/>
                </a:lnTo>
                <a:lnTo>
                  <a:pt x="526656" y="2325941"/>
                </a:lnTo>
                <a:lnTo>
                  <a:pt x="526656" y="2793263"/>
                </a:lnTo>
                <a:lnTo>
                  <a:pt x="825817" y="2793606"/>
                </a:lnTo>
                <a:lnTo>
                  <a:pt x="824839" y="2828175"/>
                </a:lnTo>
                <a:lnTo>
                  <a:pt x="899147" y="2793619"/>
                </a:lnTo>
                <a:lnTo>
                  <a:pt x="902093" y="2792260"/>
                </a:lnTo>
                <a:close/>
              </a:path>
              <a:path w="3260090" h="2828290">
                <a:moveTo>
                  <a:pt x="3259925" y="76212"/>
                </a:moveTo>
                <a:lnTo>
                  <a:pt x="3253575" y="63500"/>
                </a:lnTo>
                <a:lnTo>
                  <a:pt x="3221825" y="0"/>
                </a:lnTo>
                <a:lnTo>
                  <a:pt x="3183725" y="76212"/>
                </a:lnTo>
                <a:lnTo>
                  <a:pt x="3218637" y="76212"/>
                </a:lnTo>
                <a:lnTo>
                  <a:pt x="3218637" y="352894"/>
                </a:lnTo>
                <a:lnTo>
                  <a:pt x="3224987" y="352894"/>
                </a:lnTo>
                <a:lnTo>
                  <a:pt x="3224987" y="76212"/>
                </a:lnTo>
                <a:lnTo>
                  <a:pt x="3259925" y="76212"/>
                </a:lnTo>
                <a:close/>
              </a:path>
            </a:pathLst>
          </a:custGeom>
          <a:solidFill>
            <a:srgbClr val="C55A1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2" name="object 22" descr=""/>
          <p:cNvSpPr txBox="1"/>
          <p:nvPr/>
        </p:nvSpPr>
        <p:spPr>
          <a:xfrm>
            <a:off x="6285839" y="4034535"/>
            <a:ext cx="348615" cy="13208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700" spc="-10">
                <a:solidFill>
                  <a:srgbClr val="C55A11"/>
                </a:solidFill>
                <a:latin typeface="Arial"/>
                <a:cs typeface="Arial"/>
              </a:rPr>
              <a:t>Storage</a:t>
            </a:r>
            <a:endParaRPr sz="700">
              <a:latin typeface="Arial"/>
              <a:cs typeface="Arial"/>
            </a:endParaRPr>
          </a:p>
        </p:txBody>
      </p:sp>
      <p:sp>
        <p:nvSpPr>
          <p:cNvPr id="23" name="object 23" descr=""/>
          <p:cNvSpPr txBox="1"/>
          <p:nvPr/>
        </p:nvSpPr>
        <p:spPr>
          <a:xfrm>
            <a:off x="11371503" y="3769359"/>
            <a:ext cx="570865" cy="13208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700" spc="-10">
                <a:solidFill>
                  <a:srgbClr val="C55A11"/>
                </a:solidFill>
                <a:latin typeface="Arial"/>
                <a:cs typeface="Arial"/>
              </a:rPr>
              <a:t>Consumables</a:t>
            </a:r>
            <a:endParaRPr sz="700">
              <a:latin typeface="Arial"/>
              <a:cs typeface="Arial"/>
            </a:endParaRPr>
          </a:p>
        </p:txBody>
      </p:sp>
      <p:sp>
        <p:nvSpPr>
          <p:cNvPr id="24" name="object 24" descr=""/>
          <p:cNvSpPr/>
          <p:nvPr/>
        </p:nvSpPr>
        <p:spPr>
          <a:xfrm>
            <a:off x="10372954" y="3920591"/>
            <a:ext cx="1236345" cy="2263775"/>
          </a:xfrm>
          <a:custGeom>
            <a:avLst/>
            <a:gdLst/>
            <a:ahLst/>
            <a:cxnLst/>
            <a:rect l="l" t="t" r="r" b="b"/>
            <a:pathLst>
              <a:path w="1236345" h="2263775">
                <a:moveTo>
                  <a:pt x="76200" y="2187498"/>
                </a:moveTo>
                <a:lnTo>
                  <a:pt x="41275" y="2187498"/>
                </a:lnTo>
                <a:lnTo>
                  <a:pt x="41275" y="1697570"/>
                </a:lnTo>
                <a:lnTo>
                  <a:pt x="34925" y="1697570"/>
                </a:lnTo>
                <a:lnTo>
                  <a:pt x="34925" y="2187498"/>
                </a:lnTo>
                <a:lnTo>
                  <a:pt x="0" y="2187498"/>
                </a:lnTo>
                <a:lnTo>
                  <a:pt x="38100" y="2263698"/>
                </a:lnTo>
                <a:lnTo>
                  <a:pt x="69850" y="2200198"/>
                </a:lnTo>
                <a:lnTo>
                  <a:pt x="76200" y="2187498"/>
                </a:lnTo>
                <a:close/>
              </a:path>
              <a:path w="1236345" h="2263775">
                <a:moveTo>
                  <a:pt x="1235773" y="77228"/>
                </a:moveTo>
                <a:lnTo>
                  <a:pt x="1229360" y="63474"/>
                </a:lnTo>
                <a:lnTo>
                  <a:pt x="1199807" y="0"/>
                </a:lnTo>
                <a:lnTo>
                  <a:pt x="1159611" y="75120"/>
                </a:lnTo>
                <a:lnTo>
                  <a:pt x="1194841" y="76098"/>
                </a:lnTo>
                <a:lnTo>
                  <a:pt x="1194511" y="276948"/>
                </a:lnTo>
                <a:lnTo>
                  <a:pt x="611378" y="276948"/>
                </a:lnTo>
                <a:lnTo>
                  <a:pt x="611378" y="283298"/>
                </a:lnTo>
                <a:lnTo>
                  <a:pt x="1200861" y="283298"/>
                </a:lnTo>
                <a:lnTo>
                  <a:pt x="1200861" y="280123"/>
                </a:lnTo>
                <a:lnTo>
                  <a:pt x="1200861" y="276948"/>
                </a:lnTo>
                <a:lnTo>
                  <a:pt x="1201191" y="77228"/>
                </a:lnTo>
                <a:lnTo>
                  <a:pt x="1201191" y="76276"/>
                </a:lnTo>
                <a:lnTo>
                  <a:pt x="1235773" y="77228"/>
                </a:lnTo>
                <a:close/>
              </a:path>
            </a:pathLst>
          </a:custGeom>
          <a:solidFill>
            <a:srgbClr val="C55A1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5" name="object 25" descr=""/>
          <p:cNvSpPr txBox="1"/>
          <p:nvPr/>
        </p:nvSpPr>
        <p:spPr>
          <a:xfrm>
            <a:off x="10215588" y="6168135"/>
            <a:ext cx="345440" cy="13208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700" spc="-10">
                <a:solidFill>
                  <a:srgbClr val="C55A11"/>
                </a:solidFill>
                <a:latin typeface="Arial"/>
                <a:cs typeface="Arial"/>
              </a:rPr>
              <a:t>Storage</a:t>
            </a:r>
            <a:endParaRPr sz="700">
              <a:latin typeface="Arial"/>
              <a:cs typeface="Arial"/>
            </a:endParaRPr>
          </a:p>
        </p:txBody>
      </p:sp>
      <p:sp>
        <p:nvSpPr>
          <p:cNvPr id="26" name="object 26" descr=""/>
          <p:cNvSpPr/>
          <p:nvPr/>
        </p:nvSpPr>
        <p:spPr>
          <a:xfrm>
            <a:off x="7923631" y="5524868"/>
            <a:ext cx="1079500" cy="651510"/>
          </a:xfrm>
          <a:custGeom>
            <a:avLst/>
            <a:gdLst/>
            <a:ahLst/>
            <a:cxnLst/>
            <a:rect l="l" t="t" r="r" b="b"/>
            <a:pathLst>
              <a:path w="1079500" h="651510">
                <a:moveTo>
                  <a:pt x="76200" y="574878"/>
                </a:moveTo>
                <a:lnTo>
                  <a:pt x="41275" y="574878"/>
                </a:lnTo>
                <a:lnTo>
                  <a:pt x="41275" y="136804"/>
                </a:lnTo>
                <a:lnTo>
                  <a:pt x="34925" y="136804"/>
                </a:lnTo>
                <a:lnTo>
                  <a:pt x="34925" y="574878"/>
                </a:lnTo>
                <a:lnTo>
                  <a:pt x="0" y="574878"/>
                </a:lnTo>
                <a:lnTo>
                  <a:pt x="38100" y="651078"/>
                </a:lnTo>
                <a:lnTo>
                  <a:pt x="69850" y="587578"/>
                </a:lnTo>
                <a:lnTo>
                  <a:pt x="76200" y="574878"/>
                </a:lnTo>
                <a:close/>
              </a:path>
              <a:path w="1079500" h="651510">
                <a:moveTo>
                  <a:pt x="1079271" y="555117"/>
                </a:moveTo>
                <a:lnTo>
                  <a:pt x="1044346" y="554875"/>
                </a:lnTo>
                <a:lnTo>
                  <a:pt x="1048537" y="0"/>
                </a:lnTo>
                <a:lnTo>
                  <a:pt x="1042174" y="0"/>
                </a:lnTo>
                <a:lnTo>
                  <a:pt x="1037996" y="554545"/>
                </a:lnTo>
                <a:lnTo>
                  <a:pt x="1037983" y="554824"/>
                </a:lnTo>
                <a:lnTo>
                  <a:pt x="1003071" y="554545"/>
                </a:lnTo>
                <a:lnTo>
                  <a:pt x="1040599" y="631037"/>
                </a:lnTo>
                <a:lnTo>
                  <a:pt x="1072934" y="567563"/>
                </a:lnTo>
                <a:lnTo>
                  <a:pt x="1079271" y="555117"/>
                </a:lnTo>
                <a:close/>
              </a:path>
            </a:pathLst>
          </a:custGeom>
          <a:solidFill>
            <a:srgbClr val="C55A1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7" name="object 27" descr=""/>
          <p:cNvSpPr txBox="1"/>
          <p:nvPr/>
        </p:nvSpPr>
        <p:spPr>
          <a:xfrm>
            <a:off x="7627315" y="6177279"/>
            <a:ext cx="570865" cy="13208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700" spc="-10">
                <a:solidFill>
                  <a:srgbClr val="C55A11"/>
                </a:solidFill>
                <a:latin typeface="Arial"/>
                <a:cs typeface="Arial"/>
              </a:rPr>
              <a:t>Consumables</a:t>
            </a:r>
            <a:endParaRPr sz="700">
              <a:latin typeface="Arial"/>
              <a:cs typeface="Arial"/>
            </a:endParaRPr>
          </a:p>
        </p:txBody>
      </p:sp>
      <p:sp>
        <p:nvSpPr>
          <p:cNvPr id="28" name="object 28" descr=""/>
          <p:cNvSpPr/>
          <p:nvPr/>
        </p:nvSpPr>
        <p:spPr>
          <a:xfrm>
            <a:off x="8257020" y="3353434"/>
            <a:ext cx="1404620" cy="2945765"/>
          </a:xfrm>
          <a:custGeom>
            <a:avLst/>
            <a:gdLst/>
            <a:ahLst/>
            <a:cxnLst/>
            <a:rect l="l" t="t" r="r" b="b"/>
            <a:pathLst>
              <a:path w="1404620" h="2945765">
                <a:moveTo>
                  <a:pt x="194983" y="2233765"/>
                </a:moveTo>
                <a:lnTo>
                  <a:pt x="188633" y="2233765"/>
                </a:lnTo>
                <a:lnTo>
                  <a:pt x="188633" y="2904286"/>
                </a:lnTo>
                <a:lnTo>
                  <a:pt x="76263" y="2903905"/>
                </a:lnTo>
                <a:lnTo>
                  <a:pt x="77444" y="2869387"/>
                </a:lnTo>
                <a:lnTo>
                  <a:pt x="0" y="2904871"/>
                </a:lnTo>
                <a:lnTo>
                  <a:pt x="74853" y="2945549"/>
                </a:lnTo>
                <a:lnTo>
                  <a:pt x="76034" y="2910649"/>
                </a:lnTo>
                <a:lnTo>
                  <a:pt x="76047" y="2910255"/>
                </a:lnTo>
                <a:lnTo>
                  <a:pt x="194983" y="2910649"/>
                </a:lnTo>
                <a:lnTo>
                  <a:pt x="194983" y="2907461"/>
                </a:lnTo>
                <a:lnTo>
                  <a:pt x="194983" y="2904286"/>
                </a:lnTo>
                <a:lnTo>
                  <a:pt x="194983" y="2233765"/>
                </a:lnTo>
                <a:close/>
              </a:path>
              <a:path w="1404620" h="2945765">
                <a:moveTo>
                  <a:pt x="1251877" y="2726550"/>
                </a:moveTo>
                <a:lnTo>
                  <a:pt x="1216952" y="2726309"/>
                </a:lnTo>
                <a:lnTo>
                  <a:pt x="1221143" y="2171433"/>
                </a:lnTo>
                <a:lnTo>
                  <a:pt x="1214780" y="2171433"/>
                </a:lnTo>
                <a:lnTo>
                  <a:pt x="1210602" y="2725978"/>
                </a:lnTo>
                <a:lnTo>
                  <a:pt x="1210589" y="2726258"/>
                </a:lnTo>
                <a:lnTo>
                  <a:pt x="1175677" y="2725978"/>
                </a:lnTo>
                <a:lnTo>
                  <a:pt x="1213205" y="2802471"/>
                </a:lnTo>
                <a:lnTo>
                  <a:pt x="1245539" y="2738996"/>
                </a:lnTo>
                <a:lnTo>
                  <a:pt x="1251877" y="2726550"/>
                </a:lnTo>
                <a:close/>
              </a:path>
              <a:path w="1404620" h="2945765">
                <a:moveTo>
                  <a:pt x="1404112" y="38100"/>
                </a:moveTo>
                <a:lnTo>
                  <a:pt x="1397762" y="34925"/>
                </a:lnTo>
                <a:lnTo>
                  <a:pt x="1327912" y="0"/>
                </a:lnTo>
                <a:lnTo>
                  <a:pt x="1327912" y="34925"/>
                </a:lnTo>
                <a:lnTo>
                  <a:pt x="1026160" y="34925"/>
                </a:lnTo>
                <a:lnTo>
                  <a:pt x="1026160" y="482650"/>
                </a:lnTo>
                <a:lnTo>
                  <a:pt x="1032510" y="482650"/>
                </a:lnTo>
                <a:lnTo>
                  <a:pt x="1032510" y="41275"/>
                </a:lnTo>
                <a:lnTo>
                  <a:pt x="1327912" y="41275"/>
                </a:lnTo>
                <a:lnTo>
                  <a:pt x="1327912" y="76200"/>
                </a:lnTo>
                <a:lnTo>
                  <a:pt x="1397762" y="41275"/>
                </a:lnTo>
                <a:lnTo>
                  <a:pt x="1404112" y="38100"/>
                </a:lnTo>
                <a:close/>
              </a:path>
            </a:pathLst>
          </a:custGeom>
          <a:solidFill>
            <a:srgbClr val="C55A1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9" name="object 29" descr=""/>
          <p:cNvSpPr txBox="1"/>
          <p:nvPr/>
        </p:nvSpPr>
        <p:spPr>
          <a:xfrm>
            <a:off x="8185492" y="6192519"/>
            <a:ext cx="2033270" cy="44132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622300">
              <a:lnSpc>
                <a:spcPct val="100000"/>
              </a:lnSpc>
              <a:spcBef>
                <a:spcPts val="100"/>
              </a:spcBef>
              <a:tabLst>
                <a:tab pos="1128395" algn="l"/>
              </a:tabLst>
            </a:pPr>
            <a:r>
              <a:rPr dirty="0" baseline="7936" sz="1050" spc="-15">
                <a:solidFill>
                  <a:srgbClr val="C55A11"/>
                </a:solidFill>
                <a:latin typeface="Arial"/>
                <a:cs typeface="Arial"/>
              </a:rPr>
              <a:t>Storage</a:t>
            </a:r>
            <a:r>
              <a:rPr dirty="0" baseline="7936" sz="1050">
                <a:solidFill>
                  <a:srgbClr val="C55A11"/>
                </a:solidFill>
                <a:latin typeface="Arial"/>
                <a:cs typeface="Arial"/>
              </a:rPr>
              <a:t>	</a:t>
            </a:r>
            <a:r>
              <a:rPr dirty="0" sz="700" spc="-10">
                <a:solidFill>
                  <a:srgbClr val="C55A11"/>
                </a:solidFill>
                <a:latin typeface="Arial"/>
                <a:cs typeface="Arial"/>
              </a:rPr>
              <a:t>Consumables</a:t>
            </a:r>
            <a:endParaRPr sz="7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305"/>
              </a:spcBef>
            </a:pPr>
            <a:endParaRPr sz="700">
              <a:latin typeface="Arial"/>
              <a:cs typeface="Arial"/>
            </a:endParaRPr>
          </a:p>
          <a:p>
            <a:pPr marL="38100">
              <a:lnSpc>
                <a:spcPct val="100000"/>
              </a:lnSpc>
            </a:pPr>
            <a:r>
              <a:rPr dirty="0" sz="1100" spc="-65">
                <a:solidFill>
                  <a:srgbClr val="2E3A93"/>
                </a:solidFill>
                <a:latin typeface="Arial"/>
                <a:cs typeface="Arial"/>
              </a:rPr>
              <a:t>KITCHEN</a:t>
            </a:r>
            <a:r>
              <a:rPr dirty="0" sz="1100" spc="-25">
                <a:solidFill>
                  <a:srgbClr val="2E3A93"/>
                </a:solidFill>
                <a:latin typeface="Arial"/>
                <a:cs typeface="Arial"/>
              </a:rPr>
              <a:t> </a:t>
            </a:r>
            <a:r>
              <a:rPr dirty="0" sz="1100" spc="-45">
                <a:solidFill>
                  <a:srgbClr val="2E3A93"/>
                </a:solidFill>
                <a:latin typeface="Arial"/>
                <a:cs typeface="Arial"/>
              </a:rPr>
              <a:t>FUNCTION</a:t>
            </a:r>
            <a:r>
              <a:rPr dirty="0" sz="1100" spc="-25">
                <a:solidFill>
                  <a:srgbClr val="2E3A93"/>
                </a:solidFill>
                <a:latin typeface="Arial"/>
                <a:cs typeface="Arial"/>
              </a:rPr>
              <a:t> </a:t>
            </a:r>
            <a:r>
              <a:rPr dirty="0" sz="1100" spc="-10">
                <a:solidFill>
                  <a:srgbClr val="2E3A93"/>
                </a:solidFill>
                <a:latin typeface="Arial"/>
                <a:cs typeface="Arial"/>
              </a:rPr>
              <a:t>DIAGRAM</a:t>
            </a:r>
            <a:endParaRPr sz="1100">
              <a:latin typeface="Arial"/>
              <a:cs typeface="Arial"/>
            </a:endParaRPr>
          </a:p>
        </p:txBody>
      </p:sp>
      <p:sp>
        <p:nvSpPr>
          <p:cNvPr id="30" name="object 30" descr=""/>
          <p:cNvSpPr txBox="1"/>
          <p:nvPr/>
        </p:nvSpPr>
        <p:spPr>
          <a:xfrm>
            <a:off x="7027240" y="-21335"/>
            <a:ext cx="273685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25">
                <a:solidFill>
                  <a:srgbClr val="2A3796"/>
                </a:solidFill>
                <a:latin typeface="Arial"/>
                <a:cs typeface="Arial"/>
              </a:rPr>
              <a:t>600</a:t>
            </a:r>
            <a:endParaRPr sz="1100">
              <a:latin typeface="Arial"/>
              <a:cs typeface="Arial"/>
            </a:endParaRPr>
          </a:p>
        </p:txBody>
      </p:sp>
      <p:grpSp>
        <p:nvGrpSpPr>
          <p:cNvPr id="31" name="object 31" descr=""/>
          <p:cNvGrpSpPr/>
          <p:nvPr/>
        </p:nvGrpSpPr>
        <p:grpSpPr>
          <a:xfrm>
            <a:off x="6759409" y="188721"/>
            <a:ext cx="4062729" cy="106680"/>
            <a:chOff x="6759409" y="188721"/>
            <a:chExt cx="4062729" cy="106680"/>
          </a:xfrm>
        </p:grpSpPr>
        <p:sp>
          <p:nvSpPr>
            <p:cNvPr id="32" name="object 32" descr=""/>
            <p:cNvSpPr/>
            <p:nvPr/>
          </p:nvSpPr>
          <p:spPr>
            <a:xfrm>
              <a:off x="10817097" y="188721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0"/>
                  </a:moveTo>
                  <a:lnTo>
                    <a:pt x="1" y="106522"/>
                  </a:lnTo>
                </a:path>
              </a:pathLst>
            </a:custGeom>
            <a:ln w="9525">
              <a:solidFill>
                <a:srgbClr val="4F59A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3" name="object 33" descr=""/>
            <p:cNvSpPr/>
            <p:nvPr/>
          </p:nvSpPr>
          <p:spPr>
            <a:xfrm>
              <a:off x="6759892" y="238836"/>
              <a:ext cx="4057650" cy="0"/>
            </a:xfrm>
            <a:custGeom>
              <a:avLst/>
              <a:gdLst/>
              <a:ahLst/>
              <a:cxnLst/>
              <a:rect l="l" t="t" r="r" b="b"/>
              <a:pathLst>
                <a:path w="4057650" h="0">
                  <a:moveTo>
                    <a:pt x="0" y="0"/>
                  </a:moveTo>
                  <a:lnTo>
                    <a:pt x="4057222" y="1"/>
                  </a:lnTo>
                </a:path>
              </a:pathLst>
            </a:custGeom>
            <a:ln w="9525">
              <a:solidFill>
                <a:srgbClr val="2F3B92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4" name="object 34" descr=""/>
            <p:cNvSpPr/>
            <p:nvPr/>
          </p:nvSpPr>
          <p:spPr>
            <a:xfrm>
              <a:off x="6764172" y="188721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0"/>
                  </a:moveTo>
                  <a:lnTo>
                    <a:pt x="1" y="106522"/>
                  </a:lnTo>
                </a:path>
              </a:pathLst>
            </a:custGeom>
            <a:ln w="9525">
              <a:solidFill>
                <a:srgbClr val="4F59A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5" name="object 35" descr=""/>
            <p:cNvSpPr/>
            <p:nvPr/>
          </p:nvSpPr>
          <p:spPr>
            <a:xfrm>
              <a:off x="7512735" y="188721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0"/>
                  </a:moveTo>
                  <a:lnTo>
                    <a:pt x="1" y="106522"/>
                  </a:lnTo>
                </a:path>
              </a:pathLst>
            </a:custGeom>
            <a:ln w="9525">
              <a:solidFill>
                <a:srgbClr val="4F59A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6" name="object 36" descr=""/>
            <p:cNvSpPr/>
            <p:nvPr/>
          </p:nvSpPr>
          <p:spPr>
            <a:xfrm>
              <a:off x="8246262" y="188721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0"/>
                  </a:moveTo>
                  <a:lnTo>
                    <a:pt x="1" y="106522"/>
                  </a:lnTo>
                </a:path>
              </a:pathLst>
            </a:custGeom>
            <a:ln w="9525">
              <a:solidFill>
                <a:srgbClr val="4F59A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7" name="object 37" descr=""/>
            <p:cNvSpPr/>
            <p:nvPr/>
          </p:nvSpPr>
          <p:spPr>
            <a:xfrm>
              <a:off x="8981211" y="188721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0"/>
                  </a:moveTo>
                  <a:lnTo>
                    <a:pt x="1" y="106522"/>
                  </a:lnTo>
                </a:path>
              </a:pathLst>
            </a:custGeom>
            <a:ln w="9525">
              <a:solidFill>
                <a:srgbClr val="4F59A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8" name="object 38" descr=""/>
            <p:cNvSpPr/>
            <p:nvPr/>
          </p:nvSpPr>
          <p:spPr>
            <a:xfrm>
              <a:off x="10078783" y="188721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0"/>
                  </a:moveTo>
                  <a:lnTo>
                    <a:pt x="1" y="106522"/>
                  </a:lnTo>
                </a:path>
              </a:pathLst>
            </a:custGeom>
            <a:ln w="9525">
              <a:solidFill>
                <a:srgbClr val="4F59A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39" name="object 39" descr=""/>
          <p:cNvSpPr txBox="1"/>
          <p:nvPr/>
        </p:nvSpPr>
        <p:spPr>
          <a:xfrm>
            <a:off x="7765554" y="-21335"/>
            <a:ext cx="273685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25">
                <a:solidFill>
                  <a:srgbClr val="2A3796"/>
                </a:solidFill>
                <a:latin typeface="Arial"/>
                <a:cs typeface="Arial"/>
              </a:rPr>
              <a:t>600</a:t>
            </a:r>
            <a:endParaRPr sz="1100">
              <a:latin typeface="Arial"/>
              <a:cs typeface="Arial"/>
            </a:endParaRPr>
          </a:p>
        </p:txBody>
      </p:sp>
      <p:sp>
        <p:nvSpPr>
          <p:cNvPr id="40" name="object 40" descr=""/>
          <p:cNvSpPr txBox="1"/>
          <p:nvPr/>
        </p:nvSpPr>
        <p:spPr>
          <a:xfrm>
            <a:off x="9391167" y="-21335"/>
            <a:ext cx="273050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25">
                <a:solidFill>
                  <a:srgbClr val="2A3796"/>
                </a:solidFill>
                <a:latin typeface="Arial"/>
                <a:cs typeface="Arial"/>
              </a:rPr>
              <a:t>900</a:t>
            </a:r>
            <a:endParaRPr sz="1100">
              <a:latin typeface="Arial"/>
              <a:cs typeface="Arial"/>
            </a:endParaRPr>
          </a:p>
        </p:txBody>
      </p:sp>
      <p:sp>
        <p:nvSpPr>
          <p:cNvPr id="41" name="object 41" descr=""/>
          <p:cNvSpPr txBox="1"/>
          <p:nvPr/>
        </p:nvSpPr>
        <p:spPr>
          <a:xfrm>
            <a:off x="10333799" y="-21335"/>
            <a:ext cx="273685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25">
                <a:solidFill>
                  <a:srgbClr val="2A3796"/>
                </a:solidFill>
                <a:latin typeface="Arial"/>
                <a:cs typeface="Arial"/>
              </a:rPr>
              <a:t>600</a:t>
            </a:r>
            <a:endParaRPr sz="1100">
              <a:latin typeface="Arial"/>
              <a:cs typeface="Arial"/>
            </a:endParaRPr>
          </a:p>
        </p:txBody>
      </p:sp>
      <p:grpSp>
        <p:nvGrpSpPr>
          <p:cNvPr id="42" name="object 42" descr=""/>
          <p:cNvGrpSpPr/>
          <p:nvPr/>
        </p:nvGrpSpPr>
        <p:grpSpPr>
          <a:xfrm>
            <a:off x="6758203" y="427570"/>
            <a:ext cx="4811395" cy="4068445"/>
            <a:chOff x="6758203" y="427570"/>
            <a:chExt cx="4811395" cy="4068445"/>
          </a:xfrm>
        </p:grpSpPr>
        <p:sp>
          <p:nvSpPr>
            <p:cNvPr id="43" name="object 43" descr=""/>
            <p:cNvSpPr/>
            <p:nvPr/>
          </p:nvSpPr>
          <p:spPr>
            <a:xfrm>
              <a:off x="11462543" y="442429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106522" y="0"/>
                  </a:moveTo>
                  <a:lnTo>
                    <a:pt x="0" y="1"/>
                  </a:lnTo>
                </a:path>
              </a:pathLst>
            </a:custGeom>
            <a:ln w="9525">
              <a:solidFill>
                <a:srgbClr val="4F59A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4" name="object 44" descr=""/>
            <p:cNvSpPr/>
            <p:nvPr/>
          </p:nvSpPr>
          <p:spPr>
            <a:xfrm>
              <a:off x="11462543" y="1213040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106522" y="0"/>
                  </a:moveTo>
                  <a:lnTo>
                    <a:pt x="0" y="1"/>
                  </a:lnTo>
                </a:path>
              </a:pathLst>
            </a:custGeom>
            <a:ln w="9525">
              <a:solidFill>
                <a:srgbClr val="4F59A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5" name="object 45" descr=""/>
            <p:cNvSpPr/>
            <p:nvPr/>
          </p:nvSpPr>
          <p:spPr>
            <a:xfrm>
              <a:off x="11462543" y="2881731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106522" y="0"/>
                  </a:moveTo>
                  <a:lnTo>
                    <a:pt x="0" y="1"/>
                  </a:lnTo>
                </a:path>
              </a:pathLst>
            </a:custGeom>
            <a:ln w="9525">
              <a:solidFill>
                <a:srgbClr val="4F59A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6" name="object 46" descr=""/>
            <p:cNvSpPr/>
            <p:nvPr/>
          </p:nvSpPr>
          <p:spPr>
            <a:xfrm>
              <a:off x="11516207" y="442429"/>
              <a:ext cx="0" cy="3009265"/>
            </a:xfrm>
            <a:custGeom>
              <a:avLst/>
              <a:gdLst/>
              <a:ahLst/>
              <a:cxnLst/>
              <a:rect l="l" t="t" r="r" b="b"/>
              <a:pathLst>
                <a:path w="0" h="3009265">
                  <a:moveTo>
                    <a:pt x="0" y="0"/>
                  </a:moveTo>
                  <a:lnTo>
                    <a:pt x="1" y="3009131"/>
                  </a:lnTo>
                </a:path>
              </a:pathLst>
            </a:custGeom>
            <a:ln w="9525">
              <a:solidFill>
                <a:srgbClr val="2F3B92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7" name="object 47" descr=""/>
            <p:cNvSpPr/>
            <p:nvPr/>
          </p:nvSpPr>
          <p:spPr>
            <a:xfrm>
              <a:off x="11462543" y="3448380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106522" y="0"/>
                  </a:moveTo>
                  <a:lnTo>
                    <a:pt x="0" y="1"/>
                  </a:lnTo>
                </a:path>
              </a:pathLst>
            </a:custGeom>
            <a:ln w="9525">
              <a:solidFill>
                <a:srgbClr val="4F59A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8" name="object 48" descr=""/>
            <p:cNvSpPr/>
            <p:nvPr/>
          </p:nvSpPr>
          <p:spPr>
            <a:xfrm>
              <a:off x="11462543" y="1770900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106522" y="0"/>
                  </a:moveTo>
                  <a:lnTo>
                    <a:pt x="0" y="1"/>
                  </a:lnTo>
                </a:path>
              </a:pathLst>
            </a:custGeom>
            <a:ln w="9525">
              <a:solidFill>
                <a:srgbClr val="4F59A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9" name="object 49" descr=""/>
            <p:cNvSpPr/>
            <p:nvPr/>
          </p:nvSpPr>
          <p:spPr>
            <a:xfrm>
              <a:off x="8246262" y="817206"/>
              <a:ext cx="2626360" cy="384810"/>
            </a:xfrm>
            <a:custGeom>
              <a:avLst/>
              <a:gdLst/>
              <a:ahLst/>
              <a:cxnLst/>
              <a:rect l="l" t="t" r="r" b="b"/>
              <a:pathLst>
                <a:path w="2626359" h="384809">
                  <a:moveTo>
                    <a:pt x="2626245" y="0"/>
                  </a:moveTo>
                  <a:lnTo>
                    <a:pt x="0" y="0"/>
                  </a:lnTo>
                  <a:lnTo>
                    <a:pt x="0" y="384657"/>
                  </a:lnTo>
                  <a:lnTo>
                    <a:pt x="2626245" y="384657"/>
                  </a:lnTo>
                  <a:lnTo>
                    <a:pt x="2626245" y="0"/>
                  </a:lnTo>
                  <a:close/>
                </a:path>
              </a:pathLst>
            </a:custGeom>
            <a:solidFill>
              <a:srgbClr val="E4E3E3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0" name="object 50" descr=""/>
            <p:cNvSpPr/>
            <p:nvPr/>
          </p:nvSpPr>
          <p:spPr>
            <a:xfrm>
              <a:off x="8246262" y="817206"/>
              <a:ext cx="2626360" cy="384810"/>
            </a:xfrm>
            <a:custGeom>
              <a:avLst/>
              <a:gdLst/>
              <a:ahLst/>
              <a:cxnLst/>
              <a:rect l="l" t="t" r="r" b="b"/>
              <a:pathLst>
                <a:path w="2626359" h="384809">
                  <a:moveTo>
                    <a:pt x="0" y="0"/>
                  </a:moveTo>
                  <a:lnTo>
                    <a:pt x="2626241" y="0"/>
                  </a:lnTo>
                  <a:lnTo>
                    <a:pt x="2626241" y="384659"/>
                  </a:lnTo>
                  <a:lnTo>
                    <a:pt x="0" y="384659"/>
                  </a:lnTo>
                  <a:lnTo>
                    <a:pt x="0" y="0"/>
                  </a:lnTo>
                  <a:close/>
                </a:path>
              </a:pathLst>
            </a:custGeom>
            <a:ln w="9525">
              <a:solidFill>
                <a:srgbClr val="403F3D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1" name="object 51" descr=""/>
            <p:cNvSpPr/>
            <p:nvPr/>
          </p:nvSpPr>
          <p:spPr>
            <a:xfrm>
              <a:off x="10500614" y="1201864"/>
              <a:ext cx="441325" cy="2239645"/>
            </a:xfrm>
            <a:custGeom>
              <a:avLst/>
              <a:gdLst/>
              <a:ahLst/>
              <a:cxnLst/>
              <a:rect l="l" t="t" r="r" b="b"/>
              <a:pathLst>
                <a:path w="441325" h="2239645">
                  <a:moveTo>
                    <a:pt x="440905" y="0"/>
                  </a:moveTo>
                  <a:lnTo>
                    <a:pt x="0" y="0"/>
                  </a:lnTo>
                  <a:lnTo>
                    <a:pt x="0" y="2239289"/>
                  </a:lnTo>
                  <a:lnTo>
                    <a:pt x="440905" y="2239289"/>
                  </a:lnTo>
                  <a:lnTo>
                    <a:pt x="440905" y="0"/>
                  </a:lnTo>
                  <a:close/>
                </a:path>
              </a:pathLst>
            </a:custGeom>
            <a:solidFill>
              <a:srgbClr val="E4E3E3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2" name="object 52" descr=""/>
            <p:cNvSpPr/>
            <p:nvPr/>
          </p:nvSpPr>
          <p:spPr>
            <a:xfrm>
              <a:off x="10500614" y="1201864"/>
              <a:ext cx="441325" cy="2239645"/>
            </a:xfrm>
            <a:custGeom>
              <a:avLst/>
              <a:gdLst/>
              <a:ahLst/>
              <a:cxnLst/>
              <a:rect l="l" t="t" r="r" b="b"/>
              <a:pathLst>
                <a:path w="441325" h="2239645">
                  <a:moveTo>
                    <a:pt x="0" y="0"/>
                  </a:moveTo>
                  <a:lnTo>
                    <a:pt x="440906" y="0"/>
                  </a:lnTo>
                  <a:lnTo>
                    <a:pt x="440906" y="2239291"/>
                  </a:lnTo>
                  <a:lnTo>
                    <a:pt x="0" y="2239291"/>
                  </a:lnTo>
                  <a:lnTo>
                    <a:pt x="0" y="0"/>
                  </a:lnTo>
                  <a:close/>
                </a:path>
              </a:pathLst>
            </a:custGeom>
            <a:ln w="9525">
              <a:solidFill>
                <a:srgbClr val="403F3D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3" name="object 53" descr=""/>
            <p:cNvSpPr/>
            <p:nvPr/>
          </p:nvSpPr>
          <p:spPr>
            <a:xfrm>
              <a:off x="6762966" y="432333"/>
              <a:ext cx="749935" cy="769620"/>
            </a:xfrm>
            <a:custGeom>
              <a:avLst/>
              <a:gdLst/>
              <a:ahLst/>
              <a:cxnLst/>
              <a:rect l="l" t="t" r="r" b="b"/>
              <a:pathLst>
                <a:path w="749934" h="769619">
                  <a:moveTo>
                    <a:pt x="749769" y="0"/>
                  </a:moveTo>
                  <a:lnTo>
                    <a:pt x="0" y="0"/>
                  </a:lnTo>
                  <a:lnTo>
                    <a:pt x="0" y="769531"/>
                  </a:lnTo>
                  <a:lnTo>
                    <a:pt x="749769" y="769531"/>
                  </a:lnTo>
                  <a:lnTo>
                    <a:pt x="749769" y="0"/>
                  </a:lnTo>
                  <a:close/>
                </a:path>
              </a:pathLst>
            </a:custGeom>
            <a:solidFill>
              <a:srgbClr val="E4E3E3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4" name="object 54" descr=""/>
            <p:cNvSpPr/>
            <p:nvPr/>
          </p:nvSpPr>
          <p:spPr>
            <a:xfrm>
              <a:off x="6762966" y="432333"/>
              <a:ext cx="749935" cy="769620"/>
            </a:xfrm>
            <a:custGeom>
              <a:avLst/>
              <a:gdLst/>
              <a:ahLst/>
              <a:cxnLst/>
              <a:rect l="l" t="t" r="r" b="b"/>
              <a:pathLst>
                <a:path w="749934" h="769619">
                  <a:moveTo>
                    <a:pt x="0" y="0"/>
                  </a:moveTo>
                  <a:lnTo>
                    <a:pt x="749769" y="0"/>
                  </a:lnTo>
                  <a:lnTo>
                    <a:pt x="749769" y="769534"/>
                  </a:lnTo>
                  <a:lnTo>
                    <a:pt x="0" y="769534"/>
                  </a:lnTo>
                  <a:lnTo>
                    <a:pt x="0" y="0"/>
                  </a:lnTo>
                  <a:close/>
                </a:path>
              </a:pathLst>
            </a:custGeom>
            <a:ln w="9525">
              <a:solidFill>
                <a:srgbClr val="403F3D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5" name="object 55" descr=""/>
            <p:cNvSpPr/>
            <p:nvPr/>
          </p:nvSpPr>
          <p:spPr>
            <a:xfrm>
              <a:off x="7506106" y="432333"/>
              <a:ext cx="740410" cy="769620"/>
            </a:xfrm>
            <a:custGeom>
              <a:avLst/>
              <a:gdLst/>
              <a:ahLst/>
              <a:cxnLst/>
              <a:rect l="l" t="t" r="r" b="b"/>
              <a:pathLst>
                <a:path w="740409" h="769619">
                  <a:moveTo>
                    <a:pt x="740168" y="0"/>
                  </a:moveTo>
                  <a:lnTo>
                    <a:pt x="0" y="0"/>
                  </a:lnTo>
                  <a:lnTo>
                    <a:pt x="0" y="769531"/>
                  </a:lnTo>
                  <a:lnTo>
                    <a:pt x="740168" y="769531"/>
                  </a:lnTo>
                  <a:lnTo>
                    <a:pt x="740168" y="0"/>
                  </a:lnTo>
                  <a:close/>
                </a:path>
              </a:pathLst>
            </a:custGeom>
            <a:solidFill>
              <a:srgbClr val="E4E3E3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6" name="object 56" descr=""/>
            <p:cNvSpPr/>
            <p:nvPr/>
          </p:nvSpPr>
          <p:spPr>
            <a:xfrm>
              <a:off x="7506106" y="432333"/>
              <a:ext cx="740410" cy="769620"/>
            </a:xfrm>
            <a:custGeom>
              <a:avLst/>
              <a:gdLst/>
              <a:ahLst/>
              <a:cxnLst/>
              <a:rect l="l" t="t" r="r" b="b"/>
              <a:pathLst>
                <a:path w="740409" h="769619">
                  <a:moveTo>
                    <a:pt x="0" y="0"/>
                  </a:moveTo>
                  <a:lnTo>
                    <a:pt x="740166" y="0"/>
                  </a:lnTo>
                  <a:lnTo>
                    <a:pt x="740166" y="769534"/>
                  </a:lnTo>
                  <a:lnTo>
                    <a:pt x="0" y="769534"/>
                  </a:lnTo>
                  <a:lnTo>
                    <a:pt x="0" y="0"/>
                  </a:lnTo>
                  <a:close/>
                </a:path>
              </a:pathLst>
            </a:custGeom>
            <a:ln w="9525">
              <a:solidFill>
                <a:srgbClr val="403F3D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7" name="object 57" descr=""/>
            <p:cNvSpPr/>
            <p:nvPr/>
          </p:nvSpPr>
          <p:spPr>
            <a:xfrm>
              <a:off x="8246275" y="432333"/>
              <a:ext cx="735330" cy="384810"/>
            </a:xfrm>
            <a:custGeom>
              <a:avLst/>
              <a:gdLst/>
              <a:ahLst/>
              <a:cxnLst/>
              <a:rect l="l" t="t" r="r" b="b"/>
              <a:pathLst>
                <a:path w="735329" h="384809">
                  <a:moveTo>
                    <a:pt x="734936" y="0"/>
                  </a:moveTo>
                  <a:lnTo>
                    <a:pt x="0" y="0"/>
                  </a:lnTo>
                  <a:lnTo>
                    <a:pt x="0" y="384657"/>
                  </a:lnTo>
                  <a:lnTo>
                    <a:pt x="734936" y="384657"/>
                  </a:lnTo>
                  <a:lnTo>
                    <a:pt x="734936" y="0"/>
                  </a:lnTo>
                  <a:close/>
                </a:path>
              </a:pathLst>
            </a:custGeom>
            <a:solidFill>
              <a:srgbClr val="E4E3E3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8" name="object 58" descr=""/>
            <p:cNvSpPr/>
            <p:nvPr/>
          </p:nvSpPr>
          <p:spPr>
            <a:xfrm>
              <a:off x="8246275" y="432333"/>
              <a:ext cx="735330" cy="384810"/>
            </a:xfrm>
            <a:custGeom>
              <a:avLst/>
              <a:gdLst/>
              <a:ahLst/>
              <a:cxnLst/>
              <a:rect l="l" t="t" r="r" b="b"/>
              <a:pathLst>
                <a:path w="735329" h="384809">
                  <a:moveTo>
                    <a:pt x="0" y="0"/>
                  </a:moveTo>
                  <a:lnTo>
                    <a:pt x="734946" y="0"/>
                  </a:lnTo>
                  <a:lnTo>
                    <a:pt x="734946" y="384659"/>
                  </a:lnTo>
                  <a:lnTo>
                    <a:pt x="0" y="384659"/>
                  </a:lnTo>
                  <a:lnTo>
                    <a:pt x="0" y="0"/>
                  </a:lnTo>
                  <a:close/>
                </a:path>
              </a:pathLst>
            </a:custGeom>
            <a:ln w="9525">
              <a:solidFill>
                <a:srgbClr val="403F3D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9" name="object 59" descr=""/>
            <p:cNvSpPr/>
            <p:nvPr/>
          </p:nvSpPr>
          <p:spPr>
            <a:xfrm>
              <a:off x="8980132" y="432333"/>
              <a:ext cx="1099185" cy="384810"/>
            </a:xfrm>
            <a:custGeom>
              <a:avLst/>
              <a:gdLst/>
              <a:ahLst/>
              <a:cxnLst/>
              <a:rect l="l" t="t" r="r" b="b"/>
              <a:pathLst>
                <a:path w="1099184" h="384809">
                  <a:moveTo>
                    <a:pt x="1098651" y="0"/>
                  </a:moveTo>
                  <a:lnTo>
                    <a:pt x="0" y="0"/>
                  </a:lnTo>
                  <a:lnTo>
                    <a:pt x="0" y="384657"/>
                  </a:lnTo>
                  <a:lnTo>
                    <a:pt x="1098651" y="384657"/>
                  </a:lnTo>
                  <a:lnTo>
                    <a:pt x="1098651" y="0"/>
                  </a:lnTo>
                  <a:close/>
                </a:path>
              </a:pathLst>
            </a:custGeom>
            <a:solidFill>
              <a:srgbClr val="E4E3E3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0" name="object 60" descr=""/>
            <p:cNvSpPr/>
            <p:nvPr/>
          </p:nvSpPr>
          <p:spPr>
            <a:xfrm>
              <a:off x="8980132" y="432333"/>
              <a:ext cx="1099185" cy="384810"/>
            </a:xfrm>
            <a:custGeom>
              <a:avLst/>
              <a:gdLst/>
              <a:ahLst/>
              <a:cxnLst/>
              <a:rect l="l" t="t" r="r" b="b"/>
              <a:pathLst>
                <a:path w="1099184" h="384809">
                  <a:moveTo>
                    <a:pt x="0" y="0"/>
                  </a:moveTo>
                  <a:lnTo>
                    <a:pt x="1098650" y="0"/>
                  </a:lnTo>
                  <a:lnTo>
                    <a:pt x="1098650" y="384659"/>
                  </a:lnTo>
                  <a:lnTo>
                    <a:pt x="0" y="384659"/>
                  </a:lnTo>
                  <a:lnTo>
                    <a:pt x="0" y="0"/>
                  </a:lnTo>
                  <a:close/>
                </a:path>
              </a:pathLst>
            </a:custGeom>
            <a:ln w="9525">
              <a:solidFill>
                <a:srgbClr val="403F3D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1" name="object 61" descr=""/>
            <p:cNvSpPr/>
            <p:nvPr/>
          </p:nvSpPr>
          <p:spPr>
            <a:xfrm>
              <a:off x="10817098" y="432333"/>
              <a:ext cx="80645" cy="384810"/>
            </a:xfrm>
            <a:custGeom>
              <a:avLst/>
              <a:gdLst/>
              <a:ahLst/>
              <a:cxnLst/>
              <a:rect l="l" t="t" r="r" b="b"/>
              <a:pathLst>
                <a:path w="80645" h="384809">
                  <a:moveTo>
                    <a:pt x="80086" y="0"/>
                  </a:moveTo>
                  <a:lnTo>
                    <a:pt x="0" y="0"/>
                  </a:lnTo>
                  <a:lnTo>
                    <a:pt x="0" y="384657"/>
                  </a:lnTo>
                  <a:lnTo>
                    <a:pt x="80086" y="384657"/>
                  </a:lnTo>
                  <a:lnTo>
                    <a:pt x="80086" y="0"/>
                  </a:lnTo>
                  <a:close/>
                </a:path>
              </a:pathLst>
            </a:custGeom>
            <a:solidFill>
              <a:srgbClr val="E4E3E3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2" name="object 62" descr=""/>
            <p:cNvSpPr/>
            <p:nvPr/>
          </p:nvSpPr>
          <p:spPr>
            <a:xfrm>
              <a:off x="10817098" y="432333"/>
              <a:ext cx="80645" cy="384810"/>
            </a:xfrm>
            <a:custGeom>
              <a:avLst/>
              <a:gdLst/>
              <a:ahLst/>
              <a:cxnLst/>
              <a:rect l="l" t="t" r="r" b="b"/>
              <a:pathLst>
                <a:path w="80645" h="384809">
                  <a:moveTo>
                    <a:pt x="0" y="0"/>
                  </a:moveTo>
                  <a:lnTo>
                    <a:pt x="80080" y="0"/>
                  </a:lnTo>
                  <a:lnTo>
                    <a:pt x="80080" y="384659"/>
                  </a:lnTo>
                  <a:lnTo>
                    <a:pt x="0" y="384659"/>
                  </a:lnTo>
                  <a:lnTo>
                    <a:pt x="0" y="0"/>
                  </a:lnTo>
                  <a:close/>
                </a:path>
              </a:pathLst>
            </a:custGeom>
            <a:ln w="9525">
              <a:solidFill>
                <a:srgbClr val="403F3D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3" name="object 63" descr=""/>
            <p:cNvSpPr/>
            <p:nvPr/>
          </p:nvSpPr>
          <p:spPr>
            <a:xfrm>
              <a:off x="10872508" y="1201864"/>
              <a:ext cx="441325" cy="574040"/>
            </a:xfrm>
            <a:custGeom>
              <a:avLst/>
              <a:gdLst/>
              <a:ahLst/>
              <a:cxnLst/>
              <a:rect l="l" t="t" r="r" b="b"/>
              <a:pathLst>
                <a:path w="441325" h="574039">
                  <a:moveTo>
                    <a:pt x="440905" y="0"/>
                  </a:moveTo>
                  <a:lnTo>
                    <a:pt x="0" y="0"/>
                  </a:lnTo>
                  <a:lnTo>
                    <a:pt x="0" y="573887"/>
                  </a:lnTo>
                  <a:lnTo>
                    <a:pt x="440905" y="573887"/>
                  </a:lnTo>
                  <a:lnTo>
                    <a:pt x="440905" y="0"/>
                  </a:lnTo>
                  <a:close/>
                </a:path>
              </a:pathLst>
            </a:custGeom>
            <a:solidFill>
              <a:srgbClr val="E4E3E3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4" name="object 64" descr=""/>
            <p:cNvSpPr/>
            <p:nvPr/>
          </p:nvSpPr>
          <p:spPr>
            <a:xfrm>
              <a:off x="10872508" y="1201864"/>
              <a:ext cx="441325" cy="574040"/>
            </a:xfrm>
            <a:custGeom>
              <a:avLst/>
              <a:gdLst/>
              <a:ahLst/>
              <a:cxnLst/>
              <a:rect l="l" t="t" r="r" b="b"/>
              <a:pathLst>
                <a:path w="441325" h="574039">
                  <a:moveTo>
                    <a:pt x="0" y="0"/>
                  </a:moveTo>
                  <a:lnTo>
                    <a:pt x="440906" y="0"/>
                  </a:lnTo>
                  <a:lnTo>
                    <a:pt x="440906" y="573883"/>
                  </a:lnTo>
                  <a:lnTo>
                    <a:pt x="0" y="573883"/>
                  </a:lnTo>
                  <a:lnTo>
                    <a:pt x="0" y="0"/>
                  </a:lnTo>
                  <a:close/>
                </a:path>
              </a:pathLst>
            </a:custGeom>
            <a:ln w="9525">
              <a:solidFill>
                <a:srgbClr val="403F3D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5" name="object 65" descr=""/>
            <p:cNvSpPr/>
            <p:nvPr/>
          </p:nvSpPr>
          <p:spPr>
            <a:xfrm>
              <a:off x="10872508" y="1775752"/>
              <a:ext cx="441325" cy="1112520"/>
            </a:xfrm>
            <a:custGeom>
              <a:avLst/>
              <a:gdLst/>
              <a:ahLst/>
              <a:cxnLst/>
              <a:rect l="l" t="t" r="r" b="b"/>
              <a:pathLst>
                <a:path w="441325" h="1112520">
                  <a:moveTo>
                    <a:pt x="440905" y="0"/>
                  </a:moveTo>
                  <a:lnTo>
                    <a:pt x="0" y="0"/>
                  </a:lnTo>
                  <a:lnTo>
                    <a:pt x="0" y="1112177"/>
                  </a:lnTo>
                  <a:lnTo>
                    <a:pt x="440905" y="1112177"/>
                  </a:lnTo>
                  <a:lnTo>
                    <a:pt x="440905" y="0"/>
                  </a:lnTo>
                  <a:close/>
                </a:path>
              </a:pathLst>
            </a:custGeom>
            <a:solidFill>
              <a:srgbClr val="E4E3E3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6" name="object 66" descr=""/>
            <p:cNvSpPr/>
            <p:nvPr/>
          </p:nvSpPr>
          <p:spPr>
            <a:xfrm>
              <a:off x="10872508" y="1775752"/>
              <a:ext cx="441325" cy="1112520"/>
            </a:xfrm>
            <a:custGeom>
              <a:avLst/>
              <a:gdLst/>
              <a:ahLst/>
              <a:cxnLst/>
              <a:rect l="l" t="t" r="r" b="b"/>
              <a:pathLst>
                <a:path w="441325" h="1112520">
                  <a:moveTo>
                    <a:pt x="0" y="0"/>
                  </a:moveTo>
                  <a:lnTo>
                    <a:pt x="440906" y="0"/>
                  </a:lnTo>
                  <a:lnTo>
                    <a:pt x="440906" y="1112190"/>
                  </a:lnTo>
                  <a:lnTo>
                    <a:pt x="0" y="1112190"/>
                  </a:lnTo>
                  <a:lnTo>
                    <a:pt x="0" y="0"/>
                  </a:lnTo>
                  <a:close/>
                </a:path>
              </a:pathLst>
            </a:custGeom>
            <a:ln w="9525">
              <a:solidFill>
                <a:srgbClr val="403F3D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7" name="object 67" descr=""/>
            <p:cNvSpPr/>
            <p:nvPr/>
          </p:nvSpPr>
          <p:spPr>
            <a:xfrm>
              <a:off x="10872508" y="432333"/>
              <a:ext cx="441325" cy="772160"/>
            </a:xfrm>
            <a:custGeom>
              <a:avLst/>
              <a:gdLst/>
              <a:ahLst/>
              <a:cxnLst/>
              <a:rect l="l" t="t" r="r" b="b"/>
              <a:pathLst>
                <a:path w="441325" h="772160">
                  <a:moveTo>
                    <a:pt x="440905" y="0"/>
                  </a:moveTo>
                  <a:lnTo>
                    <a:pt x="0" y="0"/>
                  </a:lnTo>
                  <a:lnTo>
                    <a:pt x="0" y="771893"/>
                  </a:lnTo>
                  <a:lnTo>
                    <a:pt x="440905" y="771893"/>
                  </a:lnTo>
                  <a:lnTo>
                    <a:pt x="440905" y="0"/>
                  </a:lnTo>
                  <a:close/>
                </a:path>
              </a:pathLst>
            </a:custGeom>
            <a:solidFill>
              <a:srgbClr val="E4E3E3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8" name="object 68" descr=""/>
            <p:cNvSpPr/>
            <p:nvPr/>
          </p:nvSpPr>
          <p:spPr>
            <a:xfrm>
              <a:off x="10872508" y="432333"/>
              <a:ext cx="441325" cy="772160"/>
            </a:xfrm>
            <a:custGeom>
              <a:avLst/>
              <a:gdLst/>
              <a:ahLst/>
              <a:cxnLst/>
              <a:rect l="l" t="t" r="r" b="b"/>
              <a:pathLst>
                <a:path w="441325" h="772160">
                  <a:moveTo>
                    <a:pt x="0" y="0"/>
                  </a:moveTo>
                  <a:lnTo>
                    <a:pt x="440906" y="0"/>
                  </a:lnTo>
                  <a:lnTo>
                    <a:pt x="440906" y="771896"/>
                  </a:lnTo>
                  <a:lnTo>
                    <a:pt x="0" y="771896"/>
                  </a:lnTo>
                  <a:lnTo>
                    <a:pt x="0" y="0"/>
                  </a:lnTo>
                  <a:close/>
                </a:path>
              </a:pathLst>
            </a:custGeom>
            <a:ln w="9525">
              <a:solidFill>
                <a:srgbClr val="403F3D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9" name="object 69" descr=""/>
            <p:cNvSpPr/>
            <p:nvPr/>
          </p:nvSpPr>
          <p:spPr>
            <a:xfrm>
              <a:off x="10872508" y="2885071"/>
              <a:ext cx="441325" cy="556260"/>
            </a:xfrm>
            <a:custGeom>
              <a:avLst/>
              <a:gdLst/>
              <a:ahLst/>
              <a:cxnLst/>
              <a:rect l="l" t="t" r="r" b="b"/>
              <a:pathLst>
                <a:path w="441325" h="556260">
                  <a:moveTo>
                    <a:pt x="440905" y="0"/>
                  </a:moveTo>
                  <a:lnTo>
                    <a:pt x="0" y="0"/>
                  </a:lnTo>
                  <a:lnTo>
                    <a:pt x="0" y="556082"/>
                  </a:lnTo>
                  <a:lnTo>
                    <a:pt x="440905" y="556082"/>
                  </a:lnTo>
                  <a:lnTo>
                    <a:pt x="440905" y="0"/>
                  </a:lnTo>
                  <a:close/>
                </a:path>
              </a:pathLst>
            </a:custGeom>
            <a:solidFill>
              <a:srgbClr val="E4E3E3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0" name="object 70" descr=""/>
            <p:cNvSpPr/>
            <p:nvPr/>
          </p:nvSpPr>
          <p:spPr>
            <a:xfrm>
              <a:off x="10872508" y="2885071"/>
              <a:ext cx="441325" cy="556260"/>
            </a:xfrm>
            <a:custGeom>
              <a:avLst/>
              <a:gdLst/>
              <a:ahLst/>
              <a:cxnLst/>
              <a:rect l="l" t="t" r="r" b="b"/>
              <a:pathLst>
                <a:path w="441325" h="556260">
                  <a:moveTo>
                    <a:pt x="0" y="0"/>
                  </a:moveTo>
                  <a:lnTo>
                    <a:pt x="440906" y="0"/>
                  </a:lnTo>
                  <a:lnTo>
                    <a:pt x="440906" y="556094"/>
                  </a:lnTo>
                  <a:lnTo>
                    <a:pt x="0" y="556094"/>
                  </a:lnTo>
                  <a:lnTo>
                    <a:pt x="0" y="0"/>
                  </a:lnTo>
                  <a:close/>
                </a:path>
              </a:pathLst>
            </a:custGeom>
            <a:ln w="9525">
              <a:solidFill>
                <a:srgbClr val="403F3D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1" name="object 71" descr=""/>
            <p:cNvSpPr/>
            <p:nvPr/>
          </p:nvSpPr>
          <p:spPr>
            <a:xfrm>
              <a:off x="10078784" y="432333"/>
              <a:ext cx="738505" cy="384810"/>
            </a:xfrm>
            <a:custGeom>
              <a:avLst/>
              <a:gdLst/>
              <a:ahLst/>
              <a:cxnLst/>
              <a:rect l="l" t="t" r="r" b="b"/>
              <a:pathLst>
                <a:path w="738504" h="384809">
                  <a:moveTo>
                    <a:pt x="738314" y="0"/>
                  </a:moveTo>
                  <a:lnTo>
                    <a:pt x="0" y="0"/>
                  </a:lnTo>
                  <a:lnTo>
                    <a:pt x="0" y="384657"/>
                  </a:lnTo>
                  <a:lnTo>
                    <a:pt x="738314" y="384657"/>
                  </a:lnTo>
                  <a:lnTo>
                    <a:pt x="738314" y="0"/>
                  </a:lnTo>
                  <a:close/>
                </a:path>
              </a:pathLst>
            </a:custGeom>
            <a:solidFill>
              <a:srgbClr val="E4E3E3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2" name="object 72" descr=""/>
            <p:cNvSpPr/>
            <p:nvPr/>
          </p:nvSpPr>
          <p:spPr>
            <a:xfrm>
              <a:off x="10078784" y="432333"/>
              <a:ext cx="738505" cy="384810"/>
            </a:xfrm>
            <a:custGeom>
              <a:avLst/>
              <a:gdLst/>
              <a:ahLst/>
              <a:cxnLst/>
              <a:rect l="l" t="t" r="r" b="b"/>
              <a:pathLst>
                <a:path w="738504" h="384809">
                  <a:moveTo>
                    <a:pt x="0" y="0"/>
                  </a:moveTo>
                  <a:lnTo>
                    <a:pt x="738318" y="0"/>
                  </a:lnTo>
                  <a:lnTo>
                    <a:pt x="738318" y="384659"/>
                  </a:lnTo>
                  <a:lnTo>
                    <a:pt x="0" y="384659"/>
                  </a:lnTo>
                  <a:lnTo>
                    <a:pt x="0" y="0"/>
                  </a:lnTo>
                  <a:close/>
                </a:path>
              </a:pathLst>
            </a:custGeom>
            <a:ln w="9525">
              <a:solidFill>
                <a:srgbClr val="403F3D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3" name="object 73" descr=""/>
            <p:cNvSpPr/>
            <p:nvPr/>
          </p:nvSpPr>
          <p:spPr>
            <a:xfrm>
              <a:off x="8286750" y="3576637"/>
              <a:ext cx="1252855" cy="545465"/>
            </a:xfrm>
            <a:custGeom>
              <a:avLst/>
              <a:gdLst/>
              <a:ahLst/>
              <a:cxnLst/>
              <a:rect l="l" t="t" r="r" b="b"/>
              <a:pathLst>
                <a:path w="1252854" h="545464">
                  <a:moveTo>
                    <a:pt x="0" y="0"/>
                  </a:moveTo>
                  <a:lnTo>
                    <a:pt x="0" y="433387"/>
                  </a:lnTo>
                  <a:lnTo>
                    <a:pt x="1250160" y="545306"/>
                  </a:lnTo>
                  <a:lnTo>
                    <a:pt x="1252540" y="190500"/>
                  </a:lnTo>
                  <a:lnTo>
                    <a:pt x="0" y="0"/>
                  </a:lnTo>
                  <a:close/>
                </a:path>
              </a:pathLst>
            </a:custGeom>
            <a:ln w="9525">
              <a:solidFill>
                <a:srgbClr val="C55A11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4" name="object 74" descr=""/>
            <p:cNvSpPr/>
            <p:nvPr/>
          </p:nvSpPr>
          <p:spPr>
            <a:xfrm>
              <a:off x="8286750" y="4043362"/>
              <a:ext cx="1243330" cy="447675"/>
            </a:xfrm>
            <a:custGeom>
              <a:avLst/>
              <a:gdLst/>
              <a:ahLst/>
              <a:cxnLst/>
              <a:rect l="l" t="t" r="r" b="b"/>
              <a:pathLst>
                <a:path w="1243329" h="447675">
                  <a:moveTo>
                    <a:pt x="0" y="0"/>
                  </a:moveTo>
                  <a:lnTo>
                    <a:pt x="0" y="404812"/>
                  </a:lnTo>
                  <a:lnTo>
                    <a:pt x="1243010" y="447675"/>
                  </a:lnTo>
                  <a:lnTo>
                    <a:pt x="1243010" y="104775"/>
                  </a:lnTo>
                  <a:lnTo>
                    <a:pt x="0" y="0"/>
                  </a:lnTo>
                  <a:close/>
                </a:path>
              </a:pathLst>
            </a:custGeom>
            <a:ln w="9525">
              <a:solidFill>
                <a:srgbClr val="C55A11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5" name="object 75" descr=""/>
            <p:cNvSpPr/>
            <p:nvPr/>
          </p:nvSpPr>
          <p:spPr>
            <a:xfrm>
              <a:off x="9605962" y="3490912"/>
              <a:ext cx="1500505" cy="636270"/>
            </a:xfrm>
            <a:custGeom>
              <a:avLst/>
              <a:gdLst/>
              <a:ahLst/>
              <a:cxnLst/>
              <a:rect l="l" t="t" r="r" b="b"/>
              <a:pathLst>
                <a:path w="1500504" h="636270">
                  <a:moveTo>
                    <a:pt x="0" y="278606"/>
                  </a:moveTo>
                  <a:lnTo>
                    <a:pt x="9525" y="635793"/>
                  </a:lnTo>
                  <a:lnTo>
                    <a:pt x="1495420" y="466725"/>
                  </a:lnTo>
                  <a:lnTo>
                    <a:pt x="1495950" y="414866"/>
                  </a:lnTo>
                  <a:lnTo>
                    <a:pt x="1496480" y="363008"/>
                  </a:lnTo>
                  <a:lnTo>
                    <a:pt x="1497010" y="311150"/>
                  </a:lnTo>
                  <a:lnTo>
                    <a:pt x="1497540" y="259291"/>
                  </a:lnTo>
                  <a:lnTo>
                    <a:pt x="1498070" y="207433"/>
                  </a:lnTo>
                  <a:lnTo>
                    <a:pt x="1498600" y="155575"/>
                  </a:lnTo>
                  <a:lnTo>
                    <a:pt x="1499130" y="103716"/>
                  </a:lnTo>
                  <a:lnTo>
                    <a:pt x="1499660" y="51858"/>
                  </a:lnTo>
                  <a:lnTo>
                    <a:pt x="1500190" y="0"/>
                  </a:lnTo>
                  <a:lnTo>
                    <a:pt x="0" y="278606"/>
                  </a:lnTo>
                  <a:close/>
                </a:path>
              </a:pathLst>
            </a:custGeom>
            <a:ln w="9525">
              <a:solidFill>
                <a:srgbClr val="C55A11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6" name="object 76" descr=""/>
            <p:cNvSpPr/>
            <p:nvPr/>
          </p:nvSpPr>
          <p:spPr>
            <a:xfrm>
              <a:off x="9608337" y="3993349"/>
              <a:ext cx="1493520" cy="493395"/>
            </a:xfrm>
            <a:custGeom>
              <a:avLst/>
              <a:gdLst/>
              <a:ahLst/>
              <a:cxnLst/>
              <a:rect l="l" t="t" r="r" b="b"/>
              <a:pathLst>
                <a:path w="1493520" h="493395">
                  <a:moveTo>
                    <a:pt x="4762" y="164307"/>
                  </a:moveTo>
                  <a:lnTo>
                    <a:pt x="3968" y="219075"/>
                  </a:lnTo>
                  <a:lnTo>
                    <a:pt x="3174" y="273844"/>
                  </a:lnTo>
                  <a:lnTo>
                    <a:pt x="2381" y="328613"/>
                  </a:lnTo>
                  <a:lnTo>
                    <a:pt x="1587" y="383381"/>
                  </a:lnTo>
                  <a:lnTo>
                    <a:pt x="793" y="438150"/>
                  </a:lnTo>
                  <a:lnTo>
                    <a:pt x="0" y="492919"/>
                  </a:lnTo>
                  <a:lnTo>
                    <a:pt x="1493040" y="428625"/>
                  </a:lnTo>
                  <a:lnTo>
                    <a:pt x="1492447" y="375047"/>
                  </a:lnTo>
                  <a:lnTo>
                    <a:pt x="1491854" y="321468"/>
                  </a:lnTo>
                  <a:lnTo>
                    <a:pt x="1491259" y="267890"/>
                  </a:lnTo>
                  <a:lnTo>
                    <a:pt x="1490664" y="214312"/>
                  </a:lnTo>
                  <a:lnTo>
                    <a:pt x="1490069" y="160734"/>
                  </a:lnTo>
                  <a:lnTo>
                    <a:pt x="1489473" y="107156"/>
                  </a:lnTo>
                  <a:lnTo>
                    <a:pt x="1488877" y="53578"/>
                  </a:lnTo>
                  <a:lnTo>
                    <a:pt x="1488280" y="0"/>
                  </a:lnTo>
                  <a:lnTo>
                    <a:pt x="4762" y="164307"/>
                  </a:lnTo>
                  <a:close/>
                </a:path>
              </a:pathLst>
            </a:custGeom>
            <a:ln w="9525">
              <a:solidFill>
                <a:srgbClr val="C55A11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77" name="object 77" descr=""/>
          <p:cNvSpPr txBox="1"/>
          <p:nvPr/>
        </p:nvSpPr>
        <p:spPr>
          <a:xfrm>
            <a:off x="11602567" y="707136"/>
            <a:ext cx="268605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25">
                <a:solidFill>
                  <a:srgbClr val="2A3796"/>
                </a:solidFill>
                <a:latin typeface="Arial"/>
                <a:cs typeface="Arial"/>
              </a:rPr>
              <a:t>650</a:t>
            </a:r>
            <a:endParaRPr sz="1100">
              <a:latin typeface="Arial"/>
              <a:cs typeface="Arial"/>
            </a:endParaRPr>
          </a:p>
        </p:txBody>
      </p:sp>
      <p:sp>
        <p:nvSpPr>
          <p:cNvPr id="78" name="object 78" descr=""/>
          <p:cNvSpPr txBox="1"/>
          <p:nvPr/>
        </p:nvSpPr>
        <p:spPr>
          <a:xfrm>
            <a:off x="11602567" y="1402080"/>
            <a:ext cx="265430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25">
                <a:solidFill>
                  <a:srgbClr val="2A3796"/>
                </a:solidFill>
                <a:latin typeface="Arial"/>
                <a:cs typeface="Arial"/>
              </a:rPr>
              <a:t>450</a:t>
            </a:r>
            <a:endParaRPr sz="1100">
              <a:latin typeface="Arial"/>
              <a:cs typeface="Arial"/>
            </a:endParaRPr>
          </a:p>
        </p:txBody>
      </p:sp>
      <p:sp>
        <p:nvSpPr>
          <p:cNvPr id="79" name="object 79" descr=""/>
          <p:cNvSpPr txBox="1"/>
          <p:nvPr/>
        </p:nvSpPr>
        <p:spPr>
          <a:xfrm>
            <a:off x="11602567" y="2258568"/>
            <a:ext cx="273685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25">
                <a:solidFill>
                  <a:srgbClr val="2A3796"/>
                </a:solidFill>
                <a:latin typeface="Arial"/>
                <a:cs typeface="Arial"/>
              </a:rPr>
              <a:t>900</a:t>
            </a:r>
            <a:endParaRPr sz="1100">
              <a:latin typeface="Arial"/>
              <a:cs typeface="Arial"/>
            </a:endParaRPr>
          </a:p>
        </p:txBody>
      </p:sp>
      <p:sp>
        <p:nvSpPr>
          <p:cNvPr id="80" name="object 80" descr=""/>
          <p:cNvSpPr txBox="1"/>
          <p:nvPr/>
        </p:nvSpPr>
        <p:spPr>
          <a:xfrm>
            <a:off x="11602567" y="3048000"/>
            <a:ext cx="265430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25">
                <a:solidFill>
                  <a:srgbClr val="2A3796"/>
                </a:solidFill>
                <a:latin typeface="Arial"/>
                <a:cs typeface="Arial"/>
              </a:rPr>
              <a:t>450</a:t>
            </a:r>
            <a:endParaRPr sz="1100">
              <a:latin typeface="Arial"/>
              <a:cs typeface="Arial"/>
            </a:endParaRPr>
          </a:p>
        </p:txBody>
      </p:sp>
      <p:sp>
        <p:nvSpPr>
          <p:cNvPr id="81" name="object 81" descr=""/>
          <p:cNvSpPr txBox="1"/>
          <p:nvPr/>
        </p:nvSpPr>
        <p:spPr>
          <a:xfrm>
            <a:off x="7254557" y="2170176"/>
            <a:ext cx="2023110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65">
                <a:solidFill>
                  <a:srgbClr val="2E3A93"/>
                </a:solidFill>
                <a:latin typeface="Arial"/>
                <a:cs typeface="Arial"/>
              </a:rPr>
              <a:t>KITCHEN</a:t>
            </a:r>
            <a:r>
              <a:rPr dirty="0" sz="1100" spc="-5">
                <a:solidFill>
                  <a:srgbClr val="2E3A93"/>
                </a:solidFill>
                <a:latin typeface="Arial"/>
                <a:cs typeface="Arial"/>
              </a:rPr>
              <a:t> </a:t>
            </a:r>
            <a:r>
              <a:rPr dirty="0" sz="1100" spc="-75">
                <a:solidFill>
                  <a:srgbClr val="2E3A93"/>
                </a:solidFill>
                <a:latin typeface="Arial"/>
                <a:cs typeface="Arial"/>
              </a:rPr>
              <a:t>LAYOUT</a:t>
            </a:r>
            <a:r>
              <a:rPr dirty="0" sz="1100" spc="-45">
                <a:solidFill>
                  <a:srgbClr val="2E3A93"/>
                </a:solidFill>
                <a:latin typeface="Arial"/>
                <a:cs typeface="Arial"/>
              </a:rPr>
              <a:t> </a:t>
            </a:r>
            <a:r>
              <a:rPr dirty="0" sz="1100" spc="-20">
                <a:solidFill>
                  <a:srgbClr val="2E3A93"/>
                </a:solidFill>
                <a:latin typeface="Arial"/>
                <a:cs typeface="Arial"/>
              </a:rPr>
              <a:t>DIMENSIONS</a:t>
            </a:r>
            <a:endParaRPr sz="1100">
              <a:latin typeface="Arial"/>
              <a:cs typeface="Arial"/>
            </a:endParaRPr>
          </a:p>
        </p:txBody>
      </p:sp>
      <p:sp>
        <p:nvSpPr>
          <p:cNvPr id="82" name="object 82" descr=""/>
          <p:cNvSpPr txBox="1"/>
          <p:nvPr/>
        </p:nvSpPr>
        <p:spPr>
          <a:xfrm>
            <a:off x="8503856" y="-21335"/>
            <a:ext cx="273685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25">
                <a:solidFill>
                  <a:srgbClr val="2A3796"/>
                </a:solidFill>
                <a:latin typeface="Arial"/>
                <a:cs typeface="Arial"/>
              </a:rPr>
              <a:t>600</a:t>
            </a:r>
            <a:endParaRPr sz="1100">
              <a:latin typeface="Arial"/>
              <a:cs typeface="Arial"/>
            </a:endParaRPr>
          </a:p>
        </p:txBody>
      </p:sp>
      <p:sp>
        <p:nvSpPr>
          <p:cNvPr id="83" name="object 83" descr=""/>
          <p:cNvSpPr txBox="1"/>
          <p:nvPr/>
        </p:nvSpPr>
        <p:spPr>
          <a:xfrm>
            <a:off x="1200561" y="737841"/>
            <a:ext cx="2304415" cy="629285"/>
          </a:xfrm>
          <a:prstGeom prst="rect">
            <a:avLst/>
          </a:prstGeom>
        </p:spPr>
        <p:txBody>
          <a:bodyPr wrap="square" lIns="0" tIns="6350" rIns="0" bIns="0" rtlCol="0" vert="horz">
            <a:spAutoFit/>
          </a:bodyPr>
          <a:lstStyle/>
          <a:p>
            <a:pPr marL="12700" marR="5080">
              <a:lnSpc>
                <a:spcPct val="102600"/>
              </a:lnSpc>
              <a:spcBef>
                <a:spcPts val="50"/>
              </a:spcBef>
            </a:pPr>
            <a:r>
              <a:rPr dirty="0" sz="1950" spc="-220" b="1" i="1">
                <a:solidFill>
                  <a:srgbClr val="002060"/>
                </a:solidFill>
                <a:latin typeface="Arial"/>
                <a:cs typeface="Arial"/>
              </a:rPr>
              <a:t>L</a:t>
            </a:r>
            <a:r>
              <a:rPr dirty="0" sz="1950" spc="-90" b="1" i="1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dirty="0" sz="1950" spc="-125" b="1" i="1">
                <a:solidFill>
                  <a:srgbClr val="002060"/>
                </a:solidFill>
                <a:latin typeface="Arial"/>
                <a:cs typeface="Arial"/>
              </a:rPr>
              <a:t>SHAPE</a:t>
            </a:r>
            <a:r>
              <a:rPr dirty="0" sz="1950" spc="-20" b="1" i="1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dirty="0" sz="1950" b="1" i="1">
                <a:solidFill>
                  <a:srgbClr val="002060"/>
                </a:solidFill>
                <a:latin typeface="Arial"/>
                <a:cs typeface="Arial"/>
              </a:rPr>
              <a:t>HIGH</a:t>
            </a:r>
            <a:r>
              <a:rPr dirty="0" sz="1950" spc="-15" b="1" i="1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dirty="0" sz="1950" spc="-25" b="1" i="1">
                <a:solidFill>
                  <a:srgbClr val="002060"/>
                </a:solidFill>
                <a:latin typeface="Arial"/>
                <a:cs typeface="Arial"/>
              </a:rPr>
              <a:t>UNIT</a:t>
            </a:r>
            <a:r>
              <a:rPr dirty="0" sz="1950" spc="-25" b="1" i="1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dirty="0" sz="1950" spc="-10" b="1" i="1">
                <a:solidFill>
                  <a:srgbClr val="002060"/>
                </a:solidFill>
                <a:latin typeface="Arial"/>
                <a:cs typeface="Arial"/>
              </a:rPr>
              <a:t>3600x2400</a:t>
            </a:r>
            <a:endParaRPr sz="1950">
              <a:latin typeface="Arial"/>
              <a:cs typeface="Arial"/>
            </a:endParaRPr>
          </a:p>
        </p:txBody>
      </p:sp>
      <p:grpSp>
        <p:nvGrpSpPr>
          <p:cNvPr id="84" name="object 84" descr=""/>
          <p:cNvGrpSpPr/>
          <p:nvPr/>
        </p:nvGrpSpPr>
        <p:grpSpPr>
          <a:xfrm>
            <a:off x="670355" y="1895932"/>
            <a:ext cx="5549265" cy="3590925"/>
            <a:chOff x="670355" y="1895932"/>
            <a:chExt cx="5549265" cy="3590925"/>
          </a:xfrm>
        </p:grpSpPr>
        <p:pic>
          <p:nvPicPr>
            <p:cNvPr id="85" name="object 85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70355" y="2254897"/>
              <a:ext cx="5549176" cy="3231743"/>
            </a:xfrm>
            <a:prstGeom prst="rect">
              <a:avLst/>
            </a:prstGeom>
          </p:spPr>
        </p:pic>
        <p:sp>
          <p:nvSpPr>
            <p:cNvPr id="86" name="object 86" descr=""/>
            <p:cNvSpPr/>
            <p:nvPr/>
          </p:nvSpPr>
          <p:spPr>
            <a:xfrm>
              <a:off x="917859" y="1900694"/>
              <a:ext cx="0" cy="124460"/>
            </a:xfrm>
            <a:custGeom>
              <a:avLst/>
              <a:gdLst/>
              <a:ahLst/>
              <a:cxnLst/>
              <a:rect l="l" t="t" r="r" b="b"/>
              <a:pathLst>
                <a:path w="0" h="124460">
                  <a:moveTo>
                    <a:pt x="0" y="0"/>
                  </a:moveTo>
                  <a:lnTo>
                    <a:pt x="1" y="124219"/>
                  </a:lnTo>
                </a:path>
              </a:pathLst>
            </a:custGeom>
            <a:ln w="9525">
              <a:solidFill>
                <a:srgbClr val="4F59A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87" name="object 87" descr=""/>
          <p:cNvSpPr txBox="1"/>
          <p:nvPr/>
        </p:nvSpPr>
        <p:spPr>
          <a:xfrm>
            <a:off x="2329446" y="1908048"/>
            <a:ext cx="346710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20">
                <a:solidFill>
                  <a:srgbClr val="2A3796"/>
                </a:solidFill>
                <a:latin typeface="Arial"/>
                <a:cs typeface="Arial"/>
              </a:rPr>
              <a:t>3600</a:t>
            </a:r>
            <a:endParaRPr sz="1100">
              <a:latin typeface="Arial"/>
              <a:cs typeface="Arial"/>
            </a:endParaRPr>
          </a:p>
        </p:txBody>
      </p:sp>
      <p:grpSp>
        <p:nvGrpSpPr>
          <p:cNvPr id="88" name="object 88" descr=""/>
          <p:cNvGrpSpPr/>
          <p:nvPr/>
        </p:nvGrpSpPr>
        <p:grpSpPr>
          <a:xfrm>
            <a:off x="914223" y="1958517"/>
            <a:ext cx="4918710" cy="529590"/>
            <a:chOff x="914223" y="1958517"/>
            <a:chExt cx="4918710" cy="529590"/>
          </a:xfrm>
        </p:grpSpPr>
        <p:sp>
          <p:nvSpPr>
            <p:cNvPr id="89" name="object 89" descr=""/>
            <p:cNvSpPr/>
            <p:nvPr/>
          </p:nvSpPr>
          <p:spPr>
            <a:xfrm>
              <a:off x="5825959" y="1995576"/>
              <a:ext cx="0" cy="124460"/>
            </a:xfrm>
            <a:custGeom>
              <a:avLst/>
              <a:gdLst/>
              <a:ahLst/>
              <a:cxnLst/>
              <a:rect l="l" t="t" r="r" b="b"/>
              <a:pathLst>
                <a:path w="0" h="124460">
                  <a:moveTo>
                    <a:pt x="0" y="0"/>
                  </a:moveTo>
                  <a:lnTo>
                    <a:pt x="1" y="124219"/>
                  </a:lnTo>
                </a:path>
              </a:pathLst>
            </a:custGeom>
            <a:ln w="9525">
              <a:solidFill>
                <a:srgbClr val="4F59A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0" name="object 90" descr=""/>
            <p:cNvSpPr/>
            <p:nvPr/>
          </p:nvSpPr>
          <p:spPr>
            <a:xfrm>
              <a:off x="917398" y="1961692"/>
              <a:ext cx="3150235" cy="459740"/>
            </a:xfrm>
            <a:custGeom>
              <a:avLst/>
              <a:gdLst/>
              <a:ahLst/>
              <a:cxnLst/>
              <a:rect l="l" t="t" r="r" b="b"/>
              <a:pathLst>
                <a:path w="3150235" h="459739">
                  <a:moveTo>
                    <a:pt x="0" y="0"/>
                  </a:moveTo>
                  <a:lnTo>
                    <a:pt x="3149821" y="459493"/>
                  </a:lnTo>
                </a:path>
              </a:pathLst>
            </a:custGeom>
            <a:ln w="6350">
              <a:solidFill>
                <a:srgbClr val="4F59A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1" name="object 91" descr=""/>
            <p:cNvSpPr/>
            <p:nvPr/>
          </p:nvSpPr>
          <p:spPr>
            <a:xfrm>
              <a:off x="4057878" y="2060289"/>
              <a:ext cx="1772285" cy="361315"/>
            </a:xfrm>
            <a:custGeom>
              <a:avLst/>
              <a:gdLst/>
              <a:ahLst/>
              <a:cxnLst/>
              <a:rect l="l" t="t" r="r" b="b"/>
              <a:pathLst>
                <a:path w="1772285" h="361314">
                  <a:moveTo>
                    <a:pt x="0" y="360991"/>
                  </a:moveTo>
                  <a:lnTo>
                    <a:pt x="1771791" y="0"/>
                  </a:lnTo>
                </a:path>
              </a:pathLst>
            </a:custGeom>
            <a:ln w="6350">
              <a:solidFill>
                <a:srgbClr val="4F59A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2" name="object 92" descr=""/>
            <p:cNvSpPr/>
            <p:nvPr/>
          </p:nvSpPr>
          <p:spPr>
            <a:xfrm>
              <a:off x="4066514" y="2359075"/>
              <a:ext cx="0" cy="124460"/>
            </a:xfrm>
            <a:custGeom>
              <a:avLst/>
              <a:gdLst/>
              <a:ahLst/>
              <a:cxnLst/>
              <a:rect l="l" t="t" r="r" b="b"/>
              <a:pathLst>
                <a:path w="0" h="124460">
                  <a:moveTo>
                    <a:pt x="0" y="0"/>
                  </a:moveTo>
                  <a:lnTo>
                    <a:pt x="1" y="124219"/>
                  </a:lnTo>
                </a:path>
              </a:pathLst>
            </a:custGeom>
            <a:ln w="9525">
              <a:solidFill>
                <a:srgbClr val="4F59A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93" name="object 93" descr=""/>
          <p:cNvSpPr txBox="1"/>
          <p:nvPr/>
        </p:nvSpPr>
        <p:spPr>
          <a:xfrm>
            <a:off x="4825631" y="1938528"/>
            <a:ext cx="341630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20">
                <a:solidFill>
                  <a:srgbClr val="2A3796"/>
                </a:solidFill>
                <a:latin typeface="Arial"/>
                <a:cs typeface="Arial"/>
              </a:rPr>
              <a:t>2400</a:t>
            </a:r>
            <a:endParaRPr sz="1100">
              <a:latin typeface="Arial"/>
              <a:cs typeface="Arial"/>
            </a:endParaRPr>
          </a:p>
        </p:txBody>
      </p:sp>
      <p:grpSp>
        <p:nvGrpSpPr>
          <p:cNvPr id="94" name="object 94" descr=""/>
          <p:cNvGrpSpPr/>
          <p:nvPr/>
        </p:nvGrpSpPr>
        <p:grpSpPr>
          <a:xfrm>
            <a:off x="558074" y="2262555"/>
            <a:ext cx="106680" cy="3126105"/>
            <a:chOff x="558074" y="2262555"/>
            <a:chExt cx="106680" cy="3126105"/>
          </a:xfrm>
        </p:grpSpPr>
        <p:sp>
          <p:nvSpPr>
            <p:cNvPr id="95" name="object 95" descr=""/>
            <p:cNvSpPr/>
            <p:nvPr/>
          </p:nvSpPr>
          <p:spPr>
            <a:xfrm>
              <a:off x="558074" y="5383339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106522" y="0"/>
                  </a:moveTo>
                  <a:lnTo>
                    <a:pt x="0" y="1"/>
                  </a:lnTo>
                </a:path>
              </a:pathLst>
            </a:custGeom>
            <a:ln w="9525">
              <a:solidFill>
                <a:srgbClr val="4F59A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6" name="object 96" descr=""/>
            <p:cNvSpPr/>
            <p:nvPr/>
          </p:nvSpPr>
          <p:spPr>
            <a:xfrm>
              <a:off x="611334" y="2267318"/>
              <a:ext cx="0" cy="3116580"/>
            </a:xfrm>
            <a:custGeom>
              <a:avLst/>
              <a:gdLst/>
              <a:ahLst/>
              <a:cxnLst/>
              <a:rect l="l" t="t" r="r" b="b"/>
              <a:pathLst>
                <a:path w="0" h="3116579">
                  <a:moveTo>
                    <a:pt x="0" y="0"/>
                  </a:moveTo>
                  <a:lnTo>
                    <a:pt x="1" y="3116011"/>
                  </a:lnTo>
                </a:path>
              </a:pathLst>
            </a:custGeom>
            <a:ln w="9525">
              <a:solidFill>
                <a:srgbClr val="2F3B92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7" name="object 97" descr=""/>
            <p:cNvSpPr/>
            <p:nvPr/>
          </p:nvSpPr>
          <p:spPr>
            <a:xfrm>
              <a:off x="558074" y="2267318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106522" y="0"/>
                  </a:moveTo>
                  <a:lnTo>
                    <a:pt x="0" y="1"/>
                  </a:lnTo>
                </a:path>
              </a:pathLst>
            </a:custGeom>
            <a:ln w="9525">
              <a:solidFill>
                <a:srgbClr val="4F59A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98" name="object 98" descr=""/>
          <p:cNvSpPr txBox="1"/>
          <p:nvPr/>
        </p:nvSpPr>
        <p:spPr>
          <a:xfrm>
            <a:off x="155365" y="3636264"/>
            <a:ext cx="341630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20">
                <a:solidFill>
                  <a:srgbClr val="2A3796"/>
                </a:solidFill>
                <a:latin typeface="Arial"/>
                <a:cs typeface="Arial"/>
              </a:rPr>
              <a:t>2400</a:t>
            </a:r>
            <a:endParaRPr sz="11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842745" y="3326201"/>
            <a:ext cx="3534867" cy="2709545"/>
          </a:xfrm>
          <a:prstGeom prst="rect">
            <a:avLst/>
          </a:prstGeom>
        </p:spPr>
      </p:pic>
      <p:pic>
        <p:nvPicPr>
          <p:cNvPr id="3" name="object 3" descr="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22686" y="1762632"/>
            <a:ext cx="5704268" cy="3322066"/>
          </a:xfrm>
          <a:prstGeom prst="rect">
            <a:avLst/>
          </a:prstGeom>
        </p:spPr>
      </p:pic>
      <p:sp>
        <p:nvSpPr>
          <p:cNvPr id="4" name="object 4" descr=""/>
          <p:cNvSpPr/>
          <p:nvPr/>
        </p:nvSpPr>
        <p:spPr>
          <a:xfrm>
            <a:off x="7991475" y="3354578"/>
            <a:ext cx="3262629" cy="482600"/>
          </a:xfrm>
          <a:custGeom>
            <a:avLst/>
            <a:gdLst/>
            <a:ahLst/>
            <a:cxnLst/>
            <a:rect l="l" t="t" r="r" b="b"/>
            <a:pathLst>
              <a:path w="3262629" h="482600">
                <a:moveTo>
                  <a:pt x="0" y="0"/>
                </a:moveTo>
                <a:lnTo>
                  <a:pt x="3262311" y="0"/>
                </a:lnTo>
                <a:lnTo>
                  <a:pt x="3262311" y="482500"/>
                </a:lnTo>
                <a:lnTo>
                  <a:pt x="0" y="482500"/>
                </a:lnTo>
                <a:lnTo>
                  <a:pt x="0" y="0"/>
                </a:lnTo>
                <a:close/>
              </a:path>
            </a:pathLst>
          </a:custGeom>
          <a:ln w="12700">
            <a:solidFill>
              <a:srgbClr val="C55A11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" name="object 5" descr=""/>
          <p:cNvSpPr/>
          <p:nvPr/>
        </p:nvSpPr>
        <p:spPr>
          <a:xfrm>
            <a:off x="7881340" y="5057025"/>
            <a:ext cx="300355" cy="816610"/>
          </a:xfrm>
          <a:custGeom>
            <a:avLst/>
            <a:gdLst/>
            <a:ahLst/>
            <a:cxnLst/>
            <a:rect l="l" t="t" r="r" b="b"/>
            <a:pathLst>
              <a:path w="300354" h="816610">
                <a:moveTo>
                  <a:pt x="0" y="0"/>
                </a:moveTo>
                <a:lnTo>
                  <a:pt x="299983" y="0"/>
                </a:lnTo>
                <a:lnTo>
                  <a:pt x="299983" y="816496"/>
                </a:lnTo>
                <a:lnTo>
                  <a:pt x="0" y="816496"/>
                </a:lnTo>
                <a:lnTo>
                  <a:pt x="0" y="0"/>
                </a:lnTo>
                <a:close/>
              </a:path>
            </a:pathLst>
          </a:custGeom>
          <a:ln w="12700">
            <a:solidFill>
              <a:srgbClr val="C55A11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" name="object 6" descr=""/>
          <p:cNvSpPr/>
          <p:nvPr/>
        </p:nvSpPr>
        <p:spPr>
          <a:xfrm>
            <a:off x="9272727" y="5056339"/>
            <a:ext cx="998855" cy="817244"/>
          </a:xfrm>
          <a:custGeom>
            <a:avLst/>
            <a:gdLst/>
            <a:ahLst/>
            <a:cxnLst/>
            <a:rect l="l" t="t" r="r" b="b"/>
            <a:pathLst>
              <a:path w="998854" h="817245">
                <a:moveTo>
                  <a:pt x="0" y="0"/>
                </a:moveTo>
                <a:lnTo>
                  <a:pt x="998590" y="0"/>
                </a:lnTo>
                <a:lnTo>
                  <a:pt x="998590" y="817175"/>
                </a:lnTo>
                <a:lnTo>
                  <a:pt x="0" y="817175"/>
                </a:lnTo>
                <a:lnTo>
                  <a:pt x="0" y="0"/>
                </a:lnTo>
                <a:close/>
              </a:path>
            </a:pathLst>
          </a:custGeom>
          <a:ln w="12700">
            <a:solidFill>
              <a:srgbClr val="C55A11"/>
            </a:solidFill>
          </a:ln>
        </p:spPr>
        <p:txBody>
          <a:bodyPr wrap="square" lIns="0" tIns="0" rIns="0" bIns="0" rtlCol="0"/>
          <a:lstStyle/>
          <a:p/>
        </p:txBody>
      </p:sp>
      <p:grpSp>
        <p:nvGrpSpPr>
          <p:cNvPr id="7" name="object 7" descr=""/>
          <p:cNvGrpSpPr/>
          <p:nvPr/>
        </p:nvGrpSpPr>
        <p:grpSpPr>
          <a:xfrm>
            <a:off x="10323512" y="4785588"/>
            <a:ext cx="1030605" cy="1094740"/>
            <a:chOff x="10323512" y="4785588"/>
            <a:chExt cx="1030605" cy="1094740"/>
          </a:xfrm>
        </p:grpSpPr>
        <p:sp>
          <p:nvSpPr>
            <p:cNvPr id="8" name="object 8" descr=""/>
            <p:cNvSpPr/>
            <p:nvPr/>
          </p:nvSpPr>
          <p:spPr>
            <a:xfrm>
              <a:off x="10329862" y="5056339"/>
              <a:ext cx="1017905" cy="817244"/>
            </a:xfrm>
            <a:custGeom>
              <a:avLst/>
              <a:gdLst/>
              <a:ahLst/>
              <a:cxnLst/>
              <a:rect l="l" t="t" r="r" b="b"/>
              <a:pathLst>
                <a:path w="1017904" h="817245">
                  <a:moveTo>
                    <a:pt x="0" y="0"/>
                  </a:moveTo>
                  <a:lnTo>
                    <a:pt x="1017590" y="0"/>
                  </a:lnTo>
                  <a:lnTo>
                    <a:pt x="1017590" y="817175"/>
                  </a:lnTo>
                  <a:lnTo>
                    <a:pt x="0" y="817175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C55A11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9" name="object 9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0984128" y="4785588"/>
              <a:ext cx="76200" cy="229920"/>
            </a:xfrm>
            <a:prstGeom prst="rect">
              <a:avLst/>
            </a:prstGeom>
          </p:spPr>
        </p:pic>
      </p:grpSp>
      <p:sp>
        <p:nvSpPr>
          <p:cNvPr id="10" name="object 10" descr=""/>
          <p:cNvSpPr txBox="1"/>
          <p:nvPr/>
        </p:nvSpPr>
        <p:spPr>
          <a:xfrm>
            <a:off x="9229991" y="3004311"/>
            <a:ext cx="345440" cy="13208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700" spc="-10">
                <a:solidFill>
                  <a:srgbClr val="C55A11"/>
                </a:solidFill>
                <a:latin typeface="Arial"/>
                <a:cs typeface="Arial"/>
              </a:rPr>
              <a:t>Storage</a:t>
            </a:r>
            <a:endParaRPr sz="700">
              <a:latin typeface="Arial"/>
              <a:cs typeface="Arial"/>
            </a:endParaRPr>
          </a:p>
        </p:txBody>
      </p:sp>
      <p:sp>
        <p:nvSpPr>
          <p:cNvPr id="11" name="object 11" descr=""/>
          <p:cNvSpPr/>
          <p:nvPr/>
        </p:nvSpPr>
        <p:spPr>
          <a:xfrm>
            <a:off x="7991475" y="3878008"/>
            <a:ext cx="3262629" cy="482600"/>
          </a:xfrm>
          <a:custGeom>
            <a:avLst/>
            <a:gdLst/>
            <a:ahLst/>
            <a:cxnLst/>
            <a:rect l="l" t="t" r="r" b="b"/>
            <a:pathLst>
              <a:path w="3262629" h="482600">
                <a:moveTo>
                  <a:pt x="0" y="0"/>
                </a:moveTo>
                <a:lnTo>
                  <a:pt x="3262311" y="0"/>
                </a:lnTo>
                <a:lnTo>
                  <a:pt x="3262311" y="482500"/>
                </a:lnTo>
                <a:lnTo>
                  <a:pt x="0" y="482500"/>
                </a:lnTo>
                <a:lnTo>
                  <a:pt x="0" y="0"/>
                </a:lnTo>
                <a:close/>
              </a:path>
            </a:pathLst>
          </a:custGeom>
          <a:ln w="12700">
            <a:solidFill>
              <a:srgbClr val="C55A11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2" name="object 12" descr=""/>
          <p:cNvSpPr/>
          <p:nvPr/>
        </p:nvSpPr>
        <p:spPr>
          <a:xfrm>
            <a:off x="9382455" y="3166364"/>
            <a:ext cx="76200" cy="325755"/>
          </a:xfrm>
          <a:custGeom>
            <a:avLst/>
            <a:gdLst/>
            <a:ahLst/>
            <a:cxnLst/>
            <a:rect l="l" t="t" r="r" b="b"/>
            <a:pathLst>
              <a:path w="76200" h="325754">
                <a:moveTo>
                  <a:pt x="41275" y="63500"/>
                </a:moveTo>
                <a:lnTo>
                  <a:pt x="34925" y="63500"/>
                </a:lnTo>
                <a:lnTo>
                  <a:pt x="34925" y="325437"/>
                </a:lnTo>
                <a:lnTo>
                  <a:pt x="41275" y="325437"/>
                </a:lnTo>
                <a:lnTo>
                  <a:pt x="41275" y="63500"/>
                </a:lnTo>
                <a:close/>
              </a:path>
              <a:path w="76200" h="325754">
                <a:moveTo>
                  <a:pt x="38100" y="0"/>
                </a:moveTo>
                <a:lnTo>
                  <a:pt x="0" y="76200"/>
                </a:lnTo>
                <a:lnTo>
                  <a:pt x="34925" y="76200"/>
                </a:lnTo>
                <a:lnTo>
                  <a:pt x="34925" y="63500"/>
                </a:lnTo>
                <a:lnTo>
                  <a:pt x="69850" y="63500"/>
                </a:lnTo>
                <a:lnTo>
                  <a:pt x="38100" y="0"/>
                </a:lnTo>
                <a:close/>
              </a:path>
              <a:path w="76200" h="325754">
                <a:moveTo>
                  <a:pt x="69850" y="63500"/>
                </a:moveTo>
                <a:lnTo>
                  <a:pt x="41275" y="63500"/>
                </a:lnTo>
                <a:lnTo>
                  <a:pt x="41275" y="76200"/>
                </a:lnTo>
                <a:lnTo>
                  <a:pt x="76200" y="76200"/>
                </a:lnTo>
                <a:lnTo>
                  <a:pt x="69850" y="63500"/>
                </a:lnTo>
                <a:close/>
              </a:path>
            </a:pathLst>
          </a:custGeom>
          <a:solidFill>
            <a:srgbClr val="C55A11"/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13" name="object 13" descr=""/>
          <p:cNvGrpSpPr/>
          <p:nvPr/>
        </p:nvGrpSpPr>
        <p:grpSpPr>
          <a:xfrm>
            <a:off x="8235365" y="5049989"/>
            <a:ext cx="1009650" cy="1150620"/>
            <a:chOff x="8235365" y="5049989"/>
            <a:chExt cx="1009650" cy="1150620"/>
          </a:xfrm>
        </p:grpSpPr>
        <p:sp>
          <p:nvSpPr>
            <p:cNvPr id="14" name="object 14" descr=""/>
            <p:cNvSpPr/>
            <p:nvPr/>
          </p:nvSpPr>
          <p:spPr>
            <a:xfrm>
              <a:off x="8241715" y="5056339"/>
              <a:ext cx="996950" cy="817244"/>
            </a:xfrm>
            <a:custGeom>
              <a:avLst/>
              <a:gdLst/>
              <a:ahLst/>
              <a:cxnLst/>
              <a:rect l="l" t="t" r="r" b="b"/>
              <a:pathLst>
                <a:path w="996950" h="817245">
                  <a:moveTo>
                    <a:pt x="0" y="0"/>
                  </a:moveTo>
                  <a:lnTo>
                    <a:pt x="996706" y="0"/>
                  </a:lnTo>
                  <a:lnTo>
                    <a:pt x="996706" y="817175"/>
                  </a:lnTo>
                  <a:lnTo>
                    <a:pt x="0" y="817175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C55A11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" name="object 15" descr=""/>
            <p:cNvSpPr/>
            <p:nvPr/>
          </p:nvSpPr>
          <p:spPr>
            <a:xfrm>
              <a:off x="8887650" y="5780538"/>
              <a:ext cx="76200" cy="419734"/>
            </a:xfrm>
            <a:custGeom>
              <a:avLst/>
              <a:gdLst/>
              <a:ahLst/>
              <a:cxnLst/>
              <a:rect l="l" t="t" r="r" b="b"/>
              <a:pathLst>
                <a:path w="76200" h="419735">
                  <a:moveTo>
                    <a:pt x="34925" y="343481"/>
                  </a:moveTo>
                  <a:lnTo>
                    <a:pt x="0" y="343481"/>
                  </a:lnTo>
                  <a:lnTo>
                    <a:pt x="38100" y="419681"/>
                  </a:lnTo>
                  <a:lnTo>
                    <a:pt x="69850" y="356181"/>
                  </a:lnTo>
                  <a:lnTo>
                    <a:pt x="34925" y="356181"/>
                  </a:lnTo>
                  <a:lnTo>
                    <a:pt x="34925" y="343481"/>
                  </a:lnTo>
                  <a:close/>
                </a:path>
                <a:path w="76200" h="419735">
                  <a:moveTo>
                    <a:pt x="41275" y="0"/>
                  </a:moveTo>
                  <a:lnTo>
                    <a:pt x="34925" y="0"/>
                  </a:lnTo>
                  <a:lnTo>
                    <a:pt x="34925" y="356181"/>
                  </a:lnTo>
                  <a:lnTo>
                    <a:pt x="41275" y="356181"/>
                  </a:lnTo>
                  <a:lnTo>
                    <a:pt x="41275" y="0"/>
                  </a:lnTo>
                  <a:close/>
                </a:path>
                <a:path w="76200" h="419735">
                  <a:moveTo>
                    <a:pt x="76200" y="343481"/>
                  </a:moveTo>
                  <a:lnTo>
                    <a:pt x="41275" y="343481"/>
                  </a:lnTo>
                  <a:lnTo>
                    <a:pt x="41275" y="356181"/>
                  </a:lnTo>
                  <a:lnTo>
                    <a:pt x="69850" y="356181"/>
                  </a:lnTo>
                  <a:lnTo>
                    <a:pt x="76200" y="343481"/>
                  </a:lnTo>
                  <a:close/>
                </a:path>
              </a:pathLst>
            </a:custGeom>
            <a:solidFill>
              <a:srgbClr val="C55A11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6" name="object 16" descr=""/>
          <p:cNvSpPr txBox="1"/>
          <p:nvPr/>
        </p:nvSpPr>
        <p:spPr>
          <a:xfrm>
            <a:off x="11352148" y="3757167"/>
            <a:ext cx="570865" cy="13208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700" spc="-10">
                <a:solidFill>
                  <a:srgbClr val="C55A11"/>
                </a:solidFill>
                <a:latin typeface="Arial"/>
                <a:cs typeface="Arial"/>
              </a:rPr>
              <a:t>Consumables</a:t>
            </a:r>
            <a:endParaRPr sz="700">
              <a:latin typeface="Arial"/>
              <a:cs typeface="Arial"/>
            </a:endParaRPr>
          </a:p>
        </p:txBody>
      </p:sp>
      <p:sp>
        <p:nvSpPr>
          <p:cNvPr id="17" name="object 17" descr=""/>
          <p:cNvSpPr/>
          <p:nvPr/>
        </p:nvSpPr>
        <p:spPr>
          <a:xfrm>
            <a:off x="10964976" y="3908297"/>
            <a:ext cx="624840" cy="283845"/>
          </a:xfrm>
          <a:custGeom>
            <a:avLst/>
            <a:gdLst/>
            <a:ahLst/>
            <a:cxnLst/>
            <a:rect l="l" t="t" r="r" b="b"/>
            <a:pathLst>
              <a:path w="624840" h="283845">
                <a:moveTo>
                  <a:pt x="583138" y="276948"/>
                </a:moveTo>
                <a:lnTo>
                  <a:pt x="0" y="276948"/>
                </a:lnTo>
                <a:lnTo>
                  <a:pt x="0" y="283298"/>
                </a:lnTo>
                <a:lnTo>
                  <a:pt x="589483" y="283298"/>
                </a:lnTo>
                <a:lnTo>
                  <a:pt x="589488" y="280111"/>
                </a:lnTo>
                <a:lnTo>
                  <a:pt x="583133" y="280111"/>
                </a:lnTo>
                <a:lnTo>
                  <a:pt x="583138" y="276948"/>
                </a:lnTo>
                <a:close/>
              </a:path>
              <a:path w="624840" h="283845">
                <a:moveTo>
                  <a:pt x="583468" y="76089"/>
                </a:moveTo>
                <a:lnTo>
                  <a:pt x="583138" y="276948"/>
                </a:lnTo>
                <a:lnTo>
                  <a:pt x="583133" y="280111"/>
                </a:lnTo>
                <a:lnTo>
                  <a:pt x="586308" y="276948"/>
                </a:lnTo>
                <a:lnTo>
                  <a:pt x="589493" y="276948"/>
                </a:lnTo>
                <a:lnTo>
                  <a:pt x="589816" y="77228"/>
                </a:lnTo>
                <a:lnTo>
                  <a:pt x="589818" y="76265"/>
                </a:lnTo>
                <a:lnTo>
                  <a:pt x="583468" y="76089"/>
                </a:lnTo>
                <a:close/>
              </a:path>
              <a:path w="624840" h="283845">
                <a:moveTo>
                  <a:pt x="589493" y="276948"/>
                </a:moveTo>
                <a:lnTo>
                  <a:pt x="586308" y="276948"/>
                </a:lnTo>
                <a:lnTo>
                  <a:pt x="583133" y="280111"/>
                </a:lnTo>
                <a:lnTo>
                  <a:pt x="589488" y="280111"/>
                </a:lnTo>
                <a:lnTo>
                  <a:pt x="589493" y="276948"/>
                </a:lnTo>
                <a:close/>
              </a:path>
              <a:path w="624840" h="283845">
                <a:moveTo>
                  <a:pt x="617990" y="63474"/>
                </a:moveTo>
                <a:lnTo>
                  <a:pt x="589838" y="63474"/>
                </a:lnTo>
                <a:lnTo>
                  <a:pt x="589818" y="76265"/>
                </a:lnTo>
                <a:lnTo>
                  <a:pt x="624395" y="77228"/>
                </a:lnTo>
                <a:lnTo>
                  <a:pt x="617990" y="63474"/>
                </a:lnTo>
                <a:close/>
              </a:path>
              <a:path w="624840" h="283845">
                <a:moveTo>
                  <a:pt x="589838" y="63474"/>
                </a:moveTo>
                <a:lnTo>
                  <a:pt x="583488" y="63474"/>
                </a:lnTo>
                <a:lnTo>
                  <a:pt x="583468" y="76089"/>
                </a:lnTo>
                <a:lnTo>
                  <a:pt x="589818" y="76265"/>
                </a:lnTo>
                <a:lnTo>
                  <a:pt x="589838" y="63474"/>
                </a:lnTo>
                <a:close/>
              </a:path>
              <a:path w="624840" h="283845">
                <a:moveTo>
                  <a:pt x="588429" y="0"/>
                </a:moveTo>
                <a:lnTo>
                  <a:pt x="548220" y="75107"/>
                </a:lnTo>
                <a:lnTo>
                  <a:pt x="583468" y="76089"/>
                </a:lnTo>
                <a:lnTo>
                  <a:pt x="583488" y="63474"/>
                </a:lnTo>
                <a:lnTo>
                  <a:pt x="617990" y="63474"/>
                </a:lnTo>
                <a:lnTo>
                  <a:pt x="588429" y="0"/>
                </a:lnTo>
                <a:close/>
              </a:path>
            </a:pathLst>
          </a:custGeom>
          <a:solidFill>
            <a:srgbClr val="C55A1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" name="object 18" descr=""/>
          <p:cNvSpPr txBox="1"/>
          <p:nvPr/>
        </p:nvSpPr>
        <p:spPr>
          <a:xfrm>
            <a:off x="10935652" y="4638039"/>
            <a:ext cx="387985" cy="13208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700" spc="-10">
                <a:solidFill>
                  <a:srgbClr val="C55A11"/>
                </a:solidFill>
                <a:latin typeface="Arial"/>
                <a:cs typeface="Arial"/>
              </a:rPr>
              <a:t>Cleaning</a:t>
            </a:r>
            <a:endParaRPr sz="700">
              <a:latin typeface="Arial"/>
              <a:cs typeface="Arial"/>
            </a:endParaRPr>
          </a:p>
        </p:txBody>
      </p:sp>
      <p:sp>
        <p:nvSpPr>
          <p:cNvPr id="19" name="object 19" descr=""/>
          <p:cNvSpPr txBox="1"/>
          <p:nvPr/>
        </p:nvSpPr>
        <p:spPr>
          <a:xfrm>
            <a:off x="8464854" y="4638039"/>
            <a:ext cx="357505" cy="13208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700" spc="-10">
                <a:solidFill>
                  <a:srgbClr val="C55A11"/>
                </a:solidFill>
                <a:latin typeface="Arial"/>
                <a:cs typeface="Arial"/>
              </a:rPr>
              <a:t>Cooking</a:t>
            </a:r>
            <a:endParaRPr sz="700">
              <a:latin typeface="Arial"/>
              <a:cs typeface="Arial"/>
            </a:endParaRPr>
          </a:p>
        </p:txBody>
      </p:sp>
      <p:sp>
        <p:nvSpPr>
          <p:cNvPr id="20" name="object 20" descr=""/>
          <p:cNvSpPr txBox="1"/>
          <p:nvPr/>
        </p:nvSpPr>
        <p:spPr>
          <a:xfrm>
            <a:off x="9513646" y="4641088"/>
            <a:ext cx="508634" cy="13208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700" spc="-10">
                <a:solidFill>
                  <a:srgbClr val="C55A11"/>
                </a:solidFill>
                <a:latin typeface="Arial"/>
                <a:cs typeface="Arial"/>
              </a:rPr>
              <a:t>Preparation</a:t>
            </a:r>
            <a:endParaRPr sz="700">
              <a:latin typeface="Arial"/>
              <a:cs typeface="Arial"/>
            </a:endParaRPr>
          </a:p>
        </p:txBody>
      </p:sp>
      <p:pic>
        <p:nvPicPr>
          <p:cNvPr id="21" name="object 21" descr="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9729799" y="4761090"/>
            <a:ext cx="76200" cy="234365"/>
          </a:xfrm>
          <a:prstGeom prst="rect">
            <a:avLst/>
          </a:prstGeom>
        </p:spPr>
      </p:pic>
      <p:pic>
        <p:nvPicPr>
          <p:cNvPr id="22" name="object 22" descr="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8602192" y="4794859"/>
            <a:ext cx="76200" cy="200177"/>
          </a:xfrm>
          <a:prstGeom prst="rect">
            <a:avLst/>
          </a:prstGeom>
        </p:spPr>
      </p:pic>
      <p:sp>
        <p:nvSpPr>
          <p:cNvPr id="23" name="object 23" descr=""/>
          <p:cNvSpPr/>
          <p:nvPr/>
        </p:nvSpPr>
        <p:spPr>
          <a:xfrm>
            <a:off x="10839691" y="5805596"/>
            <a:ext cx="76200" cy="394970"/>
          </a:xfrm>
          <a:custGeom>
            <a:avLst/>
            <a:gdLst/>
            <a:ahLst/>
            <a:cxnLst/>
            <a:rect l="l" t="t" r="r" b="b"/>
            <a:pathLst>
              <a:path w="76200" h="394970">
                <a:moveTo>
                  <a:pt x="34925" y="318423"/>
                </a:moveTo>
                <a:lnTo>
                  <a:pt x="0" y="318423"/>
                </a:lnTo>
                <a:lnTo>
                  <a:pt x="38100" y="394623"/>
                </a:lnTo>
                <a:lnTo>
                  <a:pt x="69850" y="331123"/>
                </a:lnTo>
                <a:lnTo>
                  <a:pt x="34925" y="331123"/>
                </a:lnTo>
                <a:lnTo>
                  <a:pt x="34925" y="318423"/>
                </a:lnTo>
                <a:close/>
              </a:path>
              <a:path w="76200" h="394970">
                <a:moveTo>
                  <a:pt x="41275" y="0"/>
                </a:moveTo>
                <a:lnTo>
                  <a:pt x="34925" y="0"/>
                </a:lnTo>
                <a:lnTo>
                  <a:pt x="34925" y="331123"/>
                </a:lnTo>
                <a:lnTo>
                  <a:pt x="41275" y="331123"/>
                </a:lnTo>
                <a:lnTo>
                  <a:pt x="41275" y="0"/>
                </a:lnTo>
                <a:close/>
              </a:path>
              <a:path w="76200" h="394970">
                <a:moveTo>
                  <a:pt x="76200" y="318423"/>
                </a:moveTo>
                <a:lnTo>
                  <a:pt x="41275" y="318423"/>
                </a:lnTo>
                <a:lnTo>
                  <a:pt x="41275" y="331123"/>
                </a:lnTo>
                <a:lnTo>
                  <a:pt x="69850" y="331123"/>
                </a:lnTo>
                <a:lnTo>
                  <a:pt x="76200" y="318423"/>
                </a:lnTo>
                <a:close/>
              </a:path>
            </a:pathLst>
          </a:custGeom>
          <a:solidFill>
            <a:srgbClr val="C55A1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4" name="object 24" descr=""/>
          <p:cNvSpPr txBox="1"/>
          <p:nvPr/>
        </p:nvSpPr>
        <p:spPr>
          <a:xfrm>
            <a:off x="10715269" y="6183376"/>
            <a:ext cx="345440" cy="13208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700" spc="-10">
                <a:solidFill>
                  <a:srgbClr val="C55A11"/>
                </a:solidFill>
                <a:latin typeface="Arial"/>
                <a:cs typeface="Arial"/>
              </a:rPr>
              <a:t>Storage</a:t>
            </a:r>
            <a:endParaRPr sz="700">
              <a:latin typeface="Arial"/>
              <a:cs typeface="Arial"/>
            </a:endParaRPr>
          </a:p>
        </p:txBody>
      </p:sp>
      <p:sp>
        <p:nvSpPr>
          <p:cNvPr id="25" name="object 25" descr=""/>
          <p:cNvSpPr/>
          <p:nvPr/>
        </p:nvSpPr>
        <p:spPr>
          <a:xfrm>
            <a:off x="8059623" y="5774512"/>
            <a:ext cx="76200" cy="426084"/>
          </a:xfrm>
          <a:custGeom>
            <a:avLst/>
            <a:gdLst/>
            <a:ahLst/>
            <a:cxnLst/>
            <a:rect l="l" t="t" r="r" b="b"/>
            <a:pathLst>
              <a:path w="76200" h="426085">
                <a:moveTo>
                  <a:pt x="0" y="348857"/>
                </a:moveTo>
                <a:lnTo>
                  <a:pt x="36779" y="425707"/>
                </a:lnTo>
                <a:lnTo>
                  <a:pt x="69877" y="362272"/>
                </a:lnTo>
                <a:lnTo>
                  <a:pt x="34707" y="362272"/>
                </a:lnTo>
                <a:lnTo>
                  <a:pt x="34917" y="350179"/>
                </a:lnTo>
                <a:lnTo>
                  <a:pt x="34927" y="349573"/>
                </a:lnTo>
                <a:lnTo>
                  <a:pt x="41279" y="349573"/>
                </a:lnTo>
                <a:lnTo>
                  <a:pt x="0" y="348857"/>
                </a:lnTo>
                <a:close/>
              </a:path>
              <a:path w="76200" h="426085">
                <a:moveTo>
                  <a:pt x="47332" y="0"/>
                </a:moveTo>
                <a:lnTo>
                  <a:pt x="40993" y="0"/>
                </a:lnTo>
                <a:lnTo>
                  <a:pt x="34707" y="362272"/>
                </a:lnTo>
                <a:lnTo>
                  <a:pt x="41059" y="362272"/>
                </a:lnTo>
                <a:lnTo>
                  <a:pt x="47332" y="0"/>
                </a:lnTo>
                <a:close/>
              </a:path>
              <a:path w="76200" h="426085">
                <a:moveTo>
                  <a:pt x="41279" y="349573"/>
                </a:moveTo>
                <a:lnTo>
                  <a:pt x="41059" y="362272"/>
                </a:lnTo>
                <a:lnTo>
                  <a:pt x="69877" y="362272"/>
                </a:lnTo>
                <a:lnTo>
                  <a:pt x="76187" y="350179"/>
                </a:lnTo>
                <a:lnTo>
                  <a:pt x="41279" y="349573"/>
                </a:lnTo>
                <a:close/>
              </a:path>
            </a:pathLst>
          </a:custGeom>
          <a:solidFill>
            <a:srgbClr val="C55A1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6" name="object 26" descr=""/>
          <p:cNvSpPr txBox="1"/>
          <p:nvPr/>
        </p:nvSpPr>
        <p:spPr>
          <a:xfrm>
            <a:off x="7795641" y="6183376"/>
            <a:ext cx="570865" cy="13208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700" spc="-10">
                <a:solidFill>
                  <a:srgbClr val="C55A11"/>
                </a:solidFill>
                <a:latin typeface="Arial"/>
                <a:cs typeface="Arial"/>
              </a:rPr>
              <a:t>Consumables</a:t>
            </a:r>
            <a:endParaRPr sz="700">
              <a:latin typeface="Arial"/>
              <a:cs typeface="Arial"/>
            </a:endParaRPr>
          </a:p>
        </p:txBody>
      </p:sp>
      <p:sp>
        <p:nvSpPr>
          <p:cNvPr id="27" name="object 27" descr=""/>
          <p:cNvSpPr/>
          <p:nvPr/>
        </p:nvSpPr>
        <p:spPr>
          <a:xfrm>
            <a:off x="9707867" y="5780538"/>
            <a:ext cx="76200" cy="419734"/>
          </a:xfrm>
          <a:custGeom>
            <a:avLst/>
            <a:gdLst/>
            <a:ahLst/>
            <a:cxnLst/>
            <a:rect l="l" t="t" r="r" b="b"/>
            <a:pathLst>
              <a:path w="76200" h="419735">
                <a:moveTo>
                  <a:pt x="34925" y="343481"/>
                </a:moveTo>
                <a:lnTo>
                  <a:pt x="0" y="343481"/>
                </a:lnTo>
                <a:lnTo>
                  <a:pt x="38100" y="419681"/>
                </a:lnTo>
                <a:lnTo>
                  <a:pt x="69850" y="356181"/>
                </a:lnTo>
                <a:lnTo>
                  <a:pt x="34925" y="356181"/>
                </a:lnTo>
                <a:lnTo>
                  <a:pt x="34925" y="343481"/>
                </a:lnTo>
                <a:close/>
              </a:path>
              <a:path w="76200" h="419735">
                <a:moveTo>
                  <a:pt x="41275" y="0"/>
                </a:moveTo>
                <a:lnTo>
                  <a:pt x="34925" y="0"/>
                </a:lnTo>
                <a:lnTo>
                  <a:pt x="34925" y="356181"/>
                </a:lnTo>
                <a:lnTo>
                  <a:pt x="41275" y="356181"/>
                </a:lnTo>
                <a:lnTo>
                  <a:pt x="41275" y="0"/>
                </a:lnTo>
                <a:close/>
              </a:path>
              <a:path w="76200" h="419735">
                <a:moveTo>
                  <a:pt x="76200" y="343481"/>
                </a:moveTo>
                <a:lnTo>
                  <a:pt x="41275" y="343481"/>
                </a:lnTo>
                <a:lnTo>
                  <a:pt x="41275" y="356181"/>
                </a:lnTo>
                <a:lnTo>
                  <a:pt x="69850" y="356181"/>
                </a:lnTo>
                <a:lnTo>
                  <a:pt x="76200" y="343481"/>
                </a:lnTo>
                <a:close/>
              </a:path>
            </a:pathLst>
          </a:custGeom>
          <a:solidFill>
            <a:srgbClr val="C55A1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8" name="object 28" descr=""/>
          <p:cNvSpPr txBox="1"/>
          <p:nvPr/>
        </p:nvSpPr>
        <p:spPr>
          <a:xfrm>
            <a:off x="8590280" y="6183376"/>
            <a:ext cx="1982470" cy="4502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85420">
              <a:lnSpc>
                <a:spcPct val="100000"/>
              </a:lnSpc>
              <a:spcBef>
                <a:spcPts val="100"/>
              </a:spcBef>
              <a:tabLst>
                <a:tab pos="867410" algn="l"/>
              </a:tabLst>
            </a:pPr>
            <a:r>
              <a:rPr dirty="0" sz="700" spc="-10">
                <a:solidFill>
                  <a:srgbClr val="C55A11"/>
                </a:solidFill>
                <a:latin typeface="Arial"/>
                <a:cs typeface="Arial"/>
              </a:rPr>
              <a:t>Storage</a:t>
            </a:r>
            <a:r>
              <a:rPr dirty="0" sz="700">
                <a:solidFill>
                  <a:srgbClr val="C55A11"/>
                </a:solidFill>
                <a:latin typeface="Arial"/>
                <a:cs typeface="Arial"/>
              </a:rPr>
              <a:t>	</a:t>
            </a:r>
            <a:r>
              <a:rPr dirty="0" sz="700" spc="-10">
                <a:solidFill>
                  <a:srgbClr val="C55A11"/>
                </a:solidFill>
                <a:latin typeface="Arial"/>
                <a:cs typeface="Arial"/>
              </a:rPr>
              <a:t>Consumables</a:t>
            </a:r>
            <a:endParaRPr sz="7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375"/>
              </a:spcBef>
            </a:pPr>
            <a:endParaRPr sz="7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dirty="0" sz="1100" spc="-65">
                <a:solidFill>
                  <a:srgbClr val="2E3A93"/>
                </a:solidFill>
                <a:latin typeface="Arial"/>
                <a:cs typeface="Arial"/>
              </a:rPr>
              <a:t>KITCHEN</a:t>
            </a:r>
            <a:r>
              <a:rPr dirty="0" sz="1100" spc="-25">
                <a:solidFill>
                  <a:srgbClr val="2E3A93"/>
                </a:solidFill>
                <a:latin typeface="Arial"/>
                <a:cs typeface="Arial"/>
              </a:rPr>
              <a:t> </a:t>
            </a:r>
            <a:r>
              <a:rPr dirty="0" sz="1100" spc="-45">
                <a:solidFill>
                  <a:srgbClr val="2E3A93"/>
                </a:solidFill>
                <a:latin typeface="Arial"/>
                <a:cs typeface="Arial"/>
              </a:rPr>
              <a:t>FUNCTION</a:t>
            </a:r>
            <a:r>
              <a:rPr dirty="0" sz="1100" spc="-25">
                <a:solidFill>
                  <a:srgbClr val="2E3A93"/>
                </a:solidFill>
                <a:latin typeface="Arial"/>
                <a:cs typeface="Arial"/>
              </a:rPr>
              <a:t> </a:t>
            </a:r>
            <a:r>
              <a:rPr dirty="0" sz="1100" spc="-10">
                <a:solidFill>
                  <a:srgbClr val="2E3A93"/>
                </a:solidFill>
                <a:latin typeface="Arial"/>
                <a:cs typeface="Arial"/>
              </a:rPr>
              <a:t>DIAGRAM</a:t>
            </a:r>
            <a:endParaRPr sz="1100">
              <a:latin typeface="Arial"/>
              <a:cs typeface="Arial"/>
            </a:endParaRPr>
          </a:p>
        </p:txBody>
      </p:sp>
      <p:grpSp>
        <p:nvGrpSpPr>
          <p:cNvPr id="29" name="object 29" descr=""/>
          <p:cNvGrpSpPr/>
          <p:nvPr/>
        </p:nvGrpSpPr>
        <p:grpSpPr>
          <a:xfrm>
            <a:off x="1413484" y="5220639"/>
            <a:ext cx="4107815" cy="116205"/>
            <a:chOff x="1413484" y="5220639"/>
            <a:chExt cx="4107815" cy="116205"/>
          </a:xfrm>
        </p:grpSpPr>
        <p:sp>
          <p:nvSpPr>
            <p:cNvPr id="30" name="object 30" descr=""/>
            <p:cNvSpPr/>
            <p:nvPr/>
          </p:nvSpPr>
          <p:spPr>
            <a:xfrm>
              <a:off x="1418247" y="5225402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0"/>
                  </a:moveTo>
                  <a:lnTo>
                    <a:pt x="1" y="106522"/>
                  </a:lnTo>
                </a:path>
              </a:pathLst>
            </a:custGeom>
            <a:ln w="9525">
              <a:solidFill>
                <a:srgbClr val="4F59A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1" name="object 31" descr=""/>
            <p:cNvSpPr/>
            <p:nvPr/>
          </p:nvSpPr>
          <p:spPr>
            <a:xfrm>
              <a:off x="1418247" y="5279936"/>
              <a:ext cx="4098290" cy="0"/>
            </a:xfrm>
            <a:custGeom>
              <a:avLst/>
              <a:gdLst/>
              <a:ahLst/>
              <a:cxnLst/>
              <a:rect l="l" t="t" r="r" b="b"/>
              <a:pathLst>
                <a:path w="4098290" h="0">
                  <a:moveTo>
                    <a:pt x="0" y="0"/>
                  </a:moveTo>
                  <a:lnTo>
                    <a:pt x="4097712" y="1"/>
                  </a:lnTo>
                </a:path>
              </a:pathLst>
            </a:custGeom>
            <a:ln w="9525">
              <a:solidFill>
                <a:srgbClr val="2F3B92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32" name="object 32" descr=""/>
          <p:cNvSpPr txBox="1"/>
          <p:nvPr/>
        </p:nvSpPr>
        <p:spPr>
          <a:xfrm>
            <a:off x="3387610" y="5071872"/>
            <a:ext cx="346710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20">
                <a:solidFill>
                  <a:srgbClr val="2A3796"/>
                </a:solidFill>
                <a:latin typeface="Arial"/>
                <a:cs typeface="Arial"/>
              </a:rPr>
              <a:t>3000</a:t>
            </a:r>
            <a:endParaRPr sz="1100">
              <a:latin typeface="Arial"/>
              <a:cs typeface="Arial"/>
            </a:endParaRPr>
          </a:p>
        </p:txBody>
      </p:sp>
      <p:sp>
        <p:nvSpPr>
          <p:cNvPr id="33" name="object 33" descr=""/>
          <p:cNvSpPr/>
          <p:nvPr/>
        </p:nvSpPr>
        <p:spPr>
          <a:xfrm>
            <a:off x="5515965" y="5225402"/>
            <a:ext cx="0" cy="106680"/>
          </a:xfrm>
          <a:custGeom>
            <a:avLst/>
            <a:gdLst/>
            <a:ahLst/>
            <a:cxnLst/>
            <a:rect l="l" t="t" r="r" b="b"/>
            <a:pathLst>
              <a:path w="0" h="106679">
                <a:moveTo>
                  <a:pt x="0" y="0"/>
                </a:moveTo>
                <a:lnTo>
                  <a:pt x="1" y="106522"/>
                </a:lnTo>
              </a:path>
            </a:pathLst>
          </a:custGeom>
          <a:ln w="9525">
            <a:solidFill>
              <a:srgbClr val="4F59A0"/>
            </a:solidFill>
          </a:ln>
        </p:spPr>
        <p:txBody>
          <a:bodyPr wrap="square" lIns="0" tIns="0" rIns="0" bIns="0" rtlCol="0"/>
          <a:lstStyle/>
          <a:p/>
        </p:txBody>
      </p:sp>
      <p:grpSp>
        <p:nvGrpSpPr>
          <p:cNvPr id="34" name="object 34" descr=""/>
          <p:cNvGrpSpPr/>
          <p:nvPr/>
        </p:nvGrpSpPr>
        <p:grpSpPr>
          <a:xfrm>
            <a:off x="7464145" y="970038"/>
            <a:ext cx="3585845" cy="106680"/>
            <a:chOff x="7464145" y="970038"/>
            <a:chExt cx="3585845" cy="106680"/>
          </a:xfrm>
        </p:grpSpPr>
        <p:sp>
          <p:nvSpPr>
            <p:cNvPr id="35" name="object 35" descr=""/>
            <p:cNvSpPr/>
            <p:nvPr/>
          </p:nvSpPr>
          <p:spPr>
            <a:xfrm>
              <a:off x="7468908" y="970038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80">
                  <a:moveTo>
                    <a:pt x="0" y="0"/>
                  </a:moveTo>
                  <a:lnTo>
                    <a:pt x="1" y="106522"/>
                  </a:lnTo>
                </a:path>
              </a:pathLst>
            </a:custGeom>
            <a:ln w="9525">
              <a:solidFill>
                <a:srgbClr val="4F59A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6" name="object 36" descr=""/>
            <p:cNvSpPr/>
            <p:nvPr/>
          </p:nvSpPr>
          <p:spPr>
            <a:xfrm>
              <a:off x="7468908" y="1020165"/>
              <a:ext cx="3576320" cy="0"/>
            </a:xfrm>
            <a:custGeom>
              <a:avLst/>
              <a:gdLst/>
              <a:ahLst/>
              <a:cxnLst/>
              <a:rect l="l" t="t" r="r" b="b"/>
              <a:pathLst>
                <a:path w="3576320" h="0">
                  <a:moveTo>
                    <a:pt x="0" y="0"/>
                  </a:moveTo>
                  <a:lnTo>
                    <a:pt x="3575812" y="1"/>
                  </a:lnTo>
                </a:path>
              </a:pathLst>
            </a:custGeom>
            <a:ln w="9525">
              <a:solidFill>
                <a:srgbClr val="2F3B92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7" name="object 37" descr=""/>
            <p:cNvSpPr/>
            <p:nvPr/>
          </p:nvSpPr>
          <p:spPr>
            <a:xfrm>
              <a:off x="7837056" y="970038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80">
                  <a:moveTo>
                    <a:pt x="0" y="0"/>
                  </a:moveTo>
                  <a:lnTo>
                    <a:pt x="1" y="106522"/>
                  </a:lnTo>
                </a:path>
              </a:pathLst>
            </a:custGeom>
            <a:ln w="9525">
              <a:solidFill>
                <a:srgbClr val="4F59A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8" name="object 38" descr=""/>
            <p:cNvSpPr/>
            <p:nvPr/>
          </p:nvSpPr>
          <p:spPr>
            <a:xfrm>
              <a:off x="8903627" y="970038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80">
                  <a:moveTo>
                    <a:pt x="0" y="0"/>
                  </a:moveTo>
                  <a:lnTo>
                    <a:pt x="1" y="106522"/>
                  </a:lnTo>
                </a:path>
              </a:pathLst>
            </a:custGeom>
            <a:ln w="9525">
              <a:solidFill>
                <a:srgbClr val="4F59A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9" name="object 39" descr=""/>
            <p:cNvSpPr/>
            <p:nvPr/>
          </p:nvSpPr>
          <p:spPr>
            <a:xfrm>
              <a:off x="9961537" y="970038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80">
                  <a:moveTo>
                    <a:pt x="0" y="0"/>
                  </a:moveTo>
                  <a:lnTo>
                    <a:pt x="1" y="106522"/>
                  </a:lnTo>
                </a:path>
              </a:pathLst>
            </a:custGeom>
            <a:ln w="9525">
              <a:solidFill>
                <a:srgbClr val="4F59A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0" name="object 40" descr=""/>
            <p:cNvSpPr/>
            <p:nvPr/>
          </p:nvSpPr>
          <p:spPr>
            <a:xfrm>
              <a:off x="11044720" y="970038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80">
                  <a:moveTo>
                    <a:pt x="0" y="0"/>
                  </a:moveTo>
                  <a:lnTo>
                    <a:pt x="1" y="106522"/>
                  </a:lnTo>
                </a:path>
              </a:pathLst>
            </a:custGeom>
            <a:ln w="9525">
              <a:solidFill>
                <a:srgbClr val="4F59A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41" name="object 41" descr=""/>
          <p:cNvSpPr txBox="1"/>
          <p:nvPr/>
        </p:nvSpPr>
        <p:spPr>
          <a:xfrm>
            <a:off x="7521523" y="762000"/>
            <a:ext cx="264160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25">
                <a:solidFill>
                  <a:srgbClr val="2A3796"/>
                </a:solidFill>
                <a:latin typeface="Arial"/>
                <a:cs typeface="Arial"/>
              </a:rPr>
              <a:t>300</a:t>
            </a:r>
            <a:endParaRPr sz="1100">
              <a:latin typeface="Arial"/>
              <a:cs typeface="Arial"/>
            </a:endParaRPr>
          </a:p>
        </p:txBody>
      </p:sp>
      <p:sp>
        <p:nvSpPr>
          <p:cNvPr id="42" name="object 42" descr=""/>
          <p:cNvSpPr txBox="1"/>
          <p:nvPr/>
        </p:nvSpPr>
        <p:spPr>
          <a:xfrm>
            <a:off x="8214271" y="762000"/>
            <a:ext cx="273685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25">
                <a:solidFill>
                  <a:srgbClr val="2A3796"/>
                </a:solidFill>
                <a:latin typeface="Arial"/>
                <a:cs typeface="Arial"/>
              </a:rPr>
              <a:t>900</a:t>
            </a:r>
            <a:endParaRPr sz="1100">
              <a:latin typeface="Arial"/>
              <a:cs typeface="Arial"/>
            </a:endParaRPr>
          </a:p>
        </p:txBody>
      </p:sp>
      <p:sp>
        <p:nvSpPr>
          <p:cNvPr id="43" name="object 43" descr=""/>
          <p:cNvSpPr txBox="1"/>
          <p:nvPr/>
        </p:nvSpPr>
        <p:spPr>
          <a:xfrm>
            <a:off x="9325406" y="762000"/>
            <a:ext cx="273050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25">
                <a:solidFill>
                  <a:srgbClr val="2A3796"/>
                </a:solidFill>
                <a:latin typeface="Arial"/>
                <a:cs typeface="Arial"/>
              </a:rPr>
              <a:t>900</a:t>
            </a:r>
            <a:endParaRPr sz="1100">
              <a:latin typeface="Arial"/>
              <a:cs typeface="Arial"/>
            </a:endParaRPr>
          </a:p>
        </p:txBody>
      </p:sp>
      <p:sp>
        <p:nvSpPr>
          <p:cNvPr id="44" name="object 44" descr=""/>
          <p:cNvSpPr txBox="1"/>
          <p:nvPr/>
        </p:nvSpPr>
        <p:spPr>
          <a:xfrm>
            <a:off x="8313725" y="2304288"/>
            <a:ext cx="2023110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65">
                <a:solidFill>
                  <a:srgbClr val="2E3A93"/>
                </a:solidFill>
                <a:latin typeface="Arial"/>
                <a:cs typeface="Arial"/>
              </a:rPr>
              <a:t>KITCHEN</a:t>
            </a:r>
            <a:r>
              <a:rPr dirty="0" sz="1100" spc="-5">
                <a:solidFill>
                  <a:srgbClr val="2E3A93"/>
                </a:solidFill>
                <a:latin typeface="Arial"/>
                <a:cs typeface="Arial"/>
              </a:rPr>
              <a:t> </a:t>
            </a:r>
            <a:r>
              <a:rPr dirty="0" sz="1100" spc="-75">
                <a:solidFill>
                  <a:srgbClr val="2E3A93"/>
                </a:solidFill>
                <a:latin typeface="Arial"/>
                <a:cs typeface="Arial"/>
              </a:rPr>
              <a:t>LAYOUT</a:t>
            </a:r>
            <a:r>
              <a:rPr dirty="0" sz="1100" spc="-45">
                <a:solidFill>
                  <a:srgbClr val="2E3A93"/>
                </a:solidFill>
                <a:latin typeface="Arial"/>
                <a:cs typeface="Arial"/>
              </a:rPr>
              <a:t> </a:t>
            </a:r>
            <a:r>
              <a:rPr dirty="0" sz="1100" spc="-20">
                <a:solidFill>
                  <a:srgbClr val="2E3A93"/>
                </a:solidFill>
                <a:latin typeface="Arial"/>
                <a:cs typeface="Arial"/>
              </a:rPr>
              <a:t>DIMENSIONS</a:t>
            </a:r>
            <a:endParaRPr sz="1100">
              <a:latin typeface="Arial"/>
              <a:cs typeface="Arial"/>
            </a:endParaRPr>
          </a:p>
        </p:txBody>
      </p:sp>
      <p:sp>
        <p:nvSpPr>
          <p:cNvPr id="45" name="object 45" descr=""/>
          <p:cNvSpPr txBox="1"/>
          <p:nvPr/>
        </p:nvSpPr>
        <p:spPr>
          <a:xfrm>
            <a:off x="10390365" y="762000"/>
            <a:ext cx="273685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25">
                <a:solidFill>
                  <a:srgbClr val="2A3796"/>
                </a:solidFill>
                <a:latin typeface="Arial"/>
                <a:cs typeface="Arial"/>
              </a:rPr>
              <a:t>900</a:t>
            </a:r>
            <a:endParaRPr sz="1100">
              <a:latin typeface="Arial"/>
              <a:cs typeface="Arial"/>
            </a:endParaRPr>
          </a:p>
        </p:txBody>
      </p:sp>
      <p:grpSp>
        <p:nvGrpSpPr>
          <p:cNvPr id="46" name="object 46" descr=""/>
          <p:cNvGrpSpPr/>
          <p:nvPr/>
        </p:nvGrpSpPr>
        <p:grpSpPr>
          <a:xfrm>
            <a:off x="7464145" y="1239354"/>
            <a:ext cx="3585845" cy="764540"/>
            <a:chOff x="7464145" y="1239354"/>
            <a:chExt cx="3585845" cy="764540"/>
          </a:xfrm>
        </p:grpSpPr>
        <p:sp>
          <p:nvSpPr>
            <p:cNvPr id="47" name="object 47" descr=""/>
            <p:cNvSpPr/>
            <p:nvPr/>
          </p:nvSpPr>
          <p:spPr>
            <a:xfrm>
              <a:off x="7468908" y="1614335"/>
              <a:ext cx="3576320" cy="384810"/>
            </a:xfrm>
            <a:custGeom>
              <a:avLst/>
              <a:gdLst/>
              <a:ahLst/>
              <a:cxnLst/>
              <a:rect l="l" t="t" r="r" b="b"/>
              <a:pathLst>
                <a:path w="3576320" h="384810">
                  <a:moveTo>
                    <a:pt x="3575799" y="0"/>
                  </a:moveTo>
                  <a:lnTo>
                    <a:pt x="0" y="0"/>
                  </a:lnTo>
                  <a:lnTo>
                    <a:pt x="0" y="384657"/>
                  </a:lnTo>
                  <a:lnTo>
                    <a:pt x="3575799" y="384657"/>
                  </a:lnTo>
                  <a:lnTo>
                    <a:pt x="3575799" y="0"/>
                  </a:lnTo>
                  <a:close/>
                </a:path>
              </a:pathLst>
            </a:custGeom>
            <a:solidFill>
              <a:srgbClr val="E4E3E3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8" name="object 48" descr=""/>
            <p:cNvSpPr/>
            <p:nvPr/>
          </p:nvSpPr>
          <p:spPr>
            <a:xfrm>
              <a:off x="7468908" y="1614335"/>
              <a:ext cx="3576320" cy="384810"/>
            </a:xfrm>
            <a:custGeom>
              <a:avLst/>
              <a:gdLst/>
              <a:ahLst/>
              <a:cxnLst/>
              <a:rect l="l" t="t" r="r" b="b"/>
              <a:pathLst>
                <a:path w="3576320" h="384810">
                  <a:moveTo>
                    <a:pt x="0" y="0"/>
                  </a:moveTo>
                  <a:lnTo>
                    <a:pt x="3575802" y="0"/>
                  </a:lnTo>
                  <a:lnTo>
                    <a:pt x="3575802" y="384659"/>
                  </a:lnTo>
                  <a:lnTo>
                    <a:pt x="0" y="384659"/>
                  </a:lnTo>
                  <a:lnTo>
                    <a:pt x="0" y="0"/>
                  </a:lnTo>
                  <a:close/>
                </a:path>
              </a:pathLst>
            </a:custGeom>
            <a:ln w="9525">
              <a:solidFill>
                <a:srgbClr val="403F3D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9" name="object 49" descr=""/>
            <p:cNvSpPr/>
            <p:nvPr/>
          </p:nvSpPr>
          <p:spPr>
            <a:xfrm>
              <a:off x="7468908" y="1244117"/>
              <a:ext cx="364490" cy="384810"/>
            </a:xfrm>
            <a:custGeom>
              <a:avLst/>
              <a:gdLst/>
              <a:ahLst/>
              <a:cxnLst/>
              <a:rect l="l" t="t" r="r" b="b"/>
              <a:pathLst>
                <a:path w="364490" h="384810">
                  <a:moveTo>
                    <a:pt x="364312" y="0"/>
                  </a:moveTo>
                  <a:lnTo>
                    <a:pt x="0" y="0"/>
                  </a:lnTo>
                  <a:lnTo>
                    <a:pt x="0" y="384657"/>
                  </a:lnTo>
                  <a:lnTo>
                    <a:pt x="364312" y="384657"/>
                  </a:lnTo>
                  <a:lnTo>
                    <a:pt x="364312" y="0"/>
                  </a:lnTo>
                  <a:close/>
                </a:path>
              </a:pathLst>
            </a:custGeom>
            <a:solidFill>
              <a:srgbClr val="E4E3E3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0" name="object 50" descr=""/>
            <p:cNvSpPr/>
            <p:nvPr/>
          </p:nvSpPr>
          <p:spPr>
            <a:xfrm>
              <a:off x="7468908" y="1244117"/>
              <a:ext cx="364490" cy="384810"/>
            </a:xfrm>
            <a:custGeom>
              <a:avLst/>
              <a:gdLst/>
              <a:ahLst/>
              <a:cxnLst/>
              <a:rect l="l" t="t" r="r" b="b"/>
              <a:pathLst>
                <a:path w="364490" h="384810">
                  <a:moveTo>
                    <a:pt x="0" y="0"/>
                  </a:moveTo>
                  <a:lnTo>
                    <a:pt x="364309" y="0"/>
                  </a:lnTo>
                  <a:lnTo>
                    <a:pt x="364309" y="384659"/>
                  </a:lnTo>
                  <a:lnTo>
                    <a:pt x="0" y="384659"/>
                  </a:lnTo>
                  <a:lnTo>
                    <a:pt x="0" y="0"/>
                  </a:lnTo>
                  <a:close/>
                </a:path>
              </a:pathLst>
            </a:custGeom>
            <a:ln w="9525">
              <a:solidFill>
                <a:srgbClr val="403F3D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1" name="object 51" descr=""/>
            <p:cNvSpPr/>
            <p:nvPr/>
          </p:nvSpPr>
          <p:spPr>
            <a:xfrm>
              <a:off x="7833220" y="1244117"/>
              <a:ext cx="1080770" cy="384810"/>
            </a:xfrm>
            <a:custGeom>
              <a:avLst/>
              <a:gdLst/>
              <a:ahLst/>
              <a:cxnLst/>
              <a:rect l="l" t="t" r="r" b="b"/>
              <a:pathLst>
                <a:path w="1080770" h="384810">
                  <a:moveTo>
                    <a:pt x="1080185" y="0"/>
                  </a:moveTo>
                  <a:lnTo>
                    <a:pt x="0" y="0"/>
                  </a:lnTo>
                  <a:lnTo>
                    <a:pt x="0" y="384657"/>
                  </a:lnTo>
                  <a:lnTo>
                    <a:pt x="1080185" y="384657"/>
                  </a:lnTo>
                  <a:lnTo>
                    <a:pt x="1080185" y="0"/>
                  </a:lnTo>
                  <a:close/>
                </a:path>
              </a:pathLst>
            </a:custGeom>
            <a:solidFill>
              <a:srgbClr val="E4E3E3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2" name="object 52" descr=""/>
            <p:cNvSpPr/>
            <p:nvPr/>
          </p:nvSpPr>
          <p:spPr>
            <a:xfrm>
              <a:off x="7833220" y="1244117"/>
              <a:ext cx="1080770" cy="384810"/>
            </a:xfrm>
            <a:custGeom>
              <a:avLst/>
              <a:gdLst/>
              <a:ahLst/>
              <a:cxnLst/>
              <a:rect l="l" t="t" r="r" b="b"/>
              <a:pathLst>
                <a:path w="1080770" h="384810">
                  <a:moveTo>
                    <a:pt x="0" y="0"/>
                  </a:moveTo>
                  <a:lnTo>
                    <a:pt x="1080190" y="0"/>
                  </a:lnTo>
                  <a:lnTo>
                    <a:pt x="1080190" y="384659"/>
                  </a:lnTo>
                  <a:lnTo>
                    <a:pt x="0" y="384659"/>
                  </a:lnTo>
                  <a:lnTo>
                    <a:pt x="0" y="0"/>
                  </a:lnTo>
                  <a:close/>
                </a:path>
              </a:pathLst>
            </a:custGeom>
            <a:ln w="9525">
              <a:solidFill>
                <a:srgbClr val="403F3D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3" name="object 53" descr=""/>
            <p:cNvSpPr/>
            <p:nvPr/>
          </p:nvSpPr>
          <p:spPr>
            <a:xfrm>
              <a:off x="8902154" y="1244117"/>
              <a:ext cx="1052830" cy="384810"/>
            </a:xfrm>
            <a:custGeom>
              <a:avLst/>
              <a:gdLst/>
              <a:ahLst/>
              <a:cxnLst/>
              <a:rect l="l" t="t" r="r" b="b"/>
              <a:pathLst>
                <a:path w="1052829" h="384810">
                  <a:moveTo>
                    <a:pt x="1052626" y="0"/>
                  </a:moveTo>
                  <a:lnTo>
                    <a:pt x="0" y="0"/>
                  </a:lnTo>
                  <a:lnTo>
                    <a:pt x="0" y="384657"/>
                  </a:lnTo>
                  <a:lnTo>
                    <a:pt x="1052626" y="384657"/>
                  </a:lnTo>
                  <a:lnTo>
                    <a:pt x="1052626" y="0"/>
                  </a:lnTo>
                  <a:close/>
                </a:path>
              </a:pathLst>
            </a:custGeom>
            <a:solidFill>
              <a:srgbClr val="E4E3E3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4" name="object 54" descr=""/>
            <p:cNvSpPr/>
            <p:nvPr/>
          </p:nvSpPr>
          <p:spPr>
            <a:xfrm>
              <a:off x="8902154" y="1244117"/>
              <a:ext cx="1052830" cy="384810"/>
            </a:xfrm>
            <a:custGeom>
              <a:avLst/>
              <a:gdLst/>
              <a:ahLst/>
              <a:cxnLst/>
              <a:rect l="l" t="t" r="r" b="b"/>
              <a:pathLst>
                <a:path w="1052829" h="384810">
                  <a:moveTo>
                    <a:pt x="0" y="0"/>
                  </a:moveTo>
                  <a:lnTo>
                    <a:pt x="1052630" y="0"/>
                  </a:lnTo>
                  <a:lnTo>
                    <a:pt x="1052630" y="384659"/>
                  </a:lnTo>
                  <a:lnTo>
                    <a:pt x="0" y="384659"/>
                  </a:lnTo>
                  <a:lnTo>
                    <a:pt x="0" y="0"/>
                  </a:lnTo>
                  <a:close/>
                </a:path>
              </a:pathLst>
            </a:custGeom>
            <a:ln w="9525">
              <a:solidFill>
                <a:srgbClr val="403F3D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5" name="object 55" descr=""/>
            <p:cNvSpPr/>
            <p:nvPr/>
          </p:nvSpPr>
          <p:spPr>
            <a:xfrm>
              <a:off x="9954781" y="1244117"/>
              <a:ext cx="1090295" cy="384810"/>
            </a:xfrm>
            <a:custGeom>
              <a:avLst/>
              <a:gdLst/>
              <a:ahLst/>
              <a:cxnLst/>
              <a:rect l="l" t="t" r="r" b="b"/>
              <a:pathLst>
                <a:path w="1090295" h="384810">
                  <a:moveTo>
                    <a:pt x="1089926" y="0"/>
                  </a:moveTo>
                  <a:lnTo>
                    <a:pt x="0" y="0"/>
                  </a:lnTo>
                  <a:lnTo>
                    <a:pt x="0" y="384657"/>
                  </a:lnTo>
                  <a:lnTo>
                    <a:pt x="1089926" y="384657"/>
                  </a:lnTo>
                  <a:lnTo>
                    <a:pt x="1089926" y="0"/>
                  </a:lnTo>
                  <a:close/>
                </a:path>
              </a:pathLst>
            </a:custGeom>
            <a:solidFill>
              <a:srgbClr val="E4E3E3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6" name="object 56" descr=""/>
            <p:cNvSpPr/>
            <p:nvPr/>
          </p:nvSpPr>
          <p:spPr>
            <a:xfrm>
              <a:off x="9954781" y="1244117"/>
              <a:ext cx="1090295" cy="384810"/>
            </a:xfrm>
            <a:custGeom>
              <a:avLst/>
              <a:gdLst/>
              <a:ahLst/>
              <a:cxnLst/>
              <a:rect l="l" t="t" r="r" b="b"/>
              <a:pathLst>
                <a:path w="1090295" h="384810">
                  <a:moveTo>
                    <a:pt x="0" y="0"/>
                  </a:moveTo>
                  <a:lnTo>
                    <a:pt x="1089930" y="0"/>
                  </a:lnTo>
                  <a:lnTo>
                    <a:pt x="1089930" y="384659"/>
                  </a:lnTo>
                  <a:lnTo>
                    <a:pt x="0" y="384659"/>
                  </a:lnTo>
                  <a:lnTo>
                    <a:pt x="0" y="0"/>
                  </a:lnTo>
                  <a:close/>
                </a:path>
              </a:pathLst>
            </a:custGeom>
            <a:ln w="9525">
              <a:solidFill>
                <a:srgbClr val="403F3D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57" name="object 57" descr=""/>
          <p:cNvGrpSpPr/>
          <p:nvPr/>
        </p:nvGrpSpPr>
        <p:grpSpPr>
          <a:xfrm>
            <a:off x="1054114" y="1847723"/>
            <a:ext cx="106680" cy="3126105"/>
            <a:chOff x="1054114" y="1847723"/>
            <a:chExt cx="106680" cy="3126105"/>
          </a:xfrm>
        </p:grpSpPr>
        <p:sp>
          <p:nvSpPr>
            <p:cNvPr id="58" name="object 58" descr=""/>
            <p:cNvSpPr/>
            <p:nvPr/>
          </p:nvSpPr>
          <p:spPr>
            <a:xfrm>
              <a:off x="1054114" y="4968494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80" h="0">
                  <a:moveTo>
                    <a:pt x="106522" y="0"/>
                  </a:moveTo>
                  <a:lnTo>
                    <a:pt x="0" y="1"/>
                  </a:lnTo>
                </a:path>
              </a:pathLst>
            </a:custGeom>
            <a:ln w="9525">
              <a:solidFill>
                <a:srgbClr val="4F59A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9" name="object 59" descr=""/>
            <p:cNvSpPr/>
            <p:nvPr/>
          </p:nvSpPr>
          <p:spPr>
            <a:xfrm>
              <a:off x="1107376" y="1852485"/>
              <a:ext cx="0" cy="3116580"/>
            </a:xfrm>
            <a:custGeom>
              <a:avLst/>
              <a:gdLst/>
              <a:ahLst/>
              <a:cxnLst/>
              <a:rect l="l" t="t" r="r" b="b"/>
              <a:pathLst>
                <a:path w="0" h="3116579">
                  <a:moveTo>
                    <a:pt x="0" y="0"/>
                  </a:moveTo>
                  <a:lnTo>
                    <a:pt x="1" y="3116011"/>
                  </a:lnTo>
                </a:path>
              </a:pathLst>
            </a:custGeom>
            <a:ln w="9525">
              <a:solidFill>
                <a:srgbClr val="2F3B92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0" name="object 60" descr=""/>
            <p:cNvSpPr/>
            <p:nvPr/>
          </p:nvSpPr>
          <p:spPr>
            <a:xfrm>
              <a:off x="1054114" y="1852485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80" h="0">
                  <a:moveTo>
                    <a:pt x="106522" y="0"/>
                  </a:moveTo>
                  <a:lnTo>
                    <a:pt x="0" y="1"/>
                  </a:lnTo>
                </a:path>
              </a:pathLst>
            </a:custGeom>
            <a:ln w="9525">
              <a:solidFill>
                <a:srgbClr val="4F59A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61" name="object 61" descr=""/>
          <p:cNvSpPr txBox="1"/>
          <p:nvPr/>
        </p:nvSpPr>
        <p:spPr>
          <a:xfrm>
            <a:off x="651407" y="3221736"/>
            <a:ext cx="341630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20">
                <a:solidFill>
                  <a:srgbClr val="2A3796"/>
                </a:solidFill>
                <a:latin typeface="Arial"/>
                <a:cs typeface="Arial"/>
              </a:rPr>
              <a:t>2400</a:t>
            </a:r>
            <a:endParaRPr sz="1100">
              <a:latin typeface="Arial"/>
              <a:cs typeface="Arial"/>
            </a:endParaRPr>
          </a:p>
        </p:txBody>
      </p:sp>
      <p:sp>
        <p:nvSpPr>
          <p:cNvPr id="62" name="object 62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301215" rIns="0" bIns="0" rtlCol="0" vert="horz">
            <a:spAutoFit/>
          </a:bodyPr>
          <a:lstStyle/>
          <a:p>
            <a:pPr marL="994410">
              <a:lnSpc>
                <a:spcPct val="100000"/>
              </a:lnSpc>
              <a:spcBef>
                <a:spcPts val="110"/>
              </a:spcBef>
            </a:pPr>
            <a:r>
              <a:rPr dirty="0"/>
              <a:t>I</a:t>
            </a:r>
            <a:r>
              <a:rPr dirty="0" spc="-20"/>
              <a:t> </a:t>
            </a:r>
            <a:r>
              <a:rPr dirty="0" spc="-125"/>
              <a:t>SHAPE</a:t>
            </a:r>
            <a:r>
              <a:rPr dirty="0" spc="-15"/>
              <a:t> </a:t>
            </a:r>
            <a:r>
              <a:rPr dirty="0" spc="240"/>
              <a:t>//</a:t>
            </a:r>
            <a:r>
              <a:rPr dirty="0" spc="-10"/>
              <a:t> 3000_1800</a:t>
            </a:r>
          </a:p>
        </p:txBody>
      </p:sp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25958" y="3875417"/>
            <a:ext cx="4601640" cy="2679909"/>
          </a:xfrm>
          <a:prstGeom prst="rect">
            <a:avLst/>
          </a:prstGeom>
        </p:spPr>
      </p:pic>
      <p:grpSp>
        <p:nvGrpSpPr>
          <p:cNvPr id="3" name="object 3" descr=""/>
          <p:cNvGrpSpPr/>
          <p:nvPr/>
        </p:nvGrpSpPr>
        <p:grpSpPr>
          <a:xfrm>
            <a:off x="8135531" y="4654730"/>
            <a:ext cx="2364105" cy="1069340"/>
            <a:chOff x="8135531" y="4654730"/>
            <a:chExt cx="2364105" cy="1069340"/>
          </a:xfrm>
        </p:grpSpPr>
        <p:pic>
          <p:nvPicPr>
            <p:cNvPr id="4" name="object 4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8135531" y="4654730"/>
              <a:ext cx="2203792" cy="1069276"/>
            </a:xfrm>
            <a:prstGeom prst="rect">
              <a:avLst/>
            </a:prstGeom>
          </p:spPr>
        </p:pic>
        <p:pic>
          <p:nvPicPr>
            <p:cNvPr id="5" name="object 5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0247744" y="4788801"/>
              <a:ext cx="251434" cy="76200"/>
            </a:xfrm>
            <a:prstGeom prst="rect">
              <a:avLst/>
            </a:prstGeom>
          </p:spPr>
        </p:pic>
      </p:grpSp>
      <p:sp>
        <p:nvSpPr>
          <p:cNvPr id="6" name="object 6" descr=""/>
          <p:cNvSpPr txBox="1"/>
          <p:nvPr/>
        </p:nvSpPr>
        <p:spPr>
          <a:xfrm>
            <a:off x="10527906" y="4750815"/>
            <a:ext cx="356235" cy="13208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700" spc="-10">
                <a:solidFill>
                  <a:srgbClr val="C55A11"/>
                </a:solidFill>
                <a:latin typeface="Arial"/>
                <a:cs typeface="Arial"/>
              </a:rPr>
              <a:t>Cooking</a:t>
            </a:r>
            <a:endParaRPr sz="700">
              <a:latin typeface="Arial"/>
              <a:cs typeface="Arial"/>
            </a:endParaRPr>
          </a:p>
        </p:txBody>
      </p:sp>
      <p:sp>
        <p:nvSpPr>
          <p:cNvPr id="7" name="object 7" descr=""/>
          <p:cNvSpPr/>
          <p:nvPr/>
        </p:nvSpPr>
        <p:spPr>
          <a:xfrm>
            <a:off x="8443023" y="5406009"/>
            <a:ext cx="76200" cy="448945"/>
          </a:xfrm>
          <a:custGeom>
            <a:avLst/>
            <a:gdLst/>
            <a:ahLst/>
            <a:cxnLst/>
            <a:rect l="l" t="t" r="r" b="b"/>
            <a:pathLst>
              <a:path w="76200" h="448945">
                <a:moveTo>
                  <a:pt x="34925" y="372512"/>
                </a:moveTo>
                <a:lnTo>
                  <a:pt x="0" y="372512"/>
                </a:lnTo>
                <a:lnTo>
                  <a:pt x="38100" y="448712"/>
                </a:lnTo>
                <a:lnTo>
                  <a:pt x="69850" y="385212"/>
                </a:lnTo>
                <a:lnTo>
                  <a:pt x="34925" y="385212"/>
                </a:lnTo>
                <a:lnTo>
                  <a:pt x="34925" y="372512"/>
                </a:lnTo>
                <a:close/>
              </a:path>
              <a:path w="76200" h="448945">
                <a:moveTo>
                  <a:pt x="41275" y="0"/>
                </a:moveTo>
                <a:lnTo>
                  <a:pt x="34925" y="0"/>
                </a:lnTo>
                <a:lnTo>
                  <a:pt x="34925" y="385212"/>
                </a:lnTo>
                <a:lnTo>
                  <a:pt x="41275" y="385212"/>
                </a:lnTo>
                <a:lnTo>
                  <a:pt x="41275" y="0"/>
                </a:lnTo>
                <a:close/>
              </a:path>
              <a:path w="76200" h="448945">
                <a:moveTo>
                  <a:pt x="76200" y="372512"/>
                </a:moveTo>
                <a:lnTo>
                  <a:pt x="41275" y="372512"/>
                </a:lnTo>
                <a:lnTo>
                  <a:pt x="41275" y="385212"/>
                </a:lnTo>
                <a:lnTo>
                  <a:pt x="69850" y="385212"/>
                </a:lnTo>
                <a:lnTo>
                  <a:pt x="76200" y="372512"/>
                </a:lnTo>
                <a:close/>
              </a:path>
            </a:pathLst>
          </a:custGeom>
          <a:solidFill>
            <a:srgbClr val="C55A11"/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8" name="object 8" descr=""/>
          <p:cNvGrpSpPr/>
          <p:nvPr/>
        </p:nvGrpSpPr>
        <p:grpSpPr>
          <a:xfrm>
            <a:off x="1830044" y="5953392"/>
            <a:ext cx="2201545" cy="116205"/>
            <a:chOff x="1830044" y="5953392"/>
            <a:chExt cx="2201545" cy="116205"/>
          </a:xfrm>
        </p:grpSpPr>
        <p:sp>
          <p:nvSpPr>
            <p:cNvPr id="9" name="object 9" descr=""/>
            <p:cNvSpPr/>
            <p:nvPr/>
          </p:nvSpPr>
          <p:spPr>
            <a:xfrm>
              <a:off x="1839607" y="5958155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0"/>
                  </a:moveTo>
                  <a:lnTo>
                    <a:pt x="1" y="106522"/>
                  </a:lnTo>
                </a:path>
              </a:pathLst>
            </a:custGeom>
            <a:ln w="9525">
              <a:solidFill>
                <a:srgbClr val="4F59A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" name="object 10" descr=""/>
            <p:cNvSpPr/>
            <p:nvPr/>
          </p:nvSpPr>
          <p:spPr>
            <a:xfrm>
              <a:off x="1834807" y="6013570"/>
              <a:ext cx="2192020" cy="0"/>
            </a:xfrm>
            <a:custGeom>
              <a:avLst/>
              <a:gdLst/>
              <a:ahLst/>
              <a:cxnLst/>
              <a:rect l="l" t="t" r="r" b="b"/>
              <a:pathLst>
                <a:path w="2192020" h="0">
                  <a:moveTo>
                    <a:pt x="0" y="0"/>
                  </a:moveTo>
                  <a:lnTo>
                    <a:pt x="2191591" y="1"/>
                  </a:lnTo>
                </a:path>
              </a:pathLst>
            </a:custGeom>
            <a:ln w="9525">
              <a:solidFill>
                <a:srgbClr val="2F3B92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1" name="object 11" descr=""/>
          <p:cNvSpPr txBox="1"/>
          <p:nvPr/>
        </p:nvSpPr>
        <p:spPr>
          <a:xfrm>
            <a:off x="2775572" y="5824728"/>
            <a:ext cx="322580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15">
                <a:solidFill>
                  <a:srgbClr val="2A3796"/>
                </a:solidFill>
                <a:latin typeface="Arial"/>
                <a:cs typeface="Arial"/>
              </a:rPr>
              <a:t>1800</a:t>
            </a:r>
            <a:endParaRPr sz="1100">
              <a:latin typeface="Arial"/>
              <a:cs typeface="Arial"/>
            </a:endParaRPr>
          </a:p>
        </p:txBody>
      </p:sp>
      <p:sp>
        <p:nvSpPr>
          <p:cNvPr id="12" name="object 12" descr=""/>
          <p:cNvSpPr/>
          <p:nvPr/>
        </p:nvSpPr>
        <p:spPr>
          <a:xfrm>
            <a:off x="4026408" y="5959039"/>
            <a:ext cx="0" cy="106680"/>
          </a:xfrm>
          <a:custGeom>
            <a:avLst/>
            <a:gdLst/>
            <a:ahLst/>
            <a:cxnLst/>
            <a:rect l="l" t="t" r="r" b="b"/>
            <a:pathLst>
              <a:path w="0" h="106679">
                <a:moveTo>
                  <a:pt x="0" y="0"/>
                </a:moveTo>
                <a:lnTo>
                  <a:pt x="1" y="106522"/>
                </a:lnTo>
              </a:path>
            </a:pathLst>
          </a:custGeom>
          <a:ln w="9525">
            <a:solidFill>
              <a:srgbClr val="4F59A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3" name="object 13" descr=""/>
          <p:cNvSpPr txBox="1"/>
          <p:nvPr/>
        </p:nvSpPr>
        <p:spPr>
          <a:xfrm>
            <a:off x="8898001" y="4253991"/>
            <a:ext cx="508634" cy="13208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700" spc="-10">
                <a:solidFill>
                  <a:srgbClr val="C55A11"/>
                </a:solidFill>
                <a:latin typeface="Arial"/>
                <a:cs typeface="Arial"/>
              </a:rPr>
              <a:t>Preparation</a:t>
            </a:r>
            <a:endParaRPr sz="700">
              <a:latin typeface="Arial"/>
              <a:cs typeface="Arial"/>
            </a:endParaRPr>
          </a:p>
        </p:txBody>
      </p:sp>
      <p:grpSp>
        <p:nvGrpSpPr>
          <p:cNvPr id="14" name="object 14" descr=""/>
          <p:cNvGrpSpPr/>
          <p:nvPr/>
        </p:nvGrpSpPr>
        <p:grpSpPr>
          <a:xfrm>
            <a:off x="1436159" y="4659782"/>
            <a:ext cx="106680" cy="1066165"/>
            <a:chOff x="1436159" y="4659782"/>
            <a:chExt cx="106680" cy="1066165"/>
          </a:xfrm>
        </p:grpSpPr>
        <p:sp>
          <p:nvSpPr>
            <p:cNvPr id="15" name="object 15" descr=""/>
            <p:cNvSpPr/>
            <p:nvPr/>
          </p:nvSpPr>
          <p:spPr>
            <a:xfrm>
              <a:off x="1436159" y="5720604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80" h="0">
                  <a:moveTo>
                    <a:pt x="106522" y="0"/>
                  </a:moveTo>
                  <a:lnTo>
                    <a:pt x="0" y="1"/>
                  </a:lnTo>
                </a:path>
              </a:pathLst>
            </a:custGeom>
            <a:ln w="9525">
              <a:solidFill>
                <a:srgbClr val="4F59A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" name="object 16" descr=""/>
            <p:cNvSpPr/>
            <p:nvPr/>
          </p:nvSpPr>
          <p:spPr>
            <a:xfrm>
              <a:off x="1489430" y="4664544"/>
              <a:ext cx="0" cy="1056640"/>
            </a:xfrm>
            <a:custGeom>
              <a:avLst/>
              <a:gdLst/>
              <a:ahLst/>
              <a:cxnLst/>
              <a:rect l="l" t="t" r="r" b="b"/>
              <a:pathLst>
                <a:path w="0" h="1056639">
                  <a:moveTo>
                    <a:pt x="0" y="0"/>
                  </a:moveTo>
                  <a:lnTo>
                    <a:pt x="1" y="1056060"/>
                  </a:lnTo>
                </a:path>
              </a:pathLst>
            </a:custGeom>
            <a:ln w="9525">
              <a:solidFill>
                <a:srgbClr val="2F3B92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7" name="object 17" descr=""/>
            <p:cNvSpPr/>
            <p:nvPr/>
          </p:nvSpPr>
          <p:spPr>
            <a:xfrm>
              <a:off x="1436159" y="4664544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80" h="0">
                  <a:moveTo>
                    <a:pt x="106522" y="0"/>
                  </a:moveTo>
                  <a:lnTo>
                    <a:pt x="0" y="1"/>
                  </a:lnTo>
                </a:path>
              </a:pathLst>
            </a:custGeom>
            <a:ln w="9525">
              <a:solidFill>
                <a:srgbClr val="4F59A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18" name="object 18" descr=""/>
          <p:cNvGrpSpPr/>
          <p:nvPr/>
        </p:nvGrpSpPr>
        <p:grpSpPr>
          <a:xfrm>
            <a:off x="8178647" y="4407852"/>
            <a:ext cx="2132330" cy="1576705"/>
            <a:chOff x="8178647" y="4407852"/>
            <a:chExt cx="2132330" cy="1576705"/>
          </a:xfrm>
        </p:grpSpPr>
        <p:pic>
          <p:nvPicPr>
            <p:cNvPr id="19" name="object 19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9108223" y="4407852"/>
              <a:ext cx="76200" cy="249135"/>
            </a:xfrm>
            <a:prstGeom prst="rect">
              <a:avLst/>
            </a:prstGeom>
          </p:spPr>
        </p:pic>
        <p:sp>
          <p:nvSpPr>
            <p:cNvPr id="20" name="object 20" descr=""/>
            <p:cNvSpPr/>
            <p:nvPr/>
          </p:nvSpPr>
          <p:spPr>
            <a:xfrm>
              <a:off x="8910205" y="4717275"/>
              <a:ext cx="643890" cy="864869"/>
            </a:xfrm>
            <a:custGeom>
              <a:avLst/>
              <a:gdLst/>
              <a:ahLst/>
              <a:cxnLst/>
              <a:rect l="l" t="t" r="r" b="b"/>
              <a:pathLst>
                <a:path w="643890" h="864870">
                  <a:moveTo>
                    <a:pt x="0" y="0"/>
                  </a:moveTo>
                  <a:lnTo>
                    <a:pt x="643470" y="0"/>
                  </a:lnTo>
                  <a:lnTo>
                    <a:pt x="643470" y="864814"/>
                  </a:lnTo>
                  <a:lnTo>
                    <a:pt x="0" y="864814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C55A11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1" name="object 21" descr=""/>
            <p:cNvSpPr/>
            <p:nvPr/>
          </p:nvSpPr>
          <p:spPr>
            <a:xfrm>
              <a:off x="8184997" y="4717262"/>
              <a:ext cx="659130" cy="864869"/>
            </a:xfrm>
            <a:custGeom>
              <a:avLst/>
              <a:gdLst/>
              <a:ahLst/>
              <a:cxnLst/>
              <a:rect l="l" t="t" r="r" b="b"/>
              <a:pathLst>
                <a:path w="659129" h="864870">
                  <a:moveTo>
                    <a:pt x="0" y="0"/>
                  </a:moveTo>
                  <a:lnTo>
                    <a:pt x="658914" y="0"/>
                  </a:lnTo>
                  <a:lnTo>
                    <a:pt x="658914" y="864815"/>
                  </a:lnTo>
                  <a:lnTo>
                    <a:pt x="0" y="864815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C55A11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2" name="object 22" descr=""/>
            <p:cNvSpPr/>
            <p:nvPr/>
          </p:nvSpPr>
          <p:spPr>
            <a:xfrm>
              <a:off x="9609086" y="5253761"/>
              <a:ext cx="695325" cy="328930"/>
            </a:xfrm>
            <a:custGeom>
              <a:avLst/>
              <a:gdLst/>
              <a:ahLst/>
              <a:cxnLst/>
              <a:rect l="l" t="t" r="r" b="b"/>
              <a:pathLst>
                <a:path w="695325" h="328929">
                  <a:moveTo>
                    <a:pt x="0" y="0"/>
                  </a:moveTo>
                  <a:lnTo>
                    <a:pt x="695324" y="0"/>
                  </a:lnTo>
                  <a:lnTo>
                    <a:pt x="695324" y="328321"/>
                  </a:lnTo>
                  <a:lnTo>
                    <a:pt x="0" y="328321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C55A11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3" name="object 23" descr=""/>
            <p:cNvSpPr/>
            <p:nvPr/>
          </p:nvSpPr>
          <p:spPr>
            <a:xfrm>
              <a:off x="9609086" y="4717262"/>
              <a:ext cx="695325" cy="498475"/>
            </a:xfrm>
            <a:custGeom>
              <a:avLst/>
              <a:gdLst/>
              <a:ahLst/>
              <a:cxnLst/>
              <a:rect l="l" t="t" r="r" b="b"/>
              <a:pathLst>
                <a:path w="695325" h="498475">
                  <a:moveTo>
                    <a:pt x="0" y="0"/>
                  </a:moveTo>
                  <a:lnTo>
                    <a:pt x="695324" y="0"/>
                  </a:lnTo>
                  <a:lnTo>
                    <a:pt x="695324" y="498102"/>
                  </a:lnTo>
                  <a:lnTo>
                    <a:pt x="0" y="498102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C55A11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4" name="object 24" descr=""/>
            <p:cNvSpPr/>
            <p:nvPr/>
          </p:nvSpPr>
          <p:spPr>
            <a:xfrm>
              <a:off x="9710851" y="5491746"/>
              <a:ext cx="76200" cy="388620"/>
            </a:xfrm>
            <a:custGeom>
              <a:avLst/>
              <a:gdLst/>
              <a:ahLst/>
              <a:cxnLst/>
              <a:rect l="l" t="t" r="r" b="b"/>
              <a:pathLst>
                <a:path w="76200" h="388620">
                  <a:moveTo>
                    <a:pt x="34929" y="311924"/>
                  </a:moveTo>
                  <a:lnTo>
                    <a:pt x="0" y="311924"/>
                  </a:lnTo>
                  <a:lnTo>
                    <a:pt x="38303" y="388021"/>
                  </a:lnTo>
                  <a:lnTo>
                    <a:pt x="69837" y="324530"/>
                  </a:lnTo>
                  <a:lnTo>
                    <a:pt x="34963" y="324530"/>
                  </a:lnTo>
                  <a:lnTo>
                    <a:pt x="34929" y="311924"/>
                  </a:lnTo>
                  <a:close/>
                </a:path>
                <a:path w="76200" h="388620">
                  <a:moveTo>
                    <a:pt x="40436" y="0"/>
                  </a:moveTo>
                  <a:lnTo>
                    <a:pt x="34086" y="0"/>
                  </a:lnTo>
                  <a:lnTo>
                    <a:pt x="34929" y="311924"/>
                  </a:lnTo>
                  <a:lnTo>
                    <a:pt x="34963" y="324530"/>
                  </a:lnTo>
                  <a:lnTo>
                    <a:pt x="41313" y="324530"/>
                  </a:lnTo>
                  <a:lnTo>
                    <a:pt x="40436" y="0"/>
                  </a:lnTo>
                  <a:close/>
                </a:path>
                <a:path w="76200" h="388620">
                  <a:moveTo>
                    <a:pt x="76098" y="311924"/>
                  </a:moveTo>
                  <a:lnTo>
                    <a:pt x="41279" y="311924"/>
                  </a:lnTo>
                  <a:lnTo>
                    <a:pt x="41313" y="324530"/>
                  </a:lnTo>
                  <a:lnTo>
                    <a:pt x="69837" y="324530"/>
                  </a:lnTo>
                  <a:lnTo>
                    <a:pt x="76098" y="311924"/>
                  </a:lnTo>
                  <a:close/>
                </a:path>
              </a:pathLst>
            </a:custGeom>
            <a:solidFill>
              <a:srgbClr val="C55A11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5" name="object 25" descr=""/>
            <p:cNvSpPr/>
            <p:nvPr/>
          </p:nvSpPr>
          <p:spPr>
            <a:xfrm>
              <a:off x="9095053" y="5416613"/>
              <a:ext cx="411480" cy="567690"/>
            </a:xfrm>
            <a:custGeom>
              <a:avLst/>
              <a:gdLst/>
              <a:ahLst/>
              <a:cxnLst/>
              <a:rect l="l" t="t" r="r" b="b"/>
              <a:pathLst>
                <a:path w="411479" h="567689">
                  <a:moveTo>
                    <a:pt x="334924" y="491432"/>
                  </a:moveTo>
                  <a:lnTo>
                    <a:pt x="334924" y="567632"/>
                  </a:lnTo>
                  <a:lnTo>
                    <a:pt x="404774" y="532707"/>
                  </a:lnTo>
                  <a:lnTo>
                    <a:pt x="347624" y="532707"/>
                  </a:lnTo>
                  <a:lnTo>
                    <a:pt x="347624" y="526357"/>
                  </a:lnTo>
                  <a:lnTo>
                    <a:pt x="404774" y="526357"/>
                  </a:lnTo>
                  <a:lnTo>
                    <a:pt x="334924" y="491432"/>
                  </a:lnTo>
                  <a:close/>
                </a:path>
                <a:path w="411479" h="567689">
                  <a:moveTo>
                    <a:pt x="6350" y="0"/>
                  </a:moveTo>
                  <a:lnTo>
                    <a:pt x="0" y="0"/>
                  </a:lnTo>
                  <a:lnTo>
                    <a:pt x="0" y="532707"/>
                  </a:lnTo>
                  <a:lnTo>
                    <a:pt x="334924" y="532707"/>
                  </a:lnTo>
                  <a:lnTo>
                    <a:pt x="334924" y="529532"/>
                  </a:lnTo>
                  <a:lnTo>
                    <a:pt x="6350" y="529532"/>
                  </a:lnTo>
                  <a:lnTo>
                    <a:pt x="3175" y="526357"/>
                  </a:lnTo>
                  <a:lnTo>
                    <a:pt x="6350" y="526357"/>
                  </a:lnTo>
                  <a:lnTo>
                    <a:pt x="6350" y="0"/>
                  </a:lnTo>
                  <a:close/>
                </a:path>
                <a:path w="411479" h="567689">
                  <a:moveTo>
                    <a:pt x="404774" y="526357"/>
                  </a:moveTo>
                  <a:lnTo>
                    <a:pt x="347624" y="526357"/>
                  </a:lnTo>
                  <a:lnTo>
                    <a:pt x="347624" y="532707"/>
                  </a:lnTo>
                  <a:lnTo>
                    <a:pt x="404774" y="532707"/>
                  </a:lnTo>
                  <a:lnTo>
                    <a:pt x="411124" y="529532"/>
                  </a:lnTo>
                  <a:lnTo>
                    <a:pt x="404774" y="526357"/>
                  </a:lnTo>
                  <a:close/>
                </a:path>
                <a:path w="411479" h="567689">
                  <a:moveTo>
                    <a:pt x="6350" y="526357"/>
                  </a:moveTo>
                  <a:lnTo>
                    <a:pt x="3175" y="526357"/>
                  </a:lnTo>
                  <a:lnTo>
                    <a:pt x="6350" y="529532"/>
                  </a:lnTo>
                  <a:lnTo>
                    <a:pt x="6350" y="526357"/>
                  </a:lnTo>
                  <a:close/>
                </a:path>
                <a:path w="411479" h="567689">
                  <a:moveTo>
                    <a:pt x="334924" y="526357"/>
                  </a:moveTo>
                  <a:lnTo>
                    <a:pt x="6350" y="526357"/>
                  </a:lnTo>
                  <a:lnTo>
                    <a:pt x="6350" y="529532"/>
                  </a:lnTo>
                  <a:lnTo>
                    <a:pt x="334924" y="529532"/>
                  </a:lnTo>
                  <a:lnTo>
                    <a:pt x="334924" y="526357"/>
                  </a:lnTo>
                  <a:close/>
                </a:path>
              </a:pathLst>
            </a:custGeom>
            <a:solidFill>
              <a:srgbClr val="C55A11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26" name="object 26" descr=""/>
          <p:cNvSpPr txBox="1"/>
          <p:nvPr/>
        </p:nvSpPr>
        <p:spPr>
          <a:xfrm>
            <a:off x="1092178" y="5087111"/>
            <a:ext cx="260985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25">
                <a:solidFill>
                  <a:srgbClr val="2A3796"/>
                </a:solidFill>
                <a:latin typeface="Arial"/>
                <a:cs typeface="Arial"/>
              </a:rPr>
              <a:t>870</a:t>
            </a:r>
            <a:endParaRPr sz="1100">
              <a:latin typeface="Arial"/>
              <a:cs typeface="Arial"/>
            </a:endParaRPr>
          </a:p>
        </p:txBody>
      </p:sp>
      <p:grpSp>
        <p:nvGrpSpPr>
          <p:cNvPr id="27" name="object 27" descr=""/>
          <p:cNvGrpSpPr/>
          <p:nvPr/>
        </p:nvGrpSpPr>
        <p:grpSpPr>
          <a:xfrm>
            <a:off x="535355" y="1112100"/>
            <a:ext cx="4088129" cy="2715895"/>
            <a:chOff x="535355" y="1112100"/>
            <a:chExt cx="4088129" cy="2715895"/>
          </a:xfrm>
        </p:grpSpPr>
        <p:pic>
          <p:nvPicPr>
            <p:cNvPr id="28" name="object 28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535355" y="1112100"/>
              <a:ext cx="4087964" cy="2715742"/>
            </a:xfrm>
            <a:prstGeom prst="rect">
              <a:avLst/>
            </a:prstGeom>
          </p:spPr>
        </p:pic>
        <p:sp>
          <p:nvSpPr>
            <p:cNvPr id="29" name="object 29" descr=""/>
            <p:cNvSpPr/>
            <p:nvPr/>
          </p:nvSpPr>
          <p:spPr>
            <a:xfrm>
              <a:off x="4595837" y="1969249"/>
              <a:ext cx="0" cy="1134110"/>
            </a:xfrm>
            <a:custGeom>
              <a:avLst/>
              <a:gdLst/>
              <a:ahLst/>
              <a:cxnLst/>
              <a:rect l="l" t="t" r="r" b="b"/>
              <a:pathLst>
                <a:path w="0" h="1134110">
                  <a:moveTo>
                    <a:pt x="0" y="0"/>
                  </a:moveTo>
                  <a:lnTo>
                    <a:pt x="1" y="1133930"/>
                  </a:lnTo>
                </a:path>
              </a:pathLst>
            </a:custGeom>
            <a:ln w="9525">
              <a:solidFill>
                <a:srgbClr val="283691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0" name="object 30" descr=""/>
            <p:cNvSpPr/>
            <p:nvPr/>
          </p:nvSpPr>
          <p:spPr>
            <a:xfrm>
              <a:off x="1229024" y="1921560"/>
              <a:ext cx="0" cy="1873250"/>
            </a:xfrm>
            <a:custGeom>
              <a:avLst/>
              <a:gdLst/>
              <a:ahLst/>
              <a:cxnLst/>
              <a:rect l="l" t="t" r="r" b="b"/>
              <a:pathLst>
                <a:path w="0" h="1873250">
                  <a:moveTo>
                    <a:pt x="0" y="0"/>
                  </a:moveTo>
                  <a:lnTo>
                    <a:pt x="1" y="1872701"/>
                  </a:lnTo>
                </a:path>
              </a:pathLst>
            </a:custGeom>
            <a:ln w="9525">
              <a:solidFill>
                <a:srgbClr val="283691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1" name="object 31" descr=""/>
            <p:cNvSpPr/>
            <p:nvPr/>
          </p:nvSpPr>
          <p:spPr>
            <a:xfrm>
              <a:off x="1229024" y="3788956"/>
              <a:ext cx="1333500" cy="0"/>
            </a:xfrm>
            <a:custGeom>
              <a:avLst/>
              <a:gdLst/>
              <a:ahLst/>
              <a:cxnLst/>
              <a:rect l="l" t="t" r="r" b="b"/>
              <a:pathLst>
                <a:path w="1333500" h="0">
                  <a:moveTo>
                    <a:pt x="0" y="0"/>
                  </a:moveTo>
                  <a:lnTo>
                    <a:pt x="1333430" y="1"/>
                  </a:lnTo>
                </a:path>
              </a:pathLst>
            </a:custGeom>
            <a:ln w="9525">
              <a:solidFill>
                <a:srgbClr val="283691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32" name="object 32" descr=""/>
          <p:cNvSpPr txBox="1"/>
          <p:nvPr/>
        </p:nvSpPr>
        <p:spPr>
          <a:xfrm>
            <a:off x="4748212" y="2423160"/>
            <a:ext cx="322580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15">
                <a:solidFill>
                  <a:srgbClr val="2E3A93"/>
                </a:solidFill>
                <a:latin typeface="Arial"/>
                <a:cs typeface="Arial"/>
              </a:rPr>
              <a:t>1000</a:t>
            </a:r>
            <a:endParaRPr sz="1100">
              <a:latin typeface="Arial"/>
              <a:cs typeface="Arial"/>
            </a:endParaRPr>
          </a:p>
        </p:txBody>
      </p:sp>
      <p:sp>
        <p:nvSpPr>
          <p:cNvPr id="33" name="object 33" descr=""/>
          <p:cNvSpPr txBox="1"/>
          <p:nvPr/>
        </p:nvSpPr>
        <p:spPr>
          <a:xfrm>
            <a:off x="1732305" y="3849623"/>
            <a:ext cx="311150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45">
                <a:solidFill>
                  <a:srgbClr val="2E3A93"/>
                </a:solidFill>
                <a:latin typeface="Arial"/>
                <a:cs typeface="Arial"/>
              </a:rPr>
              <a:t>1200</a:t>
            </a:r>
            <a:endParaRPr sz="1100">
              <a:latin typeface="Arial"/>
              <a:cs typeface="Arial"/>
            </a:endParaRPr>
          </a:p>
        </p:txBody>
      </p:sp>
      <p:sp>
        <p:nvSpPr>
          <p:cNvPr id="34" name="object 34" descr=""/>
          <p:cNvSpPr txBox="1"/>
          <p:nvPr/>
        </p:nvSpPr>
        <p:spPr>
          <a:xfrm>
            <a:off x="791137" y="2755392"/>
            <a:ext cx="309880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40">
                <a:solidFill>
                  <a:srgbClr val="2E3A93"/>
                </a:solidFill>
                <a:latin typeface="Arial"/>
                <a:cs typeface="Arial"/>
              </a:rPr>
              <a:t>1670</a:t>
            </a:r>
            <a:endParaRPr sz="1100">
              <a:latin typeface="Arial"/>
              <a:cs typeface="Arial"/>
            </a:endParaRPr>
          </a:p>
        </p:txBody>
      </p:sp>
      <p:sp>
        <p:nvSpPr>
          <p:cNvPr id="35" name="object 35" descr=""/>
          <p:cNvSpPr txBox="1"/>
          <p:nvPr/>
        </p:nvSpPr>
        <p:spPr>
          <a:xfrm>
            <a:off x="8246109" y="5872479"/>
            <a:ext cx="1986914" cy="4502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53975">
              <a:lnSpc>
                <a:spcPct val="100000"/>
              </a:lnSpc>
              <a:spcBef>
                <a:spcPts val="100"/>
              </a:spcBef>
              <a:tabLst>
                <a:tab pos="1303655" algn="l"/>
              </a:tabLst>
            </a:pPr>
            <a:r>
              <a:rPr dirty="0" sz="700" spc="-10">
                <a:solidFill>
                  <a:srgbClr val="C55A11"/>
                </a:solidFill>
                <a:latin typeface="Arial"/>
                <a:cs typeface="Arial"/>
              </a:rPr>
              <a:t>Cooking</a:t>
            </a:r>
            <a:r>
              <a:rPr dirty="0" sz="700">
                <a:solidFill>
                  <a:srgbClr val="C55A11"/>
                </a:solidFill>
                <a:latin typeface="Arial"/>
                <a:cs typeface="Arial"/>
              </a:rPr>
              <a:t>	</a:t>
            </a:r>
            <a:r>
              <a:rPr dirty="0" baseline="3968" sz="1050" spc="-15">
                <a:solidFill>
                  <a:srgbClr val="C55A11"/>
                </a:solidFill>
                <a:latin typeface="Arial"/>
                <a:cs typeface="Arial"/>
              </a:rPr>
              <a:t>Consumables</a:t>
            </a:r>
            <a:endParaRPr baseline="3968" sz="105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375"/>
              </a:spcBef>
            </a:pPr>
            <a:endParaRPr sz="7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dirty="0" sz="1100" spc="-70">
                <a:solidFill>
                  <a:srgbClr val="2E3A93"/>
                </a:solidFill>
                <a:latin typeface="Arial"/>
                <a:cs typeface="Arial"/>
              </a:rPr>
              <a:t>KITCHEN</a:t>
            </a:r>
            <a:r>
              <a:rPr dirty="0" sz="1100" spc="5">
                <a:solidFill>
                  <a:srgbClr val="2E3A93"/>
                </a:solidFill>
                <a:latin typeface="Arial"/>
                <a:cs typeface="Arial"/>
              </a:rPr>
              <a:t> </a:t>
            </a:r>
            <a:r>
              <a:rPr dirty="0" sz="1100" spc="-45">
                <a:solidFill>
                  <a:srgbClr val="2E3A93"/>
                </a:solidFill>
                <a:latin typeface="Arial"/>
                <a:cs typeface="Arial"/>
              </a:rPr>
              <a:t>FUNCTION</a:t>
            </a:r>
            <a:r>
              <a:rPr dirty="0" sz="1100" spc="5">
                <a:solidFill>
                  <a:srgbClr val="2E3A93"/>
                </a:solidFill>
                <a:latin typeface="Arial"/>
                <a:cs typeface="Arial"/>
              </a:rPr>
              <a:t> </a:t>
            </a:r>
            <a:r>
              <a:rPr dirty="0" sz="1100" spc="-10">
                <a:solidFill>
                  <a:srgbClr val="2E3A93"/>
                </a:solidFill>
                <a:latin typeface="Arial"/>
                <a:cs typeface="Arial"/>
              </a:rPr>
              <a:t>DIAGRAM</a:t>
            </a:r>
            <a:endParaRPr sz="1100">
              <a:latin typeface="Arial"/>
              <a:cs typeface="Arial"/>
            </a:endParaRPr>
          </a:p>
        </p:txBody>
      </p:sp>
      <p:grpSp>
        <p:nvGrpSpPr>
          <p:cNvPr id="36" name="object 36" descr=""/>
          <p:cNvGrpSpPr/>
          <p:nvPr/>
        </p:nvGrpSpPr>
        <p:grpSpPr>
          <a:xfrm>
            <a:off x="8130768" y="1330617"/>
            <a:ext cx="2186940" cy="106680"/>
            <a:chOff x="8130768" y="1330617"/>
            <a:chExt cx="2186940" cy="106680"/>
          </a:xfrm>
        </p:grpSpPr>
        <p:sp>
          <p:nvSpPr>
            <p:cNvPr id="37" name="object 37" descr=""/>
            <p:cNvSpPr/>
            <p:nvPr/>
          </p:nvSpPr>
          <p:spPr>
            <a:xfrm>
              <a:off x="8872537" y="1330617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80">
                  <a:moveTo>
                    <a:pt x="0" y="0"/>
                  </a:moveTo>
                  <a:lnTo>
                    <a:pt x="1" y="106522"/>
                  </a:lnTo>
                </a:path>
              </a:pathLst>
            </a:custGeom>
            <a:ln w="9525">
              <a:solidFill>
                <a:srgbClr val="4F59A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8" name="object 38" descr=""/>
            <p:cNvSpPr/>
            <p:nvPr/>
          </p:nvSpPr>
          <p:spPr>
            <a:xfrm>
              <a:off x="8135531" y="1380731"/>
              <a:ext cx="2176145" cy="0"/>
            </a:xfrm>
            <a:custGeom>
              <a:avLst/>
              <a:gdLst/>
              <a:ahLst/>
              <a:cxnLst/>
              <a:rect l="l" t="t" r="r" b="b"/>
              <a:pathLst>
                <a:path w="2176145" h="0">
                  <a:moveTo>
                    <a:pt x="0" y="0"/>
                  </a:moveTo>
                  <a:lnTo>
                    <a:pt x="2176091" y="1"/>
                  </a:lnTo>
                </a:path>
              </a:pathLst>
            </a:custGeom>
            <a:ln w="9525">
              <a:solidFill>
                <a:srgbClr val="2F3B92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9" name="object 39" descr=""/>
            <p:cNvSpPr/>
            <p:nvPr/>
          </p:nvSpPr>
          <p:spPr>
            <a:xfrm>
              <a:off x="8135531" y="1330617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80">
                  <a:moveTo>
                    <a:pt x="0" y="0"/>
                  </a:moveTo>
                  <a:lnTo>
                    <a:pt x="1" y="106522"/>
                  </a:lnTo>
                </a:path>
              </a:pathLst>
            </a:custGeom>
            <a:ln w="9525">
              <a:solidFill>
                <a:srgbClr val="4F59A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0" name="object 40" descr=""/>
            <p:cNvSpPr/>
            <p:nvPr/>
          </p:nvSpPr>
          <p:spPr>
            <a:xfrm>
              <a:off x="9594050" y="1330617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80">
                  <a:moveTo>
                    <a:pt x="0" y="0"/>
                  </a:moveTo>
                  <a:lnTo>
                    <a:pt x="1" y="106522"/>
                  </a:lnTo>
                </a:path>
              </a:pathLst>
            </a:custGeom>
            <a:ln w="9525">
              <a:solidFill>
                <a:srgbClr val="4F59A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1" name="object 41" descr=""/>
            <p:cNvSpPr/>
            <p:nvPr/>
          </p:nvSpPr>
          <p:spPr>
            <a:xfrm>
              <a:off x="10312387" y="1330617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80">
                  <a:moveTo>
                    <a:pt x="0" y="0"/>
                  </a:moveTo>
                  <a:lnTo>
                    <a:pt x="1" y="106522"/>
                  </a:lnTo>
                </a:path>
              </a:pathLst>
            </a:custGeom>
            <a:ln w="9525">
              <a:solidFill>
                <a:srgbClr val="4F59A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42" name="object 42" descr=""/>
          <p:cNvSpPr txBox="1"/>
          <p:nvPr/>
        </p:nvSpPr>
        <p:spPr>
          <a:xfrm>
            <a:off x="8340470" y="1121664"/>
            <a:ext cx="273685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25">
                <a:solidFill>
                  <a:srgbClr val="2A3796"/>
                </a:solidFill>
                <a:latin typeface="Arial"/>
                <a:cs typeface="Arial"/>
              </a:rPr>
              <a:t>600</a:t>
            </a:r>
            <a:endParaRPr sz="1100">
              <a:latin typeface="Arial"/>
              <a:cs typeface="Arial"/>
            </a:endParaRPr>
          </a:p>
        </p:txBody>
      </p:sp>
      <p:sp>
        <p:nvSpPr>
          <p:cNvPr id="43" name="object 43" descr=""/>
          <p:cNvSpPr txBox="1"/>
          <p:nvPr/>
        </p:nvSpPr>
        <p:spPr>
          <a:xfrm>
            <a:off x="9108961" y="1121664"/>
            <a:ext cx="273685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25">
                <a:solidFill>
                  <a:srgbClr val="2A3796"/>
                </a:solidFill>
                <a:latin typeface="Arial"/>
                <a:cs typeface="Arial"/>
              </a:rPr>
              <a:t>600</a:t>
            </a:r>
            <a:endParaRPr sz="1100">
              <a:latin typeface="Arial"/>
              <a:cs typeface="Arial"/>
            </a:endParaRPr>
          </a:p>
        </p:txBody>
      </p:sp>
      <p:sp>
        <p:nvSpPr>
          <p:cNvPr id="44" name="object 44" descr=""/>
          <p:cNvSpPr txBox="1"/>
          <p:nvPr/>
        </p:nvSpPr>
        <p:spPr>
          <a:xfrm>
            <a:off x="8235340" y="2663952"/>
            <a:ext cx="2023110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65">
                <a:solidFill>
                  <a:srgbClr val="2E3A93"/>
                </a:solidFill>
                <a:latin typeface="Arial"/>
                <a:cs typeface="Arial"/>
              </a:rPr>
              <a:t>KITCHEN</a:t>
            </a:r>
            <a:r>
              <a:rPr dirty="0" sz="1100" spc="-5">
                <a:solidFill>
                  <a:srgbClr val="2E3A93"/>
                </a:solidFill>
                <a:latin typeface="Arial"/>
                <a:cs typeface="Arial"/>
              </a:rPr>
              <a:t> </a:t>
            </a:r>
            <a:r>
              <a:rPr dirty="0" sz="1100" spc="-75">
                <a:solidFill>
                  <a:srgbClr val="2E3A93"/>
                </a:solidFill>
                <a:latin typeface="Arial"/>
                <a:cs typeface="Arial"/>
              </a:rPr>
              <a:t>LAYOUT</a:t>
            </a:r>
            <a:r>
              <a:rPr dirty="0" sz="1100" spc="-45">
                <a:solidFill>
                  <a:srgbClr val="2E3A93"/>
                </a:solidFill>
                <a:latin typeface="Arial"/>
                <a:cs typeface="Arial"/>
              </a:rPr>
              <a:t> </a:t>
            </a:r>
            <a:r>
              <a:rPr dirty="0" sz="1100" spc="-20">
                <a:solidFill>
                  <a:srgbClr val="2E3A93"/>
                </a:solidFill>
                <a:latin typeface="Arial"/>
                <a:cs typeface="Arial"/>
              </a:rPr>
              <a:t>DIMENSIONS</a:t>
            </a:r>
            <a:endParaRPr sz="1100">
              <a:latin typeface="Arial"/>
              <a:cs typeface="Arial"/>
            </a:endParaRPr>
          </a:p>
        </p:txBody>
      </p:sp>
      <p:sp>
        <p:nvSpPr>
          <p:cNvPr id="45" name="object 45" descr=""/>
          <p:cNvSpPr txBox="1"/>
          <p:nvPr/>
        </p:nvSpPr>
        <p:spPr>
          <a:xfrm>
            <a:off x="9838753" y="1121664"/>
            <a:ext cx="273685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25">
                <a:solidFill>
                  <a:srgbClr val="2A3796"/>
                </a:solidFill>
                <a:latin typeface="Arial"/>
                <a:cs typeface="Arial"/>
              </a:rPr>
              <a:t>600</a:t>
            </a:r>
            <a:endParaRPr sz="1100">
              <a:latin typeface="Arial"/>
              <a:cs typeface="Arial"/>
            </a:endParaRPr>
          </a:p>
        </p:txBody>
      </p:sp>
      <p:graphicFrame>
        <p:nvGraphicFramePr>
          <p:cNvPr id="46" name="object 46" descr=""/>
          <p:cNvGraphicFramePr>
            <a:graphicFrameLocks noGrp="1"/>
          </p:cNvGraphicFramePr>
          <p:nvPr/>
        </p:nvGraphicFramePr>
        <p:xfrm>
          <a:off x="8130768" y="1599933"/>
          <a:ext cx="2277110" cy="7543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35965"/>
                <a:gridCol w="726440"/>
                <a:gridCol w="728344"/>
              </a:tblGrid>
              <a:tr h="75438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403F3D"/>
                      </a:solidFill>
                      <a:prstDash val="solid"/>
                    </a:lnL>
                    <a:lnR w="12700">
                      <a:solidFill>
                        <a:srgbClr val="403F3D"/>
                      </a:solidFill>
                      <a:prstDash val="solid"/>
                    </a:lnR>
                    <a:lnT w="9525">
                      <a:solidFill>
                        <a:srgbClr val="403F3D"/>
                      </a:solidFill>
                      <a:prstDash val="solid"/>
                    </a:lnT>
                    <a:lnB w="9525">
                      <a:solidFill>
                        <a:srgbClr val="403F3D"/>
                      </a:solidFill>
                      <a:prstDash val="solid"/>
                    </a:lnB>
                    <a:solidFill>
                      <a:srgbClr val="E4E3E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2700">
                      <a:solidFill>
                        <a:srgbClr val="403F3D"/>
                      </a:solidFill>
                      <a:prstDash val="solid"/>
                    </a:lnL>
                    <a:lnR w="9525">
                      <a:solidFill>
                        <a:srgbClr val="403F3D"/>
                      </a:solidFill>
                      <a:prstDash val="solid"/>
                    </a:lnR>
                    <a:lnT w="9525">
                      <a:solidFill>
                        <a:srgbClr val="403F3D"/>
                      </a:solidFill>
                      <a:prstDash val="solid"/>
                    </a:lnT>
                    <a:lnB w="9525">
                      <a:solidFill>
                        <a:srgbClr val="403F3D"/>
                      </a:solidFill>
                      <a:prstDash val="solid"/>
                    </a:lnB>
                    <a:solidFill>
                      <a:srgbClr val="E4E3E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403F3D"/>
                      </a:solidFill>
                      <a:prstDash val="solid"/>
                    </a:lnL>
                    <a:lnR w="9525">
                      <a:solidFill>
                        <a:srgbClr val="403F3D"/>
                      </a:solidFill>
                      <a:prstDash val="solid"/>
                    </a:lnR>
                    <a:lnT w="9525">
                      <a:solidFill>
                        <a:srgbClr val="403F3D"/>
                      </a:solidFill>
                      <a:prstDash val="solid"/>
                    </a:lnT>
                    <a:lnB w="9525">
                      <a:solidFill>
                        <a:srgbClr val="403F3D"/>
                      </a:solidFill>
                      <a:prstDash val="solid"/>
                    </a:lnB>
                    <a:solidFill>
                      <a:srgbClr val="E4E3E3"/>
                    </a:solidFill>
                  </a:tcPr>
                </a:tc>
              </a:tr>
            </a:tbl>
          </a:graphicData>
        </a:graphic>
      </p:graphicFrame>
      <p:sp>
        <p:nvSpPr>
          <p:cNvPr id="47" name="object 47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301215" rIns="0" bIns="0" rtlCol="0" vert="horz">
            <a:spAutoFit/>
          </a:bodyPr>
          <a:lstStyle/>
          <a:p>
            <a:pPr marL="994410">
              <a:lnSpc>
                <a:spcPct val="100000"/>
              </a:lnSpc>
              <a:spcBef>
                <a:spcPts val="110"/>
              </a:spcBef>
            </a:pPr>
            <a:r>
              <a:rPr dirty="0"/>
              <a:t>I</a:t>
            </a:r>
            <a:r>
              <a:rPr dirty="0" spc="-20"/>
              <a:t> </a:t>
            </a:r>
            <a:r>
              <a:rPr dirty="0" spc="-125"/>
              <a:t>SHAPE</a:t>
            </a:r>
            <a:r>
              <a:rPr dirty="0" spc="-15"/>
              <a:t> </a:t>
            </a:r>
            <a:r>
              <a:rPr dirty="0" spc="240"/>
              <a:t>//</a:t>
            </a:r>
            <a:r>
              <a:rPr dirty="0" spc="-10"/>
              <a:t> 3000_1800</a:t>
            </a:r>
          </a:p>
        </p:txBody>
      </p:sp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983537" y="3334258"/>
            <a:ext cx="3395141" cy="2683978"/>
          </a:xfrm>
          <a:prstGeom prst="rect">
            <a:avLst/>
          </a:prstGeom>
        </p:spPr>
      </p:pic>
      <p:pic>
        <p:nvPicPr>
          <p:cNvPr id="3" name="object 3" descr="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8580" y="1738261"/>
            <a:ext cx="5746597" cy="3346716"/>
          </a:xfrm>
          <a:prstGeom prst="rect">
            <a:avLst/>
          </a:prstGeom>
        </p:spPr>
      </p:pic>
      <p:sp>
        <p:nvSpPr>
          <p:cNvPr id="4" name="object 4" descr=""/>
          <p:cNvSpPr/>
          <p:nvPr/>
        </p:nvSpPr>
        <p:spPr>
          <a:xfrm>
            <a:off x="8788400" y="3440010"/>
            <a:ext cx="2475230" cy="471170"/>
          </a:xfrm>
          <a:custGeom>
            <a:avLst/>
            <a:gdLst/>
            <a:ahLst/>
            <a:cxnLst/>
            <a:rect l="l" t="t" r="r" b="b"/>
            <a:pathLst>
              <a:path w="2475229" h="471170">
                <a:moveTo>
                  <a:pt x="0" y="0"/>
                </a:moveTo>
                <a:lnTo>
                  <a:pt x="2474911" y="0"/>
                </a:lnTo>
                <a:lnTo>
                  <a:pt x="2474911" y="470670"/>
                </a:lnTo>
                <a:lnTo>
                  <a:pt x="0" y="470670"/>
                </a:lnTo>
                <a:lnTo>
                  <a:pt x="0" y="0"/>
                </a:lnTo>
                <a:close/>
              </a:path>
            </a:pathLst>
          </a:custGeom>
          <a:ln w="12700">
            <a:solidFill>
              <a:srgbClr val="C55A11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" name="object 5" descr=""/>
          <p:cNvSpPr/>
          <p:nvPr/>
        </p:nvSpPr>
        <p:spPr>
          <a:xfrm>
            <a:off x="8694153" y="5073535"/>
            <a:ext cx="300355" cy="816610"/>
          </a:xfrm>
          <a:custGeom>
            <a:avLst/>
            <a:gdLst/>
            <a:ahLst/>
            <a:cxnLst/>
            <a:rect l="l" t="t" r="r" b="b"/>
            <a:pathLst>
              <a:path w="300354" h="816610">
                <a:moveTo>
                  <a:pt x="0" y="0"/>
                </a:moveTo>
                <a:lnTo>
                  <a:pt x="299983" y="0"/>
                </a:lnTo>
                <a:lnTo>
                  <a:pt x="299983" y="816496"/>
                </a:lnTo>
                <a:lnTo>
                  <a:pt x="0" y="816496"/>
                </a:lnTo>
                <a:lnTo>
                  <a:pt x="0" y="0"/>
                </a:lnTo>
                <a:close/>
              </a:path>
            </a:pathLst>
          </a:custGeom>
          <a:ln w="12700">
            <a:solidFill>
              <a:srgbClr val="C55A11"/>
            </a:solidFill>
          </a:ln>
        </p:spPr>
        <p:txBody>
          <a:bodyPr wrap="square" lIns="0" tIns="0" rIns="0" bIns="0" rtlCol="0"/>
          <a:lstStyle/>
          <a:p/>
        </p:txBody>
      </p:sp>
      <p:grpSp>
        <p:nvGrpSpPr>
          <p:cNvPr id="6" name="object 6" descr=""/>
          <p:cNvGrpSpPr/>
          <p:nvPr/>
        </p:nvGrpSpPr>
        <p:grpSpPr>
          <a:xfrm>
            <a:off x="9053347" y="5066512"/>
            <a:ext cx="2300605" cy="829944"/>
            <a:chOff x="9053347" y="5066512"/>
            <a:chExt cx="2300605" cy="829944"/>
          </a:xfrm>
        </p:grpSpPr>
        <p:sp>
          <p:nvSpPr>
            <p:cNvPr id="7" name="object 7" descr=""/>
            <p:cNvSpPr/>
            <p:nvPr/>
          </p:nvSpPr>
          <p:spPr>
            <a:xfrm>
              <a:off x="10035895" y="5072862"/>
              <a:ext cx="311785" cy="817244"/>
            </a:xfrm>
            <a:custGeom>
              <a:avLst/>
              <a:gdLst/>
              <a:ahLst/>
              <a:cxnLst/>
              <a:rect l="l" t="t" r="r" b="b"/>
              <a:pathLst>
                <a:path w="311784" h="817245">
                  <a:moveTo>
                    <a:pt x="0" y="0"/>
                  </a:moveTo>
                  <a:lnTo>
                    <a:pt x="311626" y="0"/>
                  </a:lnTo>
                  <a:lnTo>
                    <a:pt x="311626" y="817175"/>
                  </a:lnTo>
                  <a:lnTo>
                    <a:pt x="0" y="817175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C55A11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" name="object 8" descr=""/>
            <p:cNvSpPr/>
            <p:nvPr/>
          </p:nvSpPr>
          <p:spPr>
            <a:xfrm>
              <a:off x="9059697" y="5072862"/>
              <a:ext cx="939800" cy="817244"/>
            </a:xfrm>
            <a:custGeom>
              <a:avLst/>
              <a:gdLst/>
              <a:ahLst/>
              <a:cxnLst/>
              <a:rect l="l" t="t" r="r" b="b"/>
              <a:pathLst>
                <a:path w="939800" h="817245">
                  <a:moveTo>
                    <a:pt x="0" y="0"/>
                  </a:moveTo>
                  <a:lnTo>
                    <a:pt x="939740" y="0"/>
                  </a:lnTo>
                  <a:lnTo>
                    <a:pt x="939740" y="817175"/>
                  </a:lnTo>
                  <a:lnTo>
                    <a:pt x="0" y="817175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C55A11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" name="object 9" descr=""/>
            <p:cNvSpPr/>
            <p:nvPr/>
          </p:nvSpPr>
          <p:spPr>
            <a:xfrm>
              <a:off x="10385425" y="5072862"/>
              <a:ext cx="962025" cy="817244"/>
            </a:xfrm>
            <a:custGeom>
              <a:avLst/>
              <a:gdLst/>
              <a:ahLst/>
              <a:cxnLst/>
              <a:rect l="l" t="t" r="r" b="b"/>
              <a:pathLst>
                <a:path w="962025" h="817245">
                  <a:moveTo>
                    <a:pt x="0" y="0"/>
                  </a:moveTo>
                  <a:lnTo>
                    <a:pt x="962024" y="0"/>
                  </a:lnTo>
                  <a:lnTo>
                    <a:pt x="962024" y="817175"/>
                  </a:lnTo>
                  <a:lnTo>
                    <a:pt x="0" y="817175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C55A11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0" name="object 10" descr=""/>
          <p:cNvSpPr/>
          <p:nvPr/>
        </p:nvSpPr>
        <p:spPr>
          <a:xfrm>
            <a:off x="8788400" y="3960672"/>
            <a:ext cx="2475230" cy="457834"/>
          </a:xfrm>
          <a:custGeom>
            <a:avLst/>
            <a:gdLst/>
            <a:ahLst/>
            <a:cxnLst/>
            <a:rect l="l" t="t" r="r" b="b"/>
            <a:pathLst>
              <a:path w="2475229" h="457835">
                <a:moveTo>
                  <a:pt x="0" y="0"/>
                </a:moveTo>
                <a:lnTo>
                  <a:pt x="2474911" y="0"/>
                </a:lnTo>
                <a:lnTo>
                  <a:pt x="2474911" y="457627"/>
                </a:lnTo>
                <a:lnTo>
                  <a:pt x="0" y="457627"/>
                </a:lnTo>
                <a:lnTo>
                  <a:pt x="0" y="0"/>
                </a:lnTo>
                <a:close/>
              </a:path>
            </a:pathLst>
          </a:custGeom>
          <a:ln w="12700">
            <a:solidFill>
              <a:srgbClr val="C55A11"/>
            </a:solidFill>
          </a:ln>
        </p:spPr>
        <p:txBody>
          <a:bodyPr wrap="square" lIns="0" tIns="0" rIns="0" bIns="0" rtlCol="0"/>
          <a:lstStyle/>
          <a:p/>
        </p:txBody>
      </p:sp>
      <p:grpSp>
        <p:nvGrpSpPr>
          <p:cNvPr id="11" name="object 11" descr=""/>
          <p:cNvGrpSpPr/>
          <p:nvPr/>
        </p:nvGrpSpPr>
        <p:grpSpPr>
          <a:xfrm>
            <a:off x="8015236" y="3367887"/>
            <a:ext cx="646430" cy="2528570"/>
            <a:chOff x="8015236" y="3367887"/>
            <a:chExt cx="646430" cy="2528570"/>
          </a:xfrm>
        </p:grpSpPr>
        <p:sp>
          <p:nvSpPr>
            <p:cNvPr id="12" name="object 12" descr=""/>
            <p:cNvSpPr/>
            <p:nvPr/>
          </p:nvSpPr>
          <p:spPr>
            <a:xfrm>
              <a:off x="8021586" y="3374237"/>
              <a:ext cx="633730" cy="998219"/>
            </a:xfrm>
            <a:custGeom>
              <a:avLst/>
              <a:gdLst/>
              <a:ahLst/>
              <a:cxnLst/>
              <a:rect l="l" t="t" r="r" b="b"/>
              <a:pathLst>
                <a:path w="633729" h="998220">
                  <a:moveTo>
                    <a:pt x="0" y="0"/>
                  </a:moveTo>
                  <a:lnTo>
                    <a:pt x="633661" y="0"/>
                  </a:lnTo>
                  <a:lnTo>
                    <a:pt x="633661" y="997732"/>
                  </a:lnTo>
                  <a:lnTo>
                    <a:pt x="0" y="997732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C55A11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" name="object 13" descr=""/>
            <p:cNvSpPr/>
            <p:nvPr/>
          </p:nvSpPr>
          <p:spPr>
            <a:xfrm>
              <a:off x="8021586" y="4418291"/>
              <a:ext cx="625475" cy="1471930"/>
            </a:xfrm>
            <a:custGeom>
              <a:avLst/>
              <a:gdLst/>
              <a:ahLst/>
              <a:cxnLst/>
              <a:rect l="l" t="t" r="r" b="b"/>
              <a:pathLst>
                <a:path w="625475" h="1471929">
                  <a:moveTo>
                    <a:pt x="0" y="0"/>
                  </a:moveTo>
                  <a:lnTo>
                    <a:pt x="625317" y="0"/>
                  </a:lnTo>
                  <a:lnTo>
                    <a:pt x="625317" y="1471740"/>
                  </a:lnTo>
                  <a:lnTo>
                    <a:pt x="0" y="1471740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C55A11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4" name="object 14" descr=""/>
          <p:cNvSpPr txBox="1"/>
          <p:nvPr/>
        </p:nvSpPr>
        <p:spPr>
          <a:xfrm>
            <a:off x="11426190" y="3796791"/>
            <a:ext cx="570865" cy="13208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700" spc="-10">
                <a:solidFill>
                  <a:srgbClr val="C55A11"/>
                </a:solidFill>
                <a:latin typeface="Arial"/>
                <a:cs typeface="Arial"/>
              </a:rPr>
              <a:t>Consumables</a:t>
            </a:r>
            <a:endParaRPr sz="700">
              <a:latin typeface="Arial"/>
              <a:cs typeface="Arial"/>
            </a:endParaRPr>
          </a:p>
        </p:txBody>
      </p:sp>
      <p:sp>
        <p:nvSpPr>
          <p:cNvPr id="15" name="object 15" descr=""/>
          <p:cNvSpPr/>
          <p:nvPr/>
        </p:nvSpPr>
        <p:spPr>
          <a:xfrm>
            <a:off x="11039017" y="3950220"/>
            <a:ext cx="624840" cy="283845"/>
          </a:xfrm>
          <a:custGeom>
            <a:avLst/>
            <a:gdLst/>
            <a:ahLst/>
            <a:cxnLst/>
            <a:rect l="l" t="t" r="r" b="b"/>
            <a:pathLst>
              <a:path w="624840" h="283845">
                <a:moveTo>
                  <a:pt x="583150" y="276948"/>
                </a:moveTo>
                <a:lnTo>
                  <a:pt x="0" y="276948"/>
                </a:lnTo>
                <a:lnTo>
                  <a:pt x="0" y="283298"/>
                </a:lnTo>
                <a:lnTo>
                  <a:pt x="589483" y="283298"/>
                </a:lnTo>
                <a:lnTo>
                  <a:pt x="589488" y="280111"/>
                </a:lnTo>
                <a:lnTo>
                  <a:pt x="583145" y="280111"/>
                </a:lnTo>
                <a:lnTo>
                  <a:pt x="583150" y="276948"/>
                </a:lnTo>
                <a:close/>
              </a:path>
              <a:path w="624840" h="283845">
                <a:moveTo>
                  <a:pt x="583468" y="76083"/>
                </a:moveTo>
                <a:lnTo>
                  <a:pt x="583150" y="276948"/>
                </a:lnTo>
                <a:lnTo>
                  <a:pt x="583145" y="280111"/>
                </a:lnTo>
                <a:lnTo>
                  <a:pt x="586320" y="276948"/>
                </a:lnTo>
                <a:lnTo>
                  <a:pt x="589493" y="276948"/>
                </a:lnTo>
                <a:lnTo>
                  <a:pt x="589816" y="77216"/>
                </a:lnTo>
                <a:lnTo>
                  <a:pt x="589818" y="76258"/>
                </a:lnTo>
                <a:lnTo>
                  <a:pt x="583468" y="76083"/>
                </a:lnTo>
                <a:close/>
              </a:path>
              <a:path w="624840" h="283845">
                <a:moveTo>
                  <a:pt x="589493" y="276948"/>
                </a:moveTo>
                <a:lnTo>
                  <a:pt x="586320" y="276948"/>
                </a:lnTo>
                <a:lnTo>
                  <a:pt x="583145" y="280111"/>
                </a:lnTo>
                <a:lnTo>
                  <a:pt x="589488" y="280111"/>
                </a:lnTo>
                <a:lnTo>
                  <a:pt x="589493" y="276948"/>
                </a:lnTo>
                <a:close/>
              </a:path>
              <a:path w="624840" h="283845">
                <a:moveTo>
                  <a:pt x="617994" y="63474"/>
                </a:moveTo>
                <a:lnTo>
                  <a:pt x="589838" y="63474"/>
                </a:lnTo>
                <a:lnTo>
                  <a:pt x="589818" y="76258"/>
                </a:lnTo>
                <a:lnTo>
                  <a:pt x="624395" y="77216"/>
                </a:lnTo>
                <a:lnTo>
                  <a:pt x="617994" y="63474"/>
                </a:lnTo>
                <a:close/>
              </a:path>
              <a:path w="624840" h="283845">
                <a:moveTo>
                  <a:pt x="589838" y="63474"/>
                </a:moveTo>
                <a:lnTo>
                  <a:pt x="583488" y="63474"/>
                </a:lnTo>
                <a:lnTo>
                  <a:pt x="583468" y="76083"/>
                </a:lnTo>
                <a:lnTo>
                  <a:pt x="589818" y="76258"/>
                </a:lnTo>
                <a:lnTo>
                  <a:pt x="589838" y="63474"/>
                </a:lnTo>
                <a:close/>
              </a:path>
              <a:path w="624840" h="283845">
                <a:moveTo>
                  <a:pt x="588429" y="0"/>
                </a:moveTo>
                <a:lnTo>
                  <a:pt x="548233" y="75107"/>
                </a:lnTo>
                <a:lnTo>
                  <a:pt x="583468" y="76083"/>
                </a:lnTo>
                <a:lnTo>
                  <a:pt x="583488" y="63474"/>
                </a:lnTo>
                <a:lnTo>
                  <a:pt x="617994" y="63474"/>
                </a:lnTo>
                <a:lnTo>
                  <a:pt x="588429" y="0"/>
                </a:lnTo>
                <a:close/>
              </a:path>
            </a:pathLst>
          </a:custGeom>
          <a:solidFill>
            <a:srgbClr val="C55A1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" name="object 16" descr=""/>
          <p:cNvSpPr txBox="1"/>
          <p:nvPr/>
        </p:nvSpPr>
        <p:spPr>
          <a:xfrm>
            <a:off x="8987688" y="3040887"/>
            <a:ext cx="345440" cy="13208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700" spc="-10">
                <a:solidFill>
                  <a:srgbClr val="C55A11"/>
                </a:solidFill>
                <a:latin typeface="Arial"/>
                <a:cs typeface="Arial"/>
              </a:rPr>
              <a:t>Storage</a:t>
            </a:r>
            <a:endParaRPr sz="700">
              <a:latin typeface="Arial"/>
              <a:cs typeface="Arial"/>
            </a:endParaRPr>
          </a:p>
        </p:txBody>
      </p:sp>
      <p:sp>
        <p:nvSpPr>
          <p:cNvPr id="17" name="object 17" descr=""/>
          <p:cNvSpPr/>
          <p:nvPr/>
        </p:nvSpPr>
        <p:spPr>
          <a:xfrm>
            <a:off x="9159785" y="3189351"/>
            <a:ext cx="76200" cy="353060"/>
          </a:xfrm>
          <a:custGeom>
            <a:avLst/>
            <a:gdLst/>
            <a:ahLst/>
            <a:cxnLst/>
            <a:rect l="l" t="t" r="r" b="b"/>
            <a:pathLst>
              <a:path w="76200" h="353060">
                <a:moveTo>
                  <a:pt x="41275" y="63500"/>
                </a:moveTo>
                <a:lnTo>
                  <a:pt x="34925" y="63500"/>
                </a:lnTo>
                <a:lnTo>
                  <a:pt x="34925" y="352907"/>
                </a:lnTo>
                <a:lnTo>
                  <a:pt x="41275" y="352907"/>
                </a:lnTo>
                <a:lnTo>
                  <a:pt x="41275" y="63500"/>
                </a:lnTo>
                <a:close/>
              </a:path>
              <a:path w="76200" h="353060">
                <a:moveTo>
                  <a:pt x="38100" y="0"/>
                </a:moveTo>
                <a:lnTo>
                  <a:pt x="0" y="76200"/>
                </a:lnTo>
                <a:lnTo>
                  <a:pt x="34925" y="76200"/>
                </a:lnTo>
                <a:lnTo>
                  <a:pt x="34925" y="63500"/>
                </a:lnTo>
                <a:lnTo>
                  <a:pt x="69850" y="63500"/>
                </a:lnTo>
                <a:lnTo>
                  <a:pt x="38100" y="0"/>
                </a:lnTo>
                <a:close/>
              </a:path>
              <a:path w="76200" h="353060">
                <a:moveTo>
                  <a:pt x="69850" y="63500"/>
                </a:moveTo>
                <a:lnTo>
                  <a:pt x="41275" y="63500"/>
                </a:lnTo>
                <a:lnTo>
                  <a:pt x="41275" y="76200"/>
                </a:lnTo>
                <a:lnTo>
                  <a:pt x="76200" y="76200"/>
                </a:lnTo>
                <a:lnTo>
                  <a:pt x="69850" y="63500"/>
                </a:lnTo>
                <a:close/>
              </a:path>
            </a:pathLst>
          </a:custGeom>
          <a:solidFill>
            <a:srgbClr val="C55A11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18" name="object 18" descr="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1063357" y="4810391"/>
            <a:ext cx="76206" cy="229920"/>
          </a:xfrm>
          <a:prstGeom prst="rect">
            <a:avLst/>
          </a:prstGeom>
        </p:spPr>
      </p:pic>
      <p:sp>
        <p:nvSpPr>
          <p:cNvPr id="19" name="object 19" descr=""/>
          <p:cNvSpPr/>
          <p:nvPr/>
        </p:nvSpPr>
        <p:spPr>
          <a:xfrm>
            <a:off x="8108632" y="3079114"/>
            <a:ext cx="859155" cy="3216910"/>
          </a:xfrm>
          <a:custGeom>
            <a:avLst/>
            <a:gdLst/>
            <a:ahLst/>
            <a:cxnLst/>
            <a:rect l="l" t="t" r="r" b="b"/>
            <a:pathLst>
              <a:path w="859154" h="3216910">
                <a:moveTo>
                  <a:pt x="375437" y="3180753"/>
                </a:moveTo>
                <a:lnTo>
                  <a:pt x="366128" y="3175762"/>
                </a:lnTo>
                <a:lnTo>
                  <a:pt x="300355" y="3140494"/>
                </a:lnTo>
                <a:lnTo>
                  <a:pt x="299339" y="3175749"/>
                </a:lnTo>
                <a:lnTo>
                  <a:pt x="6350" y="3175406"/>
                </a:lnTo>
                <a:lnTo>
                  <a:pt x="6350" y="2714434"/>
                </a:lnTo>
                <a:lnTo>
                  <a:pt x="0" y="2714434"/>
                </a:lnTo>
                <a:lnTo>
                  <a:pt x="0" y="3181743"/>
                </a:lnTo>
                <a:lnTo>
                  <a:pt x="299161" y="3182099"/>
                </a:lnTo>
                <a:lnTo>
                  <a:pt x="298183" y="3216668"/>
                </a:lnTo>
                <a:lnTo>
                  <a:pt x="372491" y="3182112"/>
                </a:lnTo>
                <a:lnTo>
                  <a:pt x="375437" y="3180753"/>
                </a:lnTo>
                <a:close/>
              </a:path>
              <a:path w="859154" h="3216910">
                <a:moveTo>
                  <a:pt x="785812" y="3042297"/>
                </a:moveTo>
                <a:lnTo>
                  <a:pt x="750874" y="3042577"/>
                </a:lnTo>
                <a:lnTo>
                  <a:pt x="748030" y="2691485"/>
                </a:lnTo>
                <a:lnTo>
                  <a:pt x="741680" y="2691485"/>
                </a:lnTo>
                <a:lnTo>
                  <a:pt x="744524" y="3042297"/>
                </a:lnTo>
                <a:lnTo>
                  <a:pt x="744524" y="3042628"/>
                </a:lnTo>
                <a:lnTo>
                  <a:pt x="709612" y="3042907"/>
                </a:lnTo>
                <a:lnTo>
                  <a:pt x="748322" y="3118802"/>
                </a:lnTo>
                <a:lnTo>
                  <a:pt x="779424" y="3055328"/>
                </a:lnTo>
                <a:lnTo>
                  <a:pt x="785647" y="3042628"/>
                </a:lnTo>
                <a:lnTo>
                  <a:pt x="785812" y="3042297"/>
                </a:lnTo>
                <a:close/>
              </a:path>
              <a:path w="859154" h="3216910">
                <a:moveTo>
                  <a:pt x="858659" y="38100"/>
                </a:moveTo>
                <a:lnTo>
                  <a:pt x="852335" y="34937"/>
                </a:lnTo>
                <a:lnTo>
                  <a:pt x="782459" y="0"/>
                </a:lnTo>
                <a:lnTo>
                  <a:pt x="782459" y="34937"/>
                </a:lnTo>
                <a:lnTo>
                  <a:pt x="480707" y="34937"/>
                </a:lnTo>
                <a:lnTo>
                  <a:pt x="480707" y="482650"/>
                </a:lnTo>
                <a:lnTo>
                  <a:pt x="487057" y="482650"/>
                </a:lnTo>
                <a:lnTo>
                  <a:pt x="487057" y="41287"/>
                </a:lnTo>
                <a:lnTo>
                  <a:pt x="782459" y="41287"/>
                </a:lnTo>
                <a:lnTo>
                  <a:pt x="782459" y="76200"/>
                </a:lnTo>
                <a:lnTo>
                  <a:pt x="852284" y="41287"/>
                </a:lnTo>
                <a:lnTo>
                  <a:pt x="858659" y="38100"/>
                </a:lnTo>
                <a:close/>
              </a:path>
            </a:pathLst>
          </a:custGeom>
          <a:solidFill>
            <a:srgbClr val="C55A1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0" name="object 20" descr=""/>
          <p:cNvSpPr txBox="1"/>
          <p:nvPr/>
        </p:nvSpPr>
        <p:spPr>
          <a:xfrm>
            <a:off x="11014900" y="4662423"/>
            <a:ext cx="387985" cy="13208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700" spc="-10">
                <a:solidFill>
                  <a:srgbClr val="C55A11"/>
                </a:solidFill>
                <a:latin typeface="Arial"/>
                <a:cs typeface="Arial"/>
              </a:rPr>
              <a:t>Cleaning</a:t>
            </a:r>
            <a:endParaRPr sz="700">
              <a:latin typeface="Arial"/>
              <a:cs typeface="Arial"/>
            </a:endParaRPr>
          </a:p>
        </p:txBody>
      </p:sp>
      <p:sp>
        <p:nvSpPr>
          <p:cNvPr id="21" name="object 21" descr=""/>
          <p:cNvSpPr txBox="1"/>
          <p:nvPr/>
        </p:nvSpPr>
        <p:spPr>
          <a:xfrm>
            <a:off x="9276626" y="4662423"/>
            <a:ext cx="356235" cy="13208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700" spc="-10">
                <a:solidFill>
                  <a:srgbClr val="C55A11"/>
                </a:solidFill>
                <a:latin typeface="Arial"/>
                <a:cs typeface="Arial"/>
              </a:rPr>
              <a:t>Cooking</a:t>
            </a:r>
            <a:endParaRPr sz="700">
              <a:latin typeface="Arial"/>
              <a:cs typeface="Arial"/>
            </a:endParaRPr>
          </a:p>
        </p:txBody>
      </p:sp>
      <p:sp>
        <p:nvSpPr>
          <p:cNvPr id="22" name="object 22" descr=""/>
          <p:cNvSpPr txBox="1"/>
          <p:nvPr/>
        </p:nvSpPr>
        <p:spPr>
          <a:xfrm>
            <a:off x="9876738" y="4665471"/>
            <a:ext cx="508634" cy="13208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700" spc="-10">
                <a:solidFill>
                  <a:srgbClr val="C55A11"/>
                </a:solidFill>
                <a:latin typeface="Arial"/>
                <a:cs typeface="Arial"/>
              </a:rPr>
              <a:t>Preparation</a:t>
            </a:r>
            <a:endParaRPr sz="700">
              <a:latin typeface="Arial"/>
              <a:cs typeface="Arial"/>
            </a:endParaRPr>
          </a:p>
        </p:txBody>
      </p:sp>
      <p:pic>
        <p:nvPicPr>
          <p:cNvPr id="23" name="object 23" descr="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9413957" y="4819662"/>
            <a:ext cx="76206" cy="200164"/>
          </a:xfrm>
          <a:prstGeom prst="rect">
            <a:avLst/>
          </a:prstGeom>
        </p:spPr>
      </p:pic>
      <p:pic>
        <p:nvPicPr>
          <p:cNvPr id="24" name="object 24" descr="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10092893" y="4785880"/>
            <a:ext cx="76212" cy="234378"/>
          </a:xfrm>
          <a:prstGeom prst="rect">
            <a:avLst/>
          </a:prstGeom>
        </p:spPr>
      </p:pic>
      <p:sp>
        <p:nvSpPr>
          <p:cNvPr id="25" name="object 25" descr=""/>
          <p:cNvSpPr/>
          <p:nvPr/>
        </p:nvSpPr>
        <p:spPr>
          <a:xfrm>
            <a:off x="10940694" y="5803285"/>
            <a:ext cx="76200" cy="394970"/>
          </a:xfrm>
          <a:custGeom>
            <a:avLst/>
            <a:gdLst/>
            <a:ahLst/>
            <a:cxnLst/>
            <a:rect l="l" t="t" r="r" b="b"/>
            <a:pathLst>
              <a:path w="76200" h="394970">
                <a:moveTo>
                  <a:pt x="34925" y="318423"/>
                </a:moveTo>
                <a:lnTo>
                  <a:pt x="0" y="318423"/>
                </a:lnTo>
                <a:lnTo>
                  <a:pt x="38100" y="394623"/>
                </a:lnTo>
                <a:lnTo>
                  <a:pt x="69850" y="331123"/>
                </a:lnTo>
                <a:lnTo>
                  <a:pt x="34925" y="331123"/>
                </a:lnTo>
                <a:lnTo>
                  <a:pt x="34925" y="318423"/>
                </a:lnTo>
                <a:close/>
              </a:path>
              <a:path w="76200" h="394970">
                <a:moveTo>
                  <a:pt x="41275" y="0"/>
                </a:moveTo>
                <a:lnTo>
                  <a:pt x="34925" y="0"/>
                </a:lnTo>
                <a:lnTo>
                  <a:pt x="34925" y="331123"/>
                </a:lnTo>
                <a:lnTo>
                  <a:pt x="41275" y="331123"/>
                </a:lnTo>
                <a:lnTo>
                  <a:pt x="41275" y="0"/>
                </a:lnTo>
                <a:close/>
              </a:path>
              <a:path w="76200" h="394970">
                <a:moveTo>
                  <a:pt x="76200" y="318423"/>
                </a:moveTo>
                <a:lnTo>
                  <a:pt x="41275" y="318423"/>
                </a:lnTo>
                <a:lnTo>
                  <a:pt x="41275" y="331123"/>
                </a:lnTo>
                <a:lnTo>
                  <a:pt x="69850" y="331123"/>
                </a:lnTo>
                <a:lnTo>
                  <a:pt x="76200" y="318423"/>
                </a:lnTo>
                <a:close/>
              </a:path>
            </a:pathLst>
          </a:custGeom>
          <a:solidFill>
            <a:srgbClr val="C55A1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6" name="object 26" descr=""/>
          <p:cNvSpPr txBox="1"/>
          <p:nvPr/>
        </p:nvSpPr>
        <p:spPr>
          <a:xfrm>
            <a:off x="10816272" y="6180327"/>
            <a:ext cx="345440" cy="13208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700" spc="-10">
                <a:solidFill>
                  <a:srgbClr val="C55A11"/>
                </a:solidFill>
                <a:latin typeface="Arial"/>
                <a:cs typeface="Arial"/>
              </a:rPr>
              <a:t>Storage</a:t>
            </a:r>
            <a:endParaRPr sz="700">
              <a:latin typeface="Arial"/>
              <a:cs typeface="Arial"/>
            </a:endParaRPr>
          </a:p>
        </p:txBody>
      </p:sp>
      <p:sp>
        <p:nvSpPr>
          <p:cNvPr id="27" name="object 27" descr=""/>
          <p:cNvSpPr/>
          <p:nvPr/>
        </p:nvSpPr>
        <p:spPr>
          <a:xfrm>
            <a:off x="9426295" y="5778228"/>
            <a:ext cx="76200" cy="419734"/>
          </a:xfrm>
          <a:custGeom>
            <a:avLst/>
            <a:gdLst/>
            <a:ahLst/>
            <a:cxnLst/>
            <a:rect l="l" t="t" r="r" b="b"/>
            <a:pathLst>
              <a:path w="76200" h="419735">
                <a:moveTo>
                  <a:pt x="34925" y="343480"/>
                </a:moveTo>
                <a:lnTo>
                  <a:pt x="0" y="343480"/>
                </a:lnTo>
                <a:lnTo>
                  <a:pt x="38100" y="419680"/>
                </a:lnTo>
                <a:lnTo>
                  <a:pt x="69850" y="356180"/>
                </a:lnTo>
                <a:lnTo>
                  <a:pt x="34925" y="356180"/>
                </a:lnTo>
                <a:lnTo>
                  <a:pt x="34925" y="343480"/>
                </a:lnTo>
                <a:close/>
              </a:path>
              <a:path w="76200" h="419735">
                <a:moveTo>
                  <a:pt x="41275" y="0"/>
                </a:moveTo>
                <a:lnTo>
                  <a:pt x="34925" y="0"/>
                </a:lnTo>
                <a:lnTo>
                  <a:pt x="34925" y="356180"/>
                </a:lnTo>
                <a:lnTo>
                  <a:pt x="41275" y="356180"/>
                </a:lnTo>
                <a:lnTo>
                  <a:pt x="41275" y="0"/>
                </a:lnTo>
                <a:close/>
              </a:path>
              <a:path w="76200" h="419735">
                <a:moveTo>
                  <a:pt x="76200" y="343480"/>
                </a:moveTo>
                <a:lnTo>
                  <a:pt x="41275" y="343480"/>
                </a:lnTo>
                <a:lnTo>
                  <a:pt x="41275" y="356180"/>
                </a:lnTo>
                <a:lnTo>
                  <a:pt x="69850" y="356180"/>
                </a:lnTo>
                <a:lnTo>
                  <a:pt x="76200" y="343480"/>
                </a:lnTo>
                <a:close/>
              </a:path>
            </a:pathLst>
          </a:custGeom>
          <a:solidFill>
            <a:srgbClr val="C55A1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8" name="object 28" descr=""/>
          <p:cNvSpPr/>
          <p:nvPr/>
        </p:nvSpPr>
        <p:spPr>
          <a:xfrm>
            <a:off x="10138117" y="5778228"/>
            <a:ext cx="76200" cy="419734"/>
          </a:xfrm>
          <a:custGeom>
            <a:avLst/>
            <a:gdLst/>
            <a:ahLst/>
            <a:cxnLst/>
            <a:rect l="l" t="t" r="r" b="b"/>
            <a:pathLst>
              <a:path w="76200" h="419735">
                <a:moveTo>
                  <a:pt x="34925" y="343480"/>
                </a:moveTo>
                <a:lnTo>
                  <a:pt x="0" y="343480"/>
                </a:lnTo>
                <a:lnTo>
                  <a:pt x="38100" y="419680"/>
                </a:lnTo>
                <a:lnTo>
                  <a:pt x="69850" y="356180"/>
                </a:lnTo>
                <a:lnTo>
                  <a:pt x="34925" y="356180"/>
                </a:lnTo>
                <a:lnTo>
                  <a:pt x="34925" y="343480"/>
                </a:lnTo>
                <a:close/>
              </a:path>
              <a:path w="76200" h="419735">
                <a:moveTo>
                  <a:pt x="41275" y="0"/>
                </a:moveTo>
                <a:lnTo>
                  <a:pt x="34925" y="0"/>
                </a:lnTo>
                <a:lnTo>
                  <a:pt x="34925" y="356180"/>
                </a:lnTo>
                <a:lnTo>
                  <a:pt x="41275" y="356180"/>
                </a:lnTo>
                <a:lnTo>
                  <a:pt x="41275" y="0"/>
                </a:lnTo>
                <a:close/>
              </a:path>
              <a:path w="76200" h="419735">
                <a:moveTo>
                  <a:pt x="76200" y="343480"/>
                </a:moveTo>
                <a:lnTo>
                  <a:pt x="41275" y="343480"/>
                </a:lnTo>
                <a:lnTo>
                  <a:pt x="41275" y="356180"/>
                </a:lnTo>
                <a:lnTo>
                  <a:pt x="69850" y="356180"/>
                </a:lnTo>
                <a:lnTo>
                  <a:pt x="76200" y="343480"/>
                </a:lnTo>
                <a:close/>
              </a:path>
            </a:pathLst>
          </a:custGeom>
          <a:solidFill>
            <a:srgbClr val="C55A1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9" name="object 29" descr=""/>
          <p:cNvSpPr txBox="1"/>
          <p:nvPr/>
        </p:nvSpPr>
        <p:spPr>
          <a:xfrm>
            <a:off x="8522855" y="6180327"/>
            <a:ext cx="2155825" cy="45339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791210" algn="l"/>
                <a:tab pos="1364615" algn="l"/>
              </a:tabLst>
            </a:pPr>
            <a:r>
              <a:rPr dirty="0" sz="700" spc="-10">
                <a:solidFill>
                  <a:srgbClr val="C55A11"/>
                </a:solidFill>
                <a:latin typeface="Arial"/>
                <a:cs typeface="Arial"/>
              </a:rPr>
              <a:t>Consumables</a:t>
            </a:r>
            <a:r>
              <a:rPr dirty="0" sz="700">
                <a:solidFill>
                  <a:srgbClr val="C55A11"/>
                </a:solidFill>
                <a:latin typeface="Arial"/>
                <a:cs typeface="Arial"/>
              </a:rPr>
              <a:t>	</a:t>
            </a:r>
            <a:r>
              <a:rPr dirty="0" sz="700" spc="-10">
                <a:solidFill>
                  <a:srgbClr val="C55A11"/>
                </a:solidFill>
                <a:latin typeface="Arial"/>
                <a:cs typeface="Arial"/>
              </a:rPr>
              <a:t>Storage</a:t>
            </a:r>
            <a:r>
              <a:rPr dirty="0" sz="700">
                <a:solidFill>
                  <a:srgbClr val="C55A11"/>
                </a:solidFill>
                <a:latin typeface="Arial"/>
                <a:cs typeface="Arial"/>
              </a:rPr>
              <a:t>	</a:t>
            </a:r>
            <a:r>
              <a:rPr dirty="0" sz="700" spc="-10">
                <a:solidFill>
                  <a:srgbClr val="C55A11"/>
                </a:solidFill>
                <a:latin typeface="Arial"/>
                <a:cs typeface="Arial"/>
              </a:rPr>
              <a:t>Consumables</a:t>
            </a:r>
            <a:endParaRPr sz="7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400"/>
              </a:spcBef>
            </a:pPr>
            <a:endParaRPr sz="700">
              <a:latin typeface="Arial"/>
              <a:cs typeface="Arial"/>
            </a:endParaRPr>
          </a:p>
          <a:p>
            <a:pPr marL="185420">
              <a:lnSpc>
                <a:spcPct val="100000"/>
              </a:lnSpc>
            </a:pPr>
            <a:r>
              <a:rPr dirty="0" sz="1100" spc="-65">
                <a:solidFill>
                  <a:srgbClr val="2E3A93"/>
                </a:solidFill>
                <a:latin typeface="Arial"/>
                <a:cs typeface="Arial"/>
              </a:rPr>
              <a:t>KITCHEN</a:t>
            </a:r>
            <a:r>
              <a:rPr dirty="0" sz="1100" spc="-25">
                <a:solidFill>
                  <a:srgbClr val="2E3A93"/>
                </a:solidFill>
                <a:latin typeface="Arial"/>
                <a:cs typeface="Arial"/>
              </a:rPr>
              <a:t> </a:t>
            </a:r>
            <a:r>
              <a:rPr dirty="0" sz="1100" spc="-45">
                <a:solidFill>
                  <a:srgbClr val="2E3A93"/>
                </a:solidFill>
                <a:latin typeface="Arial"/>
                <a:cs typeface="Arial"/>
              </a:rPr>
              <a:t>FUNCTION</a:t>
            </a:r>
            <a:r>
              <a:rPr dirty="0" sz="1100" spc="-25">
                <a:solidFill>
                  <a:srgbClr val="2E3A93"/>
                </a:solidFill>
                <a:latin typeface="Arial"/>
                <a:cs typeface="Arial"/>
              </a:rPr>
              <a:t> </a:t>
            </a:r>
            <a:r>
              <a:rPr dirty="0" sz="1100" spc="-10">
                <a:solidFill>
                  <a:srgbClr val="2E3A93"/>
                </a:solidFill>
                <a:latin typeface="Arial"/>
                <a:cs typeface="Arial"/>
              </a:rPr>
              <a:t>DIAGRAM</a:t>
            </a:r>
            <a:endParaRPr sz="1100">
              <a:latin typeface="Arial"/>
              <a:cs typeface="Arial"/>
            </a:endParaRPr>
          </a:p>
        </p:txBody>
      </p:sp>
      <p:grpSp>
        <p:nvGrpSpPr>
          <p:cNvPr id="30" name="object 30" descr=""/>
          <p:cNvGrpSpPr/>
          <p:nvPr/>
        </p:nvGrpSpPr>
        <p:grpSpPr>
          <a:xfrm>
            <a:off x="949866" y="5220639"/>
            <a:ext cx="3997960" cy="116205"/>
            <a:chOff x="949866" y="5220639"/>
            <a:chExt cx="3997960" cy="116205"/>
          </a:xfrm>
        </p:grpSpPr>
        <p:sp>
          <p:nvSpPr>
            <p:cNvPr id="31" name="object 31" descr=""/>
            <p:cNvSpPr/>
            <p:nvPr/>
          </p:nvSpPr>
          <p:spPr>
            <a:xfrm>
              <a:off x="954628" y="5225402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0"/>
                  </a:moveTo>
                  <a:lnTo>
                    <a:pt x="1" y="106522"/>
                  </a:lnTo>
                </a:path>
              </a:pathLst>
            </a:custGeom>
            <a:ln w="9525">
              <a:solidFill>
                <a:srgbClr val="4F59A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2" name="object 32" descr=""/>
            <p:cNvSpPr/>
            <p:nvPr/>
          </p:nvSpPr>
          <p:spPr>
            <a:xfrm>
              <a:off x="954628" y="5279936"/>
              <a:ext cx="3988435" cy="0"/>
            </a:xfrm>
            <a:custGeom>
              <a:avLst/>
              <a:gdLst/>
              <a:ahLst/>
              <a:cxnLst/>
              <a:rect l="l" t="t" r="r" b="b"/>
              <a:pathLst>
                <a:path w="3988435" h="0">
                  <a:moveTo>
                    <a:pt x="0" y="0"/>
                  </a:moveTo>
                  <a:lnTo>
                    <a:pt x="3988172" y="1"/>
                  </a:lnTo>
                </a:path>
              </a:pathLst>
            </a:custGeom>
            <a:ln w="9525">
              <a:solidFill>
                <a:srgbClr val="2F3B92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33" name="object 33" descr=""/>
          <p:cNvSpPr txBox="1"/>
          <p:nvPr/>
        </p:nvSpPr>
        <p:spPr>
          <a:xfrm>
            <a:off x="2814459" y="5071872"/>
            <a:ext cx="346710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20">
                <a:solidFill>
                  <a:srgbClr val="2A3796"/>
                </a:solidFill>
                <a:latin typeface="Arial"/>
                <a:cs typeface="Arial"/>
              </a:rPr>
              <a:t>3000</a:t>
            </a:r>
            <a:endParaRPr sz="1100">
              <a:latin typeface="Arial"/>
              <a:cs typeface="Arial"/>
            </a:endParaRPr>
          </a:p>
        </p:txBody>
      </p:sp>
      <p:sp>
        <p:nvSpPr>
          <p:cNvPr id="34" name="object 34" descr=""/>
          <p:cNvSpPr/>
          <p:nvPr/>
        </p:nvSpPr>
        <p:spPr>
          <a:xfrm>
            <a:off x="4942801" y="5225402"/>
            <a:ext cx="0" cy="106680"/>
          </a:xfrm>
          <a:custGeom>
            <a:avLst/>
            <a:gdLst/>
            <a:ahLst/>
            <a:cxnLst/>
            <a:rect l="l" t="t" r="r" b="b"/>
            <a:pathLst>
              <a:path w="0" h="106679">
                <a:moveTo>
                  <a:pt x="0" y="0"/>
                </a:moveTo>
                <a:lnTo>
                  <a:pt x="1" y="106522"/>
                </a:lnTo>
              </a:path>
            </a:pathLst>
          </a:custGeom>
          <a:ln w="9525">
            <a:solidFill>
              <a:srgbClr val="4F59A0"/>
            </a:solidFill>
          </a:ln>
        </p:spPr>
        <p:txBody>
          <a:bodyPr wrap="square" lIns="0" tIns="0" rIns="0" bIns="0" rtlCol="0"/>
          <a:lstStyle/>
          <a:p/>
        </p:txBody>
      </p:sp>
      <p:grpSp>
        <p:nvGrpSpPr>
          <p:cNvPr id="35" name="object 35" descr=""/>
          <p:cNvGrpSpPr/>
          <p:nvPr/>
        </p:nvGrpSpPr>
        <p:grpSpPr>
          <a:xfrm>
            <a:off x="7464145" y="965276"/>
            <a:ext cx="3585845" cy="116205"/>
            <a:chOff x="7464145" y="965276"/>
            <a:chExt cx="3585845" cy="116205"/>
          </a:xfrm>
        </p:grpSpPr>
        <p:sp>
          <p:nvSpPr>
            <p:cNvPr id="36" name="object 36" descr=""/>
            <p:cNvSpPr/>
            <p:nvPr/>
          </p:nvSpPr>
          <p:spPr>
            <a:xfrm>
              <a:off x="7468908" y="970038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80">
                  <a:moveTo>
                    <a:pt x="0" y="0"/>
                  </a:moveTo>
                  <a:lnTo>
                    <a:pt x="1" y="106522"/>
                  </a:lnTo>
                </a:path>
              </a:pathLst>
            </a:custGeom>
            <a:ln w="9525">
              <a:solidFill>
                <a:srgbClr val="4F59A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7" name="object 37" descr=""/>
            <p:cNvSpPr/>
            <p:nvPr/>
          </p:nvSpPr>
          <p:spPr>
            <a:xfrm>
              <a:off x="7468908" y="1020165"/>
              <a:ext cx="3576320" cy="0"/>
            </a:xfrm>
            <a:custGeom>
              <a:avLst/>
              <a:gdLst/>
              <a:ahLst/>
              <a:cxnLst/>
              <a:rect l="l" t="t" r="r" b="b"/>
              <a:pathLst>
                <a:path w="3576320" h="0">
                  <a:moveTo>
                    <a:pt x="0" y="0"/>
                  </a:moveTo>
                  <a:lnTo>
                    <a:pt x="3575812" y="1"/>
                  </a:lnTo>
                </a:path>
              </a:pathLst>
            </a:custGeom>
            <a:ln w="9525">
              <a:solidFill>
                <a:srgbClr val="2F3B92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8" name="object 38" descr=""/>
            <p:cNvSpPr/>
            <p:nvPr/>
          </p:nvSpPr>
          <p:spPr>
            <a:xfrm>
              <a:off x="8208531" y="970038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80">
                  <a:moveTo>
                    <a:pt x="0" y="0"/>
                  </a:moveTo>
                  <a:lnTo>
                    <a:pt x="1" y="106522"/>
                  </a:lnTo>
                </a:path>
              </a:pathLst>
            </a:custGeom>
            <a:ln w="9525">
              <a:solidFill>
                <a:srgbClr val="4F59A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9" name="object 39" descr=""/>
            <p:cNvSpPr/>
            <p:nvPr/>
          </p:nvSpPr>
          <p:spPr>
            <a:xfrm>
              <a:off x="8560727" y="970038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80">
                  <a:moveTo>
                    <a:pt x="0" y="0"/>
                  </a:moveTo>
                  <a:lnTo>
                    <a:pt x="1" y="106522"/>
                  </a:lnTo>
                </a:path>
              </a:pathLst>
            </a:custGeom>
            <a:ln w="9525">
              <a:solidFill>
                <a:srgbClr val="4F59A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0" name="object 40" descr=""/>
            <p:cNvSpPr/>
            <p:nvPr/>
          </p:nvSpPr>
          <p:spPr>
            <a:xfrm>
              <a:off x="9961537" y="970038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80">
                  <a:moveTo>
                    <a:pt x="0" y="0"/>
                  </a:moveTo>
                  <a:lnTo>
                    <a:pt x="1" y="106522"/>
                  </a:lnTo>
                </a:path>
              </a:pathLst>
            </a:custGeom>
            <a:ln w="9525">
              <a:solidFill>
                <a:srgbClr val="4F59A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1" name="object 41" descr=""/>
            <p:cNvSpPr/>
            <p:nvPr/>
          </p:nvSpPr>
          <p:spPr>
            <a:xfrm>
              <a:off x="11044720" y="970038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80">
                  <a:moveTo>
                    <a:pt x="0" y="0"/>
                  </a:moveTo>
                  <a:lnTo>
                    <a:pt x="1" y="106522"/>
                  </a:lnTo>
                </a:path>
              </a:pathLst>
            </a:custGeom>
            <a:ln w="9525">
              <a:solidFill>
                <a:srgbClr val="4F59A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42" name="object 42" descr=""/>
          <p:cNvSpPr txBox="1"/>
          <p:nvPr/>
        </p:nvSpPr>
        <p:spPr>
          <a:xfrm>
            <a:off x="7698219" y="762000"/>
            <a:ext cx="273685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25">
                <a:solidFill>
                  <a:srgbClr val="2A3796"/>
                </a:solidFill>
                <a:latin typeface="Arial"/>
                <a:cs typeface="Arial"/>
              </a:rPr>
              <a:t>600</a:t>
            </a:r>
            <a:endParaRPr sz="1100">
              <a:latin typeface="Arial"/>
              <a:cs typeface="Arial"/>
            </a:endParaRPr>
          </a:p>
        </p:txBody>
      </p:sp>
      <p:sp>
        <p:nvSpPr>
          <p:cNvPr id="43" name="object 43" descr=""/>
          <p:cNvSpPr txBox="1"/>
          <p:nvPr/>
        </p:nvSpPr>
        <p:spPr>
          <a:xfrm>
            <a:off x="8256841" y="762000"/>
            <a:ext cx="264160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25">
                <a:solidFill>
                  <a:srgbClr val="2A3796"/>
                </a:solidFill>
                <a:latin typeface="Arial"/>
                <a:cs typeface="Arial"/>
              </a:rPr>
              <a:t>300</a:t>
            </a:r>
            <a:endParaRPr sz="1100">
              <a:latin typeface="Arial"/>
              <a:cs typeface="Arial"/>
            </a:endParaRPr>
          </a:p>
        </p:txBody>
      </p:sp>
      <p:sp>
        <p:nvSpPr>
          <p:cNvPr id="44" name="object 44" descr=""/>
          <p:cNvSpPr txBox="1"/>
          <p:nvPr/>
        </p:nvSpPr>
        <p:spPr>
          <a:xfrm>
            <a:off x="9651758" y="762000"/>
            <a:ext cx="264160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25">
                <a:solidFill>
                  <a:srgbClr val="2A3796"/>
                </a:solidFill>
                <a:latin typeface="Arial"/>
                <a:cs typeface="Arial"/>
              </a:rPr>
              <a:t>300</a:t>
            </a:r>
            <a:endParaRPr sz="1100">
              <a:latin typeface="Arial"/>
              <a:cs typeface="Arial"/>
            </a:endParaRPr>
          </a:p>
        </p:txBody>
      </p:sp>
      <p:sp>
        <p:nvSpPr>
          <p:cNvPr id="45" name="object 45" descr=""/>
          <p:cNvSpPr txBox="1"/>
          <p:nvPr/>
        </p:nvSpPr>
        <p:spPr>
          <a:xfrm>
            <a:off x="8313725" y="2304288"/>
            <a:ext cx="2023110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65">
                <a:solidFill>
                  <a:srgbClr val="2E3A93"/>
                </a:solidFill>
                <a:latin typeface="Arial"/>
                <a:cs typeface="Arial"/>
              </a:rPr>
              <a:t>KITCHEN</a:t>
            </a:r>
            <a:r>
              <a:rPr dirty="0" sz="1100" spc="-5">
                <a:solidFill>
                  <a:srgbClr val="2E3A93"/>
                </a:solidFill>
                <a:latin typeface="Arial"/>
                <a:cs typeface="Arial"/>
              </a:rPr>
              <a:t> </a:t>
            </a:r>
            <a:r>
              <a:rPr dirty="0" sz="1100" spc="-75">
                <a:solidFill>
                  <a:srgbClr val="2E3A93"/>
                </a:solidFill>
                <a:latin typeface="Arial"/>
                <a:cs typeface="Arial"/>
              </a:rPr>
              <a:t>LAYOUT</a:t>
            </a:r>
            <a:r>
              <a:rPr dirty="0" sz="1100" spc="-45">
                <a:solidFill>
                  <a:srgbClr val="2E3A93"/>
                </a:solidFill>
                <a:latin typeface="Arial"/>
                <a:cs typeface="Arial"/>
              </a:rPr>
              <a:t> </a:t>
            </a:r>
            <a:r>
              <a:rPr dirty="0" sz="1100" spc="-20">
                <a:solidFill>
                  <a:srgbClr val="2E3A93"/>
                </a:solidFill>
                <a:latin typeface="Arial"/>
                <a:cs typeface="Arial"/>
              </a:rPr>
              <a:t>DIMENSIONS</a:t>
            </a:r>
            <a:endParaRPr sz="1100">
              <a:latin typeface="Arial"/>
              <a:cs typeface="Arial"/>
            </a:endParaRPr>
          </a:p>
        </p:txBody>
      </p:sp>
      <p:sp>
        <p:nvSpPr>
          <p:cNvPr id="46" name="object 46" descr=""/>
          <p:cNvSpPr txBox="1"/>
          <p:nvPr/>
        </p:nvSpPr>
        <p:spPr>
          <a:xfrm>
            <a:off x="10390365" y="762000"/>
            <a:ext cx="273685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25">
                <a:solidFill>
                  <a:srgbClr val="2A3796"/>
                </a:solidFill>
                <a:latin typeface="Arial"/>
                <a:cs typeface="Arial"/>
              </a:rPr>
              <a:t>900</a:t>
            </a:r>
            <a:endParaRPr sz="1100">
              <a:latin typeface="Arial"/>
              <a:cs typeface="Arial"/>
            </a:endParaRPr>
          </a:p>
        </p:txBody>
      </p:sp>
      <p:sp>
        <p:nvSpPr>
          <p:cNvPr id="47" name="object 47" descr=""/>
          <p:cNvSpPr/>
          <p:nvPr/>
        </p:nvSpPr>
        <p:spPr>
          <a:xfrm>
            <a:off x="9613239" y="970038"/>
            <a:ext cx="0" cy="106680"/>
          </a:xfrm>
          <a:custGeom>
            <a:avLst/>
            <a:gdLst/>
            <a:ahLst/>
            <a:cxnLst/>
            <a:rect l="l" t="t" r="r" b="b"/>
            <a:pathLst>
              <a:path w="0" h="106680">
                <a:moveTo>
                  <a:pt x="0" y="0"/>
                </a:moveTo>
                <a:lnTo>
                  <a:pt x="1" y="106522"/>
                </a:lnTo>
              </a:path>
            </a:pathLst>
          </a:custGeom>
          <a:ln w="9525">
            <a:solidFill>
              <a:srgbClr val="4F59A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8" name="object 48" descr=""/>
          <p:cNvSpPr txBox="1"/>
          <p:nvPr/>
        </p:nvSpPr>
        <p:spPr>
          <a:xfrm>
            <a:off x="8958846" y="762000"/>
            <a:ext cx="273050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25">
                <a:solidFill>
                  <a:srgbClr val="2A3796"/>
                </a:solidFill>
                <a:latin typeface="Arial"/>
                <a:cs typeface="Arial"/>
              </a:rPr>
              <a:t>900</a:t>
            </a:r>
            <a:endParaRPr sz="1100">
              <a:latin typeface="Arial"/>
              <a:cs typeface="Arial"/>
            </a:endParaRPr>
          </a:p>
        </p:txBody>
      </p:sp>
      <p:grpSp>
        <p:nvGrpSpPr>
          <p:cNvPr id="49" name="object 49" descr=""/>
          <p:cNvGrpSpPr/>
          <p:nvPr/>
        </p:nvGrpSpPr>
        <p:grpSpPr>
          <a:xfrm>
            <a:off x="7464145" y="1239354"/>
            <a:ext cx="3585845" cy="764540"/>
            <a:chOff x="7464145" y="1239354"/>
            <a:chExt cx="3585845" cy="764540"/>
          </a:xfrm>
        </p:grpSpPr>
        <p:sp>
          <p:nvSpPr>
            <p:cNvPr id="50" name="object 50" descr=""/>
            <p:cNvSpPr/>
            <p:nvPr/>
          </p:nvSpPr>
          <p:spPr>
            <a:xfrm>
              <a:off x="8208531" y="1614335"/>
              <a:ext cx="2836545" cy="384810"/>
            </a:xfrm>
            <a:custGeom>
              <a:avLst/>
              <a:gdLst/>
              <a:ahLst/>
              <a:cxnLst/>
              <a:rect l="l" t="t" r="r" b="b"/>
              <a:pathLst>
                <a:path w="2836545" h="384810">
                  <a:moveTo>
                    <a:pt x="2836176" y="0"/>
                  </a:moveTo>
                  <a:lnTo>
                    <a:pt x="0" y="0"/>
                  </a:lnTo>
                  <a:lnTo>
                    <a:pt x="0" y="384657"/>
                  </a:lnTo>
                  <a:lnTo>
                    <a:pt x="2836176" y="384657"/>
                  </a:lnTo>
                  <a:lnTo>
                    <a:pt x="2836176" y="0"/>
                  </a:lnTo>
                  <a:close/>
                </a:path>
              </a:pathLst>
            </a:custGeom>
            <a:solidFill>
              <a:srgbClr val="E4E3E3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1" name="object 51" descr=""/>
            <p:cNvSpPr/>
            <p:nvPr/>
          </p:nvSpPr>
          <p:spPr>
            <a:xfrm>
              <a:off x="8208531" y="1614335"/>
              <a:ext cx="2836545" cy="384810"/>
            </a:xfrm>
            <a:custGeom>
              <a:avLst/>
              <a:gdLst/>
              <a:ahLst/>
              <a:cxnLst/>
              <a:rect l="l" t="t" r="r" b="b"/>
              <a:pathLst>
                <a:path w="2836545" h="384810">
                  <a:moveTo>
                    <a:pt x="0" y="0"/>
                  </a:moveTo>
                  <a:lnTo>
                    <a:pt x="2836171" y="0"/>
                  </a:lnTo>
                  <a:lnTo>
                    <a:pt x="2836171" y="384659"/>
                  </a:lnTo>
                  <a:lnTo>
                    <a:pt x="0" y="384659"/>
                  </a:lnTo>
                  <a:lnTo>
                    <a:pt x="0" y="0"/>
                  </a:lnTo>
                  <a:close/>
                </a:path>
              </a:pathLst>
            </a:custGeom>
            <a:ln w="9525">
              <a:solidFill>
                <a:srgbClr val="403F3D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2" name="object 52" descr=""/>
            <p:cNvSpPr/>
            <p:nvPr/>
          </p:nvSpPr>
          <p:spPr>
            <a:xfrm>
              <a:off x="7468908" y="1244117"/>
              <a:ext cx="739775" cy="755015"/>
            </a:xfrm>
            <a:custGeom>
              <a:avLst/>
              <a:gdLst/>
              <a:ahLst/>
              <a:cxnLst/>
              <a:rect l="l" t="t" r="r" b="b"/>
              <a:pathLst>
                <a:path w="739775" h="755014">
                  <a:moveTo>
                    <a:pt x="739622" y="0"/>
                  </a:moveTo>
                  <a:lnTo>
                    <a:pt x="0" y="0"/>
                  </a:lnTo>
                  <a:lnTo>
                    <a:pt x="0" y="754875"/>
                  </a:lnTo>
                  <a:lnTo>
                    <a:pt x="739622" y="754875"/>
                  </a:lnTo>
                  <a:lnTo>
                    <a:pt x="739622" y="0"/>
                  </a:lnTo>
                  <a:close/>
                </a:path>
              </a:pathLst>
            </a:custGeom>
            <a:solidFill>
              <a:srgbClr val="E4E3E3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3" name="object 53" descr=""/>
            <p:cNvSpPr/>
            <p:nvPr/>
          </p:nvSpPr>
          <p:spPr>
            <a:xfrm>
              <a:off x="7468908" y="1244117"/>
              <a:ext cx="739775" cy="755015"/>
            </a:xfrm>
            <a:custGeom>
              <a:avLst/>
              <a:gdLst/>
              <a:ahLst/>
              <a:cxnLst/>
              <a:rect l="l" t="t" r="r" b="b"/>
              <a:pathLst>
                <a:path w="739775" h="755014">
                  <a:moveTo>
                    <a:pt x="0" y="0"/>
                  </a:moveTo>
                  <a:lnTo>
                    <a:pt x="739625" y="0"/>
                  </a:lnTo>
                  <a:lnTo>
                    <a:pt x="739625" y="754874"/>
                  </a:lnTo>
                  <a:lnTo>
                    <a:pt x="0" y="754874"/>
                  </a:lnTo>
                  <a:lnTo>
                    <a:pt x="0" y="0"/>
                  </a:lnTo>
                  <a:close/>
                </a:path>
              </a:pathLst>
            </a:custGeom>
            <a:ln w="9525">
              <a:solidFill>
                <a:srgbClr val="403F3D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4" name="object 54" descr=""/>
            <p:cNvSpPr/>
            <p:nvPr/>
          </p:nvSpPr>
          <p:spPr>
            <a:xfrm>
              <a:off x="8208531" y="1244117"/>
              <a:ext cx="352425" cy="384810"/>
            </a:xfrm>
            <a:custGeom>
              <a:avLst/>
              <a:gdLst/>
              <a:ahLst/>
              <a:cxnLst/>
              <a:rect l="l" t="t" r="r" b="b"/>
              <a:pathLst>
                <a:path w="352425" h="384810">
                  <a:moveTo>
                    <a:pt x="352196" y="0"/>
                  </a:moveTo>
                  <a:lnTo>
                    <a:pt x="0" y="0"/>
                  </a:lnTo>
                  <a:lnTo>
                    <a:pt x="0" y="384657"/>
                  </a:lnTo>
                  <a:lnTo>
                    <a:pt x="352196" y="384657"/>
                  </a:lnTo>
                  <a:lnTo>
                    <a:pt x="352196" y="0"/>
                  </a:lnTo>
                  <a:close/>
                </a:path>
              </a:pathLst>
            </a:custGeom>
            <a:solidFill>
              <a:srgbClr val="E4E3E3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5" name="object 55" descr=""/>
            <p:cNvSpPr/>
            <p:nvPr/>
          </p:nvSpPr>
          <p:spPr>
            <a:xfrm>
              <a:off x="8208531" y="1244117"/>
              <a:ext cx="352425" cy="384810"/>
            </a:xfrm>
            <a:custGeom>
              <a:avLst/>
              <a:gdLst/>
              <a:ahLst/>
              <a:cxnLst/>
              <a:rect l="l" t="t" r="r" b="b"/>
              <a:pathLst>
                <a:path w="352425" h="384810">
                  <a:moveTo>
                    <a:pt x="0" y="0"/>
                  </a:moveTo>
                  <a:lnTo>
                    <a:pt x="352188" y="0"/>
                  </a:lnTo>
                  <a:lnTo>
                    <a:pt x="352188" y="384659"/>
                  </a:lnTo>
                  <a:lnTo>
                    <a:pt x="0" y="384659"/>
                  </a:lnTo>
                  <a:lnTo>
                    <a:pt x="0" y="0"/>
                  </a:lnTo>
                  <a:close/>
                </a:path>
              </a:pathLst>
            </a:custGeom>
            <a:ln w="9525">
              <a:solidFill>
                <a:srgbClr val="403F3D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6" name="object 56" descr=""/>
            <p:cNvSpPr/>
            <p:nvPr/>
          </p:nvSpPr>
          <p:spPr>
            <a:xfrm>
              <a:off x="8560613" y="1244117"/>
              <a:ext cx="1052830" cy="384810"/>
            </a:xfrm>
            <a:custGeom>
              <a:avLst/>
              <a:gdLst/>
              <a:ahLst/>
              <a:cxnLst/>
              <a:rect l="l" t="t" r="r" b="b"/>
              <a:pathLst>
                <a:path w="1052829" h="384810">
                  <a:moveTo>
                    <a:pt x="1052626" y="0"/>
                  </a:moveTo>
                  <a:lnTo>
                    <a:pt x="0" y="0"/>
                  </a:lnTo>
                  <a:lnTo>
                    <a:pt x="0" y="384657"/>
                  </a:lnTo>
                  <a:lnTo>
                    <a:pt x="1052626" y="384657"/>
                  </a:lnTo>
                  <a:lnTo>
                    <a:pt x="1052626" y="0"/>
                  </a:lnTo>
                  <a:close/>
                </a:path>
              </a:pathLst>
            </a:custGeom>
            <a:solidFill>
              <a:srgbClr val="E4E3E3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7" name="object 57" descr=""/>
            <p:cNvSpPr/>
            <p:nvPr/>
          </p:nvSpPr>
          <p:spPr>
            <a:xfrm>
              <a:off x="8560613" y="1244117"/>
              <a:ext cx="1052830" cy="384810"/>
            </a:xfrm>
            <a:custGeom>
              <a:avLst/>
              <a:gdLst/>
              <a:ahLst/>
              <a:cxnLst/>
              <a:rect l="l" t="t" r="r" b="b"/>
              <a:pathLst>
                <a:path w="1052829" h="384810">
                  <a:moveTo>
                    <a:pt x="0" y="0"/>
                  </a:moveTo>
                  <a:lnTo>
                    <a:pt x="1052630" y="0"/>
                  </a:lnTo>
                  <a:lnTo>
                    <a:pt x="1052630" y="384659"/>
                  </a:lnTo>
                  <a:lnTo>
                    <a:pt x="0" y="384659"/>
                  </a:lnTo>
                  <a:lnTo>
                    <a:pt x="0" y="0"/>
                  </a:lnTo>
                  <a:close/>
                </a:path>
              </a:pathLst>
            </a:custGeom>
            <a:ln w="9525">
              <a:solidFill>
                <a:srgbClr val="403F3D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8" name="object 58" descr=""/>
            <p:cNvSpPr/>
            <p:nvPr/>
          </p:nvSpPr>
          <p:spPr>
            <a:xfrm>
              <a:off x="9954781" y="1244117"/>
              <a:ext cx="1090295" cy="384810"/>
            </a:xfrm>
            <a:custGeom>
              <a:avLst/>
              <a:gdLst/>
              <a:ahLst/>
              <a:cxnLst/>
              <a:rect l="l" t="t" r="r" b="b"/>
              <a:pathLst>
                <a:path w="1090295" h="384810">
                  <a:moveTo>
                    <a:pt x="1089926" y="0"/>
                  </a:moveTo>
                  <a:lnTo>
                    <a:pt x="0" y="0"/>
                  </a:lnTo>
                  <a:lnTo>
                    <a:pt x="0" y="384657"/>
                  </a:lnTo>
                  <a:lnTo>
                    <a:pt x="1089926" y="384657"/>
                  </a:lnTo>
                  <a:lnTo>
                    <a:pt x="1089926" y="0"/>
                  </a:lnTo>
                  <a:close/>
                </a:path>
              </a:pathLst>
            </a:custGeom>
            <a:solidFill>
              <a:srgbClr val="E4E3E3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9" name="object 59" descr=""/>
            <p:cNvSpPr/>
            <p:nvPr/>
          </p:nvSpPr>
          <p:spPr>
            <a:xfrm>
              <a:off x="9954781" y="1244117"/>
              <a:ext cx="1090295" cy="384810"/>
            </a:xfrm>
            <a:custGeom>
              <a:avLst/>
              <a:gdLst/>
              <a:ahLst/>
              <a:cxnLst/>
              <a:rect l="l" t="t" r="r" b="b"/>
              <a:pathLst>
                <a:path w="1090295" h="384810">
                  <a:moveTo>
                    <a:pt x="0" y="0"/>
                  </a:moveTo>
                  <a:lnTo>
                    <a:pt x="1089930" y="0"/>
                  </a:lnTo>
                  <a:lnTo>
                    <a:pt x="1089930" y="384659"/>
                  </a:lnTo>
                  <a:lnTo>
                    <a:pt x="0" y="384659"/>
                  </a:lnTo>
                  <a:lnTo>
                    <a:pt x="0" y="0"/>
                  </a:lnTo>
                  <a:close/>
                </a:path>
              </a:pathLst>
            </a:custGeom>
            <a:ln w="9525">
              <a:solidFill>
                <a:srgbClr val="403F3D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0" name="object 60" descr=""/>
            <p:cNvSpPr/>
            <p:nvPr/>
          </p:nvSpPr>
          <p:spPr>
            <a:xfrm>
              <a:off x="9609353" y="1244117"/>
              <a:ext cx="352425" cy="384810"/>
            </a:xfrm>
            <a:custGeom>
              <a:avLst/>
              <a:gdLst/>
              <a:ahLst/>
              <a:cxnLst/>
              <a:rect l="l" t="t" r="r" b="b"/>
              <a:pathLst>
                <a:path w="352425" h="384810">
                  <a:moveTo>
                    <a:pt x="352183" y="0"/>
                  </a:moveTo>
                  <a:lnTo>
                    <a:pt x="0" y="0"/>
                  </a:lnTo>
                  <a:lnTo>
                    <a:pt x="0" y="384657"/>
                  </a:lnTo>
                  <a:lnTo>
                    <a:pt x="352183" y="384657"/>
                  </a:lnTo>
                  <a:lnTo>
                    <a:pt x="352183" y="0"/>
                  </a:lnTo>
                  <a:close/>
                </a:path>
              </a:pathLst>
            </a:custGeom>
            <a:solidFill>
              <a:srgbClr val="E4E3E3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1" name="object 61" descr=""/>
            <p:cNvSpPr/>
            <p:nvPr/>
          </p:nvSpPr>
          <p:spPr>
            <a:xfrm>
              <a:off x="9609353" y="1244117"/>
              <a:ext cx="352425" cy="384810"/>
            </a:xfrm>
            <a:custGeom>
              <a:avLst/>
              <a:gdLst/>
              <a:ahLst/>
              <a:cxnLst/>
              <a:rect l="l" t="t" r="r" b="b"/>
              <a:pathLst>
                <a:path w="352425" h="384810">
                  <a:moveTo>
                    <a:pt x="0" y="0"/>
                  </a:moveTo>
                  <a:lnTo>
                    <a:pt x="352186" y="0"/>
                  </a:lnTo>
                  <a:lnTo>
                    <a:pt x="352186" y="384659"/>
                  </a:lnTo>
                  <a:lnTo>
                    <a:pt x="0" y="384659"/>
                  </a:lnTo>
                  <a:lnTo>
                    <a:pt x="0" y="0"/>
                  </a:lnTo>
                  <a:close/>
                </a:path>
              </a:pathLst>
            </a:custGeom>
            <a:ln w="9525">
              <a:solidFill>
                <a:srgbClr val="403F3D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62" name="object 62" descr=""/>
          <p:cNvGrpSpPr/>
          <p:nvPr/>
        </p:nvGrpSpPr>
        <p:grpSpPr>
          <a:xfrm>
            <a:off x="480958" y="1847723"/>
            <a:ext cx="106680" cy="3126105"/>
            <a:chOff x="480958" y="1847723"/>
            <a:chExt cx="106680" cy="3126105"/>
          </a:xfrm>
        </p:grpSpPr>
        <p:sp>
          <p:nvSpPr>
            <p:cNvPr id="63" name="object 63" descr=""/>
            <p:cNvSpPr/>
            <p:nvPr/>
          </p:nvSpPr>
          <p:spPr>
            <a:xfrm>
              <a:off x="480958" y="4968494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106522" y="0"/>
                  </a:moveTo>
                  <a:lnTo>
                    <a:pt x="0" y="1"/>
                  </a:lnTo>
                </a:path>
              </a:pathLst>
            </a:custGeom>
            <a:ln w="9525">
              <a:solidFill>
                <a:srgbClr val="4F59A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4" name="object 64" descr=""/>
            <p:cNvSpPr/>
            <p:nvPr/>
          </p:nvSpPr>
          <p:spPr>
            <a:xfrm>
              <a:off x="534219" y="1852485"/>
              <a:ext cx="0" cy="3116580"/>
            </a:xfrm>
            <a:custGeom>
              <a:avLst/>
              <a:gdLst/>
              <a:ahLst/>
              <a:cxnLst/>
              <a:rect l="l" t="t" r="r" b="b"/>
              <a:pathLst>
                <a:path w="0" h="3116579">
                  <a:moveTo>
                    <a:pt x="0" y="0"/>
                  </a:moveTo>
                  <a:lnTo>
                    <a:pt x="1" y="3116011"/>
                  </a:lnTo>
                </a:path>
              </a:pathLst>
            </a:custGeom>
            <a:ln w="9525">
              <a:solidFill>
                <a:srgbClr val="2F3B92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5" name="object 65" descr=""/>
            <p:cNvSpPr/>
            <p:nvPr/>
          </p:nvSpPr>
          <p:spPr>
            <a:xfrm>
              <a:off x="480958" y="1852485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79" h="0">
                  <a:moveTo>
                    <a:pt x="106522" y="0"/>
                  </a:moveTo>
                  <a:lnTo>
                    <a:pt x="0" y="1"/>
                  </a:lnTo>
                </a:path>
              </a:pathLst>
            </a:custGeom>
            <a:ln w="9525">
              <a:solidFill>
                <a:srgbClr val="4F59A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66" name="object 66" descr=""/>
          <p:cNvSpPr txBox="1"/>
          <p:nvPr/>
        </p:nvSpPr>
        <p:spPr>
          <a:xfrm>
            <a:off x="78250" y="3221736"/>
            <a:ext cx="341630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20">
                <a:solidFill>
                  <a:srgbClr val="2A3796"/>
                </a:solidFill>
                <a:latin typeface="Arial"/>
                <a:cs typeface="Arial"/>
              </a:rPr>
              <a:t>2400</a:t>
            </a:r>
            <a:endParaRPr sz="1100">
              <a:latin typeface="Arial"/>
              <a:cs typeface="Arial"/>
            </a:endParaRPr>
          </a:p>
        </p:txBody>
      </p:sp>
      <p:sp>
        <p:nvSpPr>
          <p:cNvPr id="67" name="object 67"/>
          <p:cNvSpPr txBox="1">
            <a:spLocks noGrp="1"/>
          </p:cNvSpPr>
          <p:nvPr>
            <p:ph type="title"/>
          </p:nvPr>
        </p:nvSpPr>
        <p:spPr>
          <a:xfrm>
            <a:off x="1200561" y="737841"/>
            <a:ext cx="2512060" cy="629285"/>
          </a:xfrm>
          <a:prstGeom prst="rect"/>
        </p:spPr>
        <p:txBody>
          <a:bodyPr wrap="square" lIns="0" tIns="6350" rIns="0" bIns="0" rtlCol="0" vert="horz">
            <a:spAutoFit/>
          </a:bodyPr>
          <a:lstStyle/>
          <a:p>
            <a:pPr marL="12700" marR="28575">
              <a:lnSpc>
                <a:spcPct val="102600"/>
              </a:lnSpc>
              <a:spcBef>
                <a:spcPts val="50"/>
              </a:spcBef>
            </a:pPr>
            <a:r>
              <a:rPr dirty="0"/>
              <a:t>I</a:t>
            </a:r>
            <a:r>
              <a:rPr dirty="0" spc="-35"/>
              <a:t> </a:t>
            </a:r>
            <a:r>
              <a:rPr dirty="0" spc="-125"/>
              <a:t>SHAPE</a:t>
            </a:r>
            <a:r>
              <a:rPr dirty="0" spc="-30"/>
              <a:t> </a:t>
            </a:r>
            <a:r>
              <a:rPr dirty="0"/>
              <a:t>HIGH</a:t>
            </a:r>
            <a:r>
              <a:rPr dirty="0" spc="-25"/>
              <a:t> </a:t>
            </a:r>
            <a:r>
              <a:rPr dirty="0" spc="-35"/>
              <a:t>UNIT</a:t>
            </a:r>
            <a:r>
              <a:rPr dirty="0" spc="-30"/>
              <a:t> </a:t>
            </a:r>
            <a:r>
              <a:rPr dirty="0" spc="45"/>
              <a:t>//</a:t>
            </a:r>
            <a:r>
              <a:rPr dirty="0" spc="45" i="1"/>
              <a:t> </a:t>
            </a:r>
            <a:r>
              <a:rPr dirty="0" i="1"/>
              <a:t>3000_1800</a:t>
            </a:r>
            <a:r>
              <a:rPr dirty="0" spc="110" i="1"/>
              <a:t> </a:t>
            </a:r>
            <a:r>
              <a:rPr dirty="0" i="1"/>
              <a:t>OPTION</a:t>
            </a:r>
            <a:r>
              <a:rPr dirty="0" spc="105" i="1"/>
              <a:t> </a:t>
            </a:r>
            <a:r>
              <a:rPr dirty="0" spc="-445" i="1"/>
              <a:t>1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3" name="object 3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12192000" cy="6857999"/>
            </a:xfrm>
            <a:prstGeom prst="rect">
              <a:avLst/>
            </a:prstGeom>
          </p:spPr>
        </p:pic>
        <p:sp>
          <p:nvSpPr>
            <p:cNvPr id="4" name="object 4" descr=""/>
            <p:cNvSpPr/>
            <p:nvPr/>
          </p:nvSpPr>
          <p:spPr>
            <a:xfrm>
              <a:off x="332508" y="831278"/>
              <a:ext cx="4368800" cy="5006340"/>
            </a:xfrm>
            <a:custGeom>
              <a:avLst/>
              <a:gdLst/>
              <a:ahLst/>
              <a:cxnLst/>
              <a:rect l="l" t="t" r="r" b="b"/>
              <a:pathLst>
                <a:path w="4368800" h="5006340">
                  <a:moveTo>
                    <a:pt x="4368802" y="0"/>
                  </a:moveTo>
                  <a:lnTo>
                    <a:pt x="0" y="0"/>
                  </a:lnTo>
                  <a:lnTo>
                    <a:pt x="0" y="5006103"/>
                  </a:lnTo>
                  <a:lnTo>
                    <a:pt x="4368802" y="5006103"/>
                  </a:lnTo>
                  <a:lnTo>
                    <a:pt x="4368802" y="0"/>
                  </a:lnTo>
                  <a:close/>
                </a:path>
              </a:pathLst>
            </a:custGeom>
            <a:solidFill>
              <a:srgbClr val="99734F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5" name="object 5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65017" y="3247961"/>
              <a:ext cx="2032000" cy="3610038"/>
            </a:xfrm>
            <a:prstGeom prst="rect">
              <a:avLst/>
            </a:prstGeom>
          </p:spPr>
        </p:pic>
      </p:grpSp>
      <p:sp>
        <p:nvSpPr>
          <p:cNvPr id="6" name="object 6" descr=""/>
          <p:cNvSpPr txBox="1"/>
          <p:nvPr/>
        </p:nvSpPr>
        <p:spPr>
          <a:xfrm>
            <a:off x="650993" y="1764792"/>
            <a:ext cx="2152650" cy="10312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algn="just" marL="12700">
              <a:lnSpc>
                <a:spcPct val="100000"/>
              </a:lnSpc>
              <a:spcBef>
                <a:spcPts val="100"/>
              </a:spcBef>
            </a:pPr>
            <a:r>
              <a:rPr dirty="0" sz="1100">
                <a:solidFill>
                  <a:srgbClr val="E5D7C6"/>
                </a:solidFill>
                <a:latin typeface="Arial"/>
                <a:cs typeface="Arial"/>
              </a:rPr>
              <a:t>Đất</a:t>
            </a:r>
            <a:r>
              <a:rPr dirty="0" sz="1100" spc="50">
                <a:solidFill>
                  <a:srgbClr val="E5D7C6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E5D7C6"/>
                </a:solidFill>
                <a:latin typeface="Arial"/>
                <a:cs typeface="Arial"/>
              </a:rPr>
              <a:t>nung</a:t>
            </a:r>
            <a:r>
              <a:rPr dirty="0" sz="1100" spc="70">
                <a:solidFill>
                  <a:srgbClr val="E5D7C6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E5D7C6"/>
                </a:solidFill>
                <a:latin typeface="Arial"/>
                <a:cs typeface="Arial"/>
              </a:rPr>
              <a:t>và</a:t>
            </a:r>
            <a:r>
              <a:rPr dirty="0" sz="1100" spc="50">
                <a:solidFill>
                  <a:srgbClr val="E5D7C6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E5D7C6"/>
                </a:solidFill>
                <a:latin typeface="Arial"/>
                <a:cs typeface="Arial"/>
              </a:rPr>
              <a:t>gạch</a:t>
            </a:r>
            <a:r>
              <a:rPr dirty="0" sz="1100" spc="60">
                <a:solidFill>
                  <a:srgbClr val="E5D7C6"/>
                </a:solidFill>
                <a:latin typeface="Arial"/>
                <a:cs typeface="Arial"/>
              </a:rPr>
              <a:t> </a:t>
            </a:r>
            <a:r>
              <a:rPr dirty="0" sz="1100" spc="-25">
                <a:solidFill>
                  <a:srgbClr val="E5D7C6"/>
                </a:solidFill>
                <a:latin typeface="Arial"/>
                <a:cs typeface="Arial"/>
              </a:rPr>
              <a:t>cũ.</a:t>
            </a:r>
            <a:endParaRPr sz="1100">
              <a:latin typeface="Arial"/>
              <a:cs typeface="Arial"/>
            </a:endParaRPr>
          </a:p>
          <a:p>
            <a:pPr algn="just" marL="12700" marR="5080">
              <a:lnSpc>
                <a:spcPct val="101200"/>
              </a:lnSpc>
              <a:spcBef>
                <a:spcPts val="1255"/>
              </a:spcBef>
            </a:pPr>
            <a:r>
              <a:rPr dirty="0" sz="1100">
                <a:solidFill>
                  <a:srgbClr val="E5D7C6"/>
                </a:solidFill>
                <a:latin typeface="Arial"/>
                <a:cs typeface="Arial"/>
              </a:rPr>
              <a:t>Giống</a:t>
            </a:r>
            <a:r>
              <a:rPr dirty="0" sz="1100" spc="215">
                <a:solidFill>
                  <a:srgbClr val="E5D7C6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E5D7C6"/>
                </a:solidFill>
                <a:latin typeface="Arial"/>
                <a:cs typeface="Arial"/>
              </a:rPr>
              <a:t>như</a:t>
            </a:r>
            <a:r>
              <a:rPr dirty="0" sz="1100" spc="220">
                <a:solidFill>
                  <a:srgbClr val="E5D7C6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E5D7C6"/>
                </a:solidFill>
                <a:latin typeface="Arial"/>
                <a:cs typeface="Arial"/>
              </a:rPr>
              <a:t>thứ</a:t>
            </a:r>
            <a:r>
              <a:rPr dirty="0" sz="1100" spc="215">
                <a:solidFill>
                  <a:srgbClr val="E5D7C6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E5D7C6"/>
                </a:solidFill>
                <a:latin typeface="Arial"/>
                <a:cs typeface="Arial"/>
              </a:rPr>
              <a:t>bánh</a:t>
            </a:r>
            <a:r>
              <a:rPr dirty="0" sz="1100" spc="220">
                <a:solidFill>
                  <a:srgbClr val="E5D7C6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E5D7C6"/>
                </a:solidFill>
                <a:latin typeface="Arial"/>
                <a:cs typeface="Arial"/>
              </a:rPr>
              <a:t>ngọt</a:t>
            </a:r>
            <a:r>
              <a:rPr dirty="0" sz="1100" spc="210">
                <a:solidFill>
                  <a:srgbClr val="E5D7C6"/>
                </a:solidFill>
                <a:latin typeface="Arial"/>
                <a:cs typeface="Arial"/>
              </a:rPr>
              <a:t> </a:t>
            </a:r>
            <a:r>
              <a:rPr dirty="0" sz="1100" spc="-20">
                <a:solidFill>
                  <a:srgbClr val="E5D7C6"/>
                </a:solidFill>
                <a:latin typeface="Arial"/>
                <a:cs typeface="Arial"/>
              </a:rPr>
              <a:t>ngào, </a:t>
            </a:r>
            <a:r>
              <a:rPr dirty="0" sz="1100">
                <a:solidFill>
                  <a:srgbClr val="E5D7C6"/>
                </a:solidFill>
                <a:latin typeface="Arial"/>
                <a:cs typeface="Arial"/>
              </a:rPr>
              <a:t>chút</a:t>
            </a:r>
            <a:r>
              <a:rPr dirty="0" sz="1100" spc="225">
                <a:solidFill>
                  <a:srgbClr val="E5D7C6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E5D7C6"/>
                </a:solidFill>
                <a:latin typeface="Arial"/>
                <a:cs typeface="Arial"/>
              </a:rPr>
              <a:t>hồi</a:t>
            </a:r>
            <a:r>
              <a:rPr dirty="0" sz="1100" spc="225">
                <a:solidFill>
                  <a:srgbClr val="E5D7C6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E5D7C6"/>
                </a:solidFill>
                <a:latin typeface="Arial"/>
                <a:cs typeface="Arial"/>
              </a:rPr>
              <a:t>tưởng</a:t>
            </a:r>
            <a:r>
              <a:rPr dirty="0" sz="1100" spc="229">
                <a:solidFill>
                  <a:srgbClr val="E5D7C6"/>
                </a:solidFill>
                <a:latin typeface="Arial"/>
                <a:cs typeface="Arial"/>
              </a:rPr>
              <a:t>  </a:t>
            </a:r>
            <a:r>
              <a:rPr dirty="0" sz="1100">
                <a:solidFill>
                  <a:srgbClr val="E5D7C6"/>
                </a:solidFill>
                <a:latin typeface="Arial"/>
                <a:cs typeface="Arial"/>
              </a:rPr>
              <a:t>mộc</a:t>
            </a:r>
            <a:r>
              <a:rPr dirty="0" sz="1100" spc="235">
                <a:solidFill>
                  <a:srgbClr val="E5D7C6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E5D7C6"/>
                </a:solidFill>
                <a:latin typeface="Arial"/>
                <a:cs typeface="Arial"/>
              </a:rPr>
              <a:t>mạc</a:t>
            </a:r>
            <a:r>
              <a:rPr dirty="0" sz="1100" spc="229">
                <a:solidFill>
                  <a:srgbClr val="E5D7C6"/>
                </a:solidFill>
                <a:latin typeface="Arial"/>
                <a:cs typeface="Arial"/>
              </a:rPr>
              <a:t> </a:t>
            </a:r>
            <a:r>
              <a:rPr dirty="0" sz="1100" spc="-20">
                <a:solidFill>
                  <a:srgbClr val="E5D7C6"/>
                </a:solidFill>
                <a:latin typeface="Arial"/>
                <a:cs typeface="Arial"/>
              </a:rPr>
              <a:t>trong </a:t>
            </a:r>
            <a:r>
              <a:rPr dirty="0" sz="1100">
                <a:solidFill>
                  <a:srgbClr val="E5D7C6"/>
                </a:solidFill>
                <a:latin typeface="Arial"/>
                <a:cs typeface="Arial"/>
              </a:rPr>
              <a:t>sắc</a:t>
            </a:r>
            <a:r>
              <a:rPr dirty="0" sz="1100" spc="75">
                <a:solidFill>
                  <a:srgbClr val="E5D7C6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E5D7C6"/>
                </a:solidFill>
                <a:latin typeface="Arial"/>
                <a:cs typeface="Arial"/>
              </a:rPr>
              <a:t>cam</a:t>
            </a:r>
            <a:r>
              <a:rPr dirty="0" sz="1100" spc="70">
                <a:solidFill>
                  <a:srgbClr val="E5D7C6"/>
                </a:solidFill>
                <a:latin typeface="Arial"/>
                <a:cs typeface="Arial"/>
              </a:rPr>
              <a:t> </a:t>
            </a:r>
            <a:r>
              <a:rPr dirty="0" sz="1100" spc="50">
                <a:solidFill>
                  <a:srgbClr val="E5D7C6"/>
                </a:solidFill>
                <a:latin typeface="Arial"/>
                <a:cs typeface="Arial"/>
              </a:rPr>
              <a:t>đất</a:t>
            </a:r>
            <a:r>
              <a:rPr dirty="0" sz="1100" spc="65">
                <a:solidFill>
                  <a:srgbClr val="E5D7C6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E5D7C6"/>
                </a:solidFill>
                <a:latin typeface="Arial"/>
                <a:cs typeface="Arial"/>
              </a:rPr>
              <a:t>trầm</a:t>
            </a:r>
            <a:r>
              <a:rPr dirty="0" sz="1100" spc="65">
                <a:solidFill>
                  <a:srgbClr val="E5D7C6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E5D7C6"/>
                </a:solidFill>
                <a:latin typeface="Arial"/>
                <a:cs typeface="Arial"/>
              </a:rPr>
              <a:t>mặc</a:t>
            </a:r>
            <a:r>
              <a:rPr dirty="0" sz="1100" spc="80">
                <a:solidFill>
                  <a:srgbClr val="E5D7C6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E5D7C6"/>
                </a:solidFill>
                <a:latin typeface="Arial"/>
                <a:cs typeface="Arial"/>
              </a:rPr>
              <a:t>mang</a:t>
            </a:r>
            <a:r>
              <a:rPr dirty="0" sz="1100" spc="80">
                <a:solidFill>
                  <a:srgbClr val="E5D7C6"/>
                </a:solidFill>
                <a:latin typeface="Arial"/>
                <a:cs typeface="Arial"/>
              </a:rPr>
              <a:t> </a:t>
            </a:r>
            <a:r>
              <a:rPr dirty="0" sz="1100" spc="-25">
                <a:solidFill>
                  <a:srgbClr val="E5D7C6"/>
                </a:solidFill>
                <a:latin typeface="Arial"/>
                <a:cs typeface="Arial"/>
              </a:rPr>
              <a:t>đến </a:t>
            </a:r>
            <a:r>
              <a:rPr dirty="0" sz="1100">
                <a:solidFill>
                  <a:srgbClr val="E5D7C6"/>
                </a:solidFill>
                <a:latin typeface="Arial"/>
                <a:cs typeface="Arial"/>
              </a:rPr>
              <a:t>cảm</a:t>
            </a:r>
            <a:r>
              <a:rPr dirty="0" sz="1100" spc="45">
                <a:solidFill>
                  <a:srgbClr val="E5D7C6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E5D7C6"/>
                </a:solidFill>
                <a:latin typeface="Arial"/>
                <a:cs typeface="Arial"/>
              </a:rPr>
              <a:t>giác</a:t>
            </a:r>
            <a:r>
              <a:rPr dirty="0" sz="1100" spc="60">
                <a:solidFill>
                  <a:srgbClr val="E5D7C6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E5D7C6"/>
                </a:solidFill>
                <a:latin typeface="Arial"/>
                <a:cs typeface="Arial"/>
              </a:rPr>
              <a:t>dễ</a:t>
            </a:r>
            <a:r>
              <a:rPr dirty="0" sz="1100" spc="55">
                <a:solidFill>
                  <a:srgbClr val="E5D7C6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E5D7C6"/>
                </a:solidFill>
                <a:latin typeface="Arial"/>
                <a:cs typeface="Arial"/>
              </a:rPr>
              <a:t>chịu</a:t>
            </a:r>
            <a:r>
              <a:rPr dirty="0" sz="1100" spc="60">
                <a:solidFill>
                  <a:srgbClr val="E5D7C6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E5D7C6"/>
                </a:solidFill>
                <a:latin typeface="Arial"/>
                <a:cs typeface="Arial"/>
              </a:rPr>
              <a:t>và</a:t>
            </a:r>
            <a:r>
              <a:rPr dirty="0" sz="1100" spc="45">
                <a:solidFill>
                  <a:srgbClr val="E5D7C6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E5D7C6"/>
                </a:solidFill>
                <a:latin typeface="Arial"/>
                <a:cs typeface="Arial"/>
              </a:rPr>
              <a:t>thân</a:t>
            </a:r>
            <a:r>
              <a:rPr dirty="0" sz="1100" spc="70">
                <a:solidFill>
                  <a:srgbClr val="E5D7C6"/>
                </a:solidFill>
                <a:latin typeface="Arial"/>
                <a:cs typeface="Arial"/>
              </a:rPr>
              <a:t> </a:t>
            </a:r>
            <a:r>
              <a:rPr dirty="0" sz="1100" spc="-20">
                <a:solidFill>
                  <a:srgbClr val="E5D7C6"/>
                </a:solidFill>
                <a:latin typeface="Arial"/>
                <a:cs typeface="Arial"/>
              </a:rPr>
              <a:t>quen.</a:t>
            </a:r>
            <a:endParaRPr sz="1100">
              <a:latin typeface="Arial"/>
              <a:cs typeface="Arial"/>
            </a:endParaRPr>
          </a:p>
        </p:txBody>
      </p:sp>
      <p:sp>
        <p:nvSpPr>
          <p:cNvPr id="7" name="object 7" descr=""/>
          <p:cNvSpPr txBox="1"/>
          <p:nvPr/>
        </p:nvSpPr>
        <p:spPr>
          <a:xfrm>
            <a:off x="650993" y="900176"/>
            <a:ext cx="1884045" cy="2540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500" i="1">
                <a:solidFill>
                  <a:srgbClr val="E5D7C6"/>
                </a:solidFill>
                <a:latin typeface="Arial"/>
                <a:cs typeface="Arial"/>
              </a:rPr>
              <a:t>Bếp</a:t>
            </a:r>
            <a:r>
              <a:rPr dirty="0" sz="1500" spc="-15" i="1">
                <a:solidFill>
                  <a:srgbClr val="E5D7C6"/>
                </a:solidFill>
                <a:latin typeface="Arial"/>
                <a:cs typeface="Arial"/>
              </a:rPr>
              <a:t> </a:t>
            </a:r>
            <a:r>
              <a:rPr dirty="0" sz="1500" spc="-75" i="1">
                <a:solidFill>
                  <a:srgbClr val="E5D7C6"/>
                </a:solidFill>
                <a:latin typeface="Arial"/>
                <a:cs typeface="Arial"/>
              </a:rPr>
              <a:t>CREAMY</a:t>
            </a:r>
            <a:r>
              <a:rPr dirty="0" sz="1500" spc="-130" i="1">
                <a:solidFill>
                  <a:srgbClr val="E5D7C6"/>
                </a:solidFill>
                <a:latin typeface="Arial"/>
                <a:cs typeface="Arial"/>
              </a:rPr>
              <a:t> </a:t>
            </a:r>
            <a:r>
              <a:rPr dirty="0" sz="1500" spc="-100" i="1">
                <a:solidFill>
                  <a:srgbClr val="E5D7C6"/>
                </a:solidFill>
                <a:latin typeface="Arial"/>
                <a:cs typeface="Arial"/>
              </a:rPr>
              <a:t>TOFFEE</a:t>
            </a:r>
            <a:endParaRPr sz="15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 descr=""/>
          <p:cNvGraphicFramePr>
            <a:graphicFrameLocks noGrp="1"/>
          </p:cNvGraphicFramePr>
          <p:nvPr/>
        </p:nvGraphicFramePr>
        <p:xfrm>
          <a:off x="8130768" y="1473530"/>
          <a:ext cx="2277110" cy="7543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35965"/>
                <a:gridCol w="726440"/>
                <a:gridCol w="728344"/>
              </a:tblGrid>
              <a:tr h="75438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403F3D"/>
                      </a:solidFill>
                      <a:prstDash val="solid"/>
                    </a:lnL>
                    <a:lnR w="12700">
                      <a:solidFill>
                        <a:srgbClr val="403F3D"/>
                      </a:solidFill>
                      <a:prstDash val="solid"/>
                    </a:lnR>
                    <a:lnT w="9525">
                      <a:solidFill>
                        <a:srgbClr val="403F3D"/>
                      </a:solidFill>
                      <a:prstDash val="solid"/>
                    </a:lnT>
                    <a:lnB w="9525">
                      <a:solidFill>
                        <a:srgbClr val="403F3D"/>
                      </a:solidFill>
                      <a:prstDash val="solid"/>
                    </a:lnB>
                    <a:solidFill>
                      <a:srgbClr val="E4E3E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2700">
                      <a:solidFill>
                        <a:srgbClr val="403F3D"/>
                      </a:solidFill>
                      <a:prstDash val="solid"/>
                    </a:lnL>
                    <a:lnR w="9525">
                      <a:solidFill>
                        <a:srgbClr val="403F3D"/>
                      </a:solidFill>
                      <a:prstDash val="solid"/>
                    </a:lnR>
                    <a:lnT w="9525">
                      <a:solidFill>
                        <a:srgbClr val="403F3D"/>
                      </a:solidFill>
                      <a:prstDash val="solid"/>
                    </a:lnT>
                    <a:lnB w="9525">
                      <a:solidFill>
                        <a:srgbClr val="403F3D"/>
                      </a:solidFill>
                      <a:prstDash val="solid"/>
                    </a:lnB>
                    <a:solidFill>
                      <a:srgbClr val="E4E3E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403F3D"/>
                      </a:solidFill>
                      <a:prstDash val="solid"/>
                    </a:lnL>
                    <a:lnR w="9525">
                      <a:solidFill>
                        <a:srgbClr val="403F3D"/>
                      </a:solidFill>
                      <a:prstDash val="solid"/>
                    </a:lnR>
                    <a:lnT w="9525">
                      <a:solidFill>
                        <a:srgbClr val="403F3D"/>
                      </a:solidFill>
                      <a:prstDash val="solid"/>
                    </a:lnT>
                    <a:lnB w="9525">
                      <a:solidFill>
                        <a:srgbClr val="403F3D"/>
                      </a:solidFill>
                      <a:prstDash val="solid"/>
                    </a:lnB>
                    <a:solidFill>
                      <a:srgbClr val="E4E3E3"/>
                    </a:solidFill>
                  </a:tcPr>
                </a:tc>
              </a:tr>
            </a:tbl>
          </a:graphicData>
        </a:graphic>
      </p:graphicFrame>
      <p:grpSp>
        <p:nvGrpSpPr>
          <p:cNvPr id="3" name="object 3" descr=""/>
          <p:cNvGrpSpPr/>
          <p:nvPr/>
        </p:nvGrpSpPr>
        <p:grpSpPr>
          <a:xfrm>
            <a:off x="1431397" y="4565637"/>
            <a:ext cx="116205" cy="1066165"/>
            <a:chOff x="1431397" y="4565637"/>
            <a:chExt cx="116205" cy="1066165"/>
          </a:xfrm>
        </p:grpSpPr>
        <p:sp>
          <p:nvSpPr>
            <p:cNvPr id="4" name="object 4" descr=""/>
            <p:cNvSpPr/>
            <p:nvPr/>
          </p:nvSpPr>
          <p:spPr>
            <a:xfrm>
              <a:off x="1436159" y="5626458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80" h="0">
                  <a:moveTo>
                    <a:pt x="106522" y="0"/>
                  </a:moveTo>
                  <a:lnTo>
                    <a:pt x="0" y="1"/>
                  </a:lnTo>
                </a:path>
              </a:pathLst>
            </a:custGeom>
            <a:ln w="9525">
              <a:solidFill>
                <a:srgbClr val="4F59A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" name="object 5" descr=""/>
            <p:cNvSpPr/>
            <p:nvPr/>
          </p:nvSpPr>
          <p:spPr>
            <a:xfrm>
              <a:off x="1489430" y="4570399"/>
              <a:ext cx="0" cy="1056640"/>
            </a:xfrm>
            <a:custGeom>
              <a:avLst/>
              <a:gdLst/>
              <a:ahLst/>
              <a:cxnLst/>
              <a:rect l="l" t="t" r="r" b="b"/>
              <a:pathLst>
                <a:path w="0" h="1056639">
                  <a:moveTo>
                    <a:pt x="0" y="0"/>
                  </a:moveTo>
                  <a:lnTo>
                    <a:pt x="1" y="1056060"/>
                  </a:lnTo>
                </a:path>
              </a:pathLst>
            </a:custGeom>
            <a:ln w="9525">
              <a:solidFill>
                <a:srgbClr val="2F3B92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6" name="object 6" descr=""/>
          <p:cNvSpPr txBox="1"/>
          <p:nvPr/>
        </p:nvSpPr>
        <p:spPr>
          <a:xfrm>
            <a:off x="1092178" y="4992623"/>
            <a:ext cx="260985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25">
                <a:solidFill>
                  <a:srgbClr val="2A3796"/>
                </a:solidFill>
                <a:latin typeface="Arial"/>
                <a:cs typeface="Arial"/>
              </a:rPr>
              <a:t>870</a:t>
            </a:r>
            <a:endParaRPr sz="1100">
              <a:latin typeface="Arial"/>
              <a:cs typeface="Arial"/>
            </a:endParaRPr>
          </a:p>
        </p:txBody>
      </p:sp>
      <p:grpSp>
        <p:nvGrpSpPr>
          <p:cNvPr id="7" name="object 7" descr=""/>
          <p:cNvGrpSpPr/>
          <p:nvPr/>
        </p:nvGrpSpPr>
        <p:grpSpPr>
          <a:xfrm>
            <a:off x="1830044" y="5859247"/>
            <a:ext cx="2201545" cy="116205"/>
            <a:chOff x="1830044" y="5859247"/>
            <a:chExt cx="2201545" cy="116205"/>
          </a:xfrm>
        </p:grpSpPr>
        <p:sp>
          <p:nvSpPr>
            <p:cNvPr id="8" name="object 8" descr=""/>
            <p:cNvSpPr/>
            <p:nvPr/>
          </p:nvSpPr>
          <p:spPr>
            <a:xfrm>
              <a:off x="1839607" y="5864010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0"/>
                  </a:moveTo>
                  <a:lnTo>
                    <a:pt x="1" y="106522"/>
                  </a:lnTo>
                </a:path>
              </a:pathLst>
            </a:custGeom>
            <a:ln w="9525">
              <a:solidFill>
                <a:srgbClr val="4F59A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" name="object 9" descr=""/>
            <p:cNvSpPr/>
            <p:nvPr/>
          </p:nvSpPr>
          <p:spPr>
            <a:xfrm>
              <a:off x="1834807" y="5919424"/>
              <a:ext cx="2192020" cy="0"/>
            </a:xfrm>
            <a:custGeom>
              <a:avLst/>
              <a:gdLst/>
              <a:ahLst/>
              <a:cxnLst/>
              <a:rect l="l" t="t" r="r" b="b"/>
              <a:pathLst>
                <a:path w="2192020" h="0">
                  <a:moveTo>
                    <a:pt x="0" y="0"/>
                  </a:moveTo>
                  <a:lnTo>
                    <a:pt x="2191591" y="1"/>
                  </a:lnTo>
                </a:path>
              </a:pathLst>
            </a:custGeom>
            <a:ln w="9525">
              <a:solidFill>
                <a:srgbClr val="2F3B92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10" name="object 10" descr=""/>
          <p:cNvGrpSpPr/>
          <p:nvPr/>
        </p:nvGrpSpPr>
        <p:grpSpPr>
          <a:xfrm>
            <a:off x="522319" y="1189380"/>
            <a:ext cx="4705350" cy="4498340"/>
            <a:chOff x="522319" y="1189380"/>
            <a:chExt cx="4705350" cy="4498340"/>
          </a:xfrm>
        </p:grpSpPr>
        <p:sp>
          <p:nvSpPr>
            <p:cNvPr id="11" name="object 11" descr=""/>
            <p:cNvSpPr/>
            <p:nvPr/>
          </p:nvSpPr>
          <p:spPr>
            <a:xfrm>
              <a:off x="1436159" y="4570399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80" h="0">
                  <a:moveTo>
                    <a:pt x="106522" y="0"/>
                  </a:moveTo>
                  <a:lnTo>
                    <a:pt x="0" y="1"/>
                  </a:lnTo>
                </a:path>
              </a:pathLst>
            </a:custGeom>
            <a:ln w="9525">
              <a:solidFill>
                <a:srgbClr val="4F59A0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12" name="object 12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25958" y="3781267"/>
              <a:ext cx="4601640" cy="1906294"/>
            </a:xfrm>
            <a:prstGeom prst="rect">
              <a:avLst/>
            </a:prstGeom>
          </p:spPr>
        </p:pic>
        <p:pic>
          <p:nvPicPr>
            <p:cNvPr id="13" name="object 13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22319" y="1189380"/>
              <a:ext cx="4088066" cy="1532966"/>
            </a:xfrm>
            <a:prstGeom prst="rect">
              <a:avLst/>
            </a:prstGeom>
          </p:spPr>
        </p:pic>
        <p:sp>
          <p:nvSpPr>
            <p:cNvPr id="14" name="object 14" descr=""/>
            <p:cNvSpPr/>
            <p:nvPr/>
          </p:nvSpPr>
          <p:spPr>
            <a:xfrm>
              <a:off x="4589360" y="1964283"/>
              <a:ext cx="0" cy="1132205"/>
            </a:xfrm>
            <a:custGeom>
              <a:avLst/>
              <a:gdLst/>
              <a:ahLst/>
              <a:cxnLst/>
              <a:rect l="l" t="t" r="r" b="b"/>
              <a:pathLst>
                <a:path w="0" h="1132205">
                  <a:moveTo>
                    <a:pt x="0" y="0"/>
                  </a:moveTo>
                  <a:lnTo>
                    <a:pt x="1" y="1131930"/>
                  </a:lnTo>
                </a:path>
              </a:pathLst>
            </a:custGeom>
            <a:ln w="9525">
              <a:solidFill>
                <a:srgbClr val="283691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" name="object 15" descr=""/>
            <p:cNvSpPr/>
            <p:nvPr/>
          </p:nvSpPr>
          <p:spPr>
            <a:xfrm>
              <a:off x="1210489" y="1916671"/>
              <a:ext cx="0" cy="1869439"/>
            </a:xfrm>
            <a:custGeom>
              <a:avLst/>
              <a:gdLst/>
              <a:ahLst/>
              <a:cxnLst/>
              <a:rect l="l" t="t" r="r" b="b"/>
              <a:pathLst>
                <a:path w="0" h="1869439">
                  <a:moveTo>
                    <a:pt x="0" y="0"/>
                  </a:moveTo>
                  <a:lnTo>
                    <a:pt x="1" y="1869411"/>
                  </a:lnTo>
                </a:path>
              </a:pathLst>
            </a:custGeom>
            <a:ln w="9525">
              <a:solidFill>
                <a:srgbClr val="283691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" name="object 16" descr=""/>
            <p:cNvSpPr/>
            <p:nvPr/>
          </p:nvSpPr>
          <p:spPr>
            <a:xfrm>
              <a:off x="1210489" y="3780802"/>
              <a:ext cx="1338580" cy="0"/>
            </a:xfrm>
            <a:custGeom>
              <a:avLst/>
              <a:gdLst/>
              <a:ahLst/>
              <a:cxnLst/>
              <a:rect l="l" t="t" r="r" b="b"/>
              <a:pathLst>
                <a:path w="1338580" h="0">
                  <a:moveTo>
                    <a:pt x="0" y="0"/>
                  </a:moveTo>
                  <a:lnTo>
                    <a:pt x="1338200" y="1"/>
                  </a:lnTo>
                </a:path>
              </a:pathLst>
            </a:custGeom>
            <a:ln w="9525">
              <a:solidFill>
                <a:srgbClr val="283691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17" name="object 17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245423" y="2622283"/>
              <a:ext cx="2377897" cy="1197330"/>
            </a:xfrm>
            <a:prstGeom prst="rect">
              <a:avLst/>
            </a:prstGeom>
          </p:spPr>
        </p:pic>
      </p:grpSp>
      <p:sp>
        <p:nvSpPr>
          <p:cNvPr id="18" name="object 18" descr=""/>
          <p:cNvSpPr txBox="1"/>
          <p:nvPr/>
        </p:nvSpPr>
        <p:spPr>
          <a:xfrm>
            <a:off x="2775572" y="5730240"/>
            <a:ext cx="322580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15">
                <a:solidFill>
                  <a:srgbClr val="2A3796"/>
                </a:solidFill>
                <a:latin typeface="Arial"/>
                <a:cs typeface="Arial"/>
              </a:rPr>
              <a:t>1800</a:t>
            </a:r>
            <a:endParaRPr sz="1100">
              <a:latin typeface="Arial"/>
              <a:cs typeface="Arial"/>
            </a:endParaRPr>
          </a:p>
        </p:txBody>
      </p:sp>
      <p:sp>
        <p:nvSpPr>
          <p:cNvPr id="19" name="object 19" descr=""/>
          <p:cNvSpPr/>
          <p:nvPr/>
        </p:nvSpPr>
        <p:spPr>
          <a:xfrm>
            <a:off x="4026408" y="5864894"/>
            <a:ext cx="0" cy="106680"/>
          </a:xfrm>
          <a:custGeom>
            <a:avLst/>
            <a:gdLst/>
            <a:ahLst/>
            <a:cxnLst/>
            <a:rect l="l" t="t" r="r" b="b"/>
            <a:pathLst>
              <a:path w="0" h="106679">
                <a:moveTo>
                  <a:pt x="0" y="0"/>
                </a:moveTo>
                <a:lnTo>
                  <a:pt x="1" y="106522"/>
                </a:lnTo>
              </a:path>
            </a:pathLst>
          </a:custGeom>
          <a:ln w="9525">
            <a:solidFill>
              <a:srgbClr val="4F59A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0" name="object 20" descr=""/>
          <p:cNvSpPr txBox="1"/>
          <p:nvPr/>
        </p:nvSpPr>
        <p:spPr>
          <a:xfrm>
            <a:off x="4748212" y="2423160"/>
            <a:ext cx="322580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15">
                <a:solidFill>
                  <a:srgbClr val="2E3A93"/>
                </a:solidFill>
                <a:latin typeface="Arial"/>
                <a:cs typeface="Arial"/>
              </a:rPr>
              <a:t>1000</a:t>
            </a:r>
            <a:endParaRPr sz="1100">
              <a:latin typeface="Arial"/>
              <a:cs typeface="Arial"/>
            </a:endParaRPr>
          </a:p>
        </p:txBody>
      </p:sp>
      <p:sp>
        <p:nvSpPr>
          <p:cNvPr id="21" name="object 21" descr=""/>
          <p:cNvSpPr txBox="1"/>
          <p:nvPr/>
        </p:nvSpPr>
        <p:spPr>
          <a:xfrm>
            <a:off x="1732305" y="3849623"/>
            <a:ext cx="311150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45">
                <a:solidFill>
                  <a:srgbClr val="2E3A93"/>
                </a:solidFill>
                <a:latin typeface="Arial"/>
                <a:cs typeface="Arial"/>
              </a:rPr>
              <a:t>1200</a:t>
            </a:r>
            <a:endParaRPr sz="1100">
              <a:latin typeface="Arial"/>
              <a:cs typeface="Arial"/>
            </a:endParaRPr>
          </a:p>
        </p:txBody>
      </p:sp>
      <p:sp>
        <p:nvSpPr>
          <p:cNvPr id="22" name="object 22" descr=""/>
          <p:cNvSpPr txBox="1"/>
          <p:nvPr/>
        </p:nvSpPr>
        <p:spPr>
          <a:xfrm>
            <a:off x="791137" y="2755392"/>
            <a:ext cx="309880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40">
                <a:solidFill>
                  <a:srgbClr val="2E3A93"/>
                </a:solidFill>
                <a:latin typeface="Arial"/>
                <a:cs typeface="Arial"/>
              </a:rPr>
              <a:t>1670</a:t>
            </a:r>
            <a:endParaRPr sz="1100">
              <a:latin typeface="Arial"/>
              <a:cs typeface="Arial"/>
            </a:endParaRPr>
          </a:p>
        </p:txBody>
      </p:sp>
      <p:grpSp>
        <p:nvGrpSpPr>
          <p:cNvPr id="23" name="object 23" descr=""/>
          <p:cNvGrpSpPr/>
          <p:nvPr/>
        </p:nvGrpSpPr>
        <p:grpSpPr>
          <a:xfrm>
            <a:off x="8135531" y="4584509"/>
            <a:ext cx="2364105" cy="1069340"/>
            <a:chOff x="8135531" y="4584509"/>
            <a:chExt cx="2364105" cy="1069340"/>
          </a:xfrm>
        </p:grpSpPr>
        <p:pic>
          <p:nvPicPr>
            <p:cNvPr id="24" name="object 24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8135531" y="4584509"/>
              <a:ext cx="2203792" cy="1069272"/>
            </a:xfrm>
            <a:prstGeom prst="rect">
              <a:avLst/>
            </a:prstGeom>
          </p:spPr>
        </p:pic>
        <p:pic>
          <p:nvPicPr>
            <p:cNvPr id="25" name="object 25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0247744" y="4718570"/>
              <a:ext cx="251434" cy="76200"/>
            </a:xfrm>
            <a:prstGeom prst="rect">
              <a:avLst/>
            </a:prstGeom>
          </p:spPr>
        </p:pic>
      </p:grpSp>
      <p:sp>
        <p:nvSpPr>
          <p:cNvPr id="26" name="object 26" descr=""/>
          <p:cNvSpPr txBox="1"/>
          <p:nvPr/>
        </p:nvSpPr>
        <p:spPr>
          <a:xfrm>
            <a:off x="10527906" y="4680711"/>
            <a:ext cx="356235" cy="13208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700" spc="-10">
                <a:solidFill>
                  <a:srgbClr val="C55A11"/>
                </a:solidFill>
                <a:latin typeface="Arial"/>
                <a:cs typeface="Arial"/>
              </a:rPr>
              <a:t>Cooking</a:t>
            </a:r>
            <a:endParaRPr sz="700">
              <a:latin typeface="Arial"/>
              <a:cs typeface="Arial"/>
            </a:endParaRPr>
          </a:p>
        </p:txBody>
      </p:sp>
      <p:sp>
        <p:nvSpPr>
          <p:cNvPr id="27" name="object 27" descr=""/>
          <p:cNvSpPr/>
          <p:nvPr/>
        </p:nvSpPr>
        <p:spPr>
          <a:xfrm>
            <a:off x="8443023" y="5335790"/>
            <a:ext cx="76200" cy="448945"/>
          </a:xfrm>
          <a:custGeom>
            <a:avLst/>
            <a:gdLst/>
            <a:ahLst/>
            <a:cxnLst/>
            <a:rect l="l" t="t" r="r" b="b"/>
            <a:pathLst>
              <a:path w="76200" h="448945">
                <a:moveTo>
                  <a:pt x="34925" y="372506"/>
                </a:moveTo>
                <a:lnTo>
                  <a:pt x="0" y="372506"/>
                </a:lnTo>
                <a:lnTo>
                  <a:pt x="38100" y="448706"/>
                </a:lnTo>
                <a:lnTo>
                  <a:pt x="69850" y="385206"/>
                </a:lnTo>
                <a:lnTo>
                  <a:pt x="34925" y="385206"/>
                </a:lnTo>
                <a:lnTo>
                  <a:pt x="34925" y="372506"/>
                </a:lnTo>
                <a:close/>
              </a:path>
              <a:path w="76200" h="448945">
                <a:moveTo>
                  <a:pt x="41275" y="0"/>
                </a:moveTo>
                <a:lnTo>
                  <a:pt x="34925" y="0"/>
                </a:lnTo>
                <a:lnTo>
                  <a:pt x="34925" y="385206"/>
                </a:lnTo>
                <a:lnTo>
                  <a:pt x="41275" y="385206"/>
                </a:lnTo>
                <a:lnTo>
                  <a:pt x="41275" y="0"/>
                </a:lnTo>
                <a:close/>
              </a:path>
              <a:path w="76200" h="448945">
                <a:moveTo>
                  <a:pt x="76200" y="372506"/>
                </a:moveTo>
                <a:lnTo>
                  <a:pt x="41275" y="372506"/>
                </a:lnTo>
                <a:lnTo>
                  <a:pt x="41275" y="385206"/>
                </a:lnTo>
                <a:lnTo>
                  <a:pt x="69850" y="385206"/>
                </a:lnTo>
                <a:lnTo>
                  <a:pt x="76200" y="372506"/>
                </a:lnTo>
                <a:close/>
              </a:path>
            </a:pathLst>
          </a:custGeom>
          <a:solidFill>
            <a:srgbClr val="C55A1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8" name="object 28" descr=""/>
          <p:cNvSpPr txBox="1"/>
          <p:nvPr/>
        </p:nvSpPr>
        <p:spPr>
          <a:xfrm>
            <a:off x="8898001" y="4180839"/>
            <a:ext cx="508634" cy="13208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700" spc="-10">
                <a:solidFill>
                  <a:srgbClr val="C55A11"/>
                </a:solidFill>
                <a:latin typeface="Arial"/>
                <a:cs typeface="Arial"/>
              </a:rPr>
              <a:t>Preparation</a:t>
            </a:r>
            <a:endParaRPr sz="700">
              <a:latin typeface="Arial"/>
              <a:cs typeface="Arial"/>
            </a:endParaRPr>
          </a:p>
        </p:txBody>
      </p:sp>
      <p:grpSp>
        <p:nvGrpSpPr>
          <p:cNvPr id="29" name="object 29" descr=""/>
          <p:cNvGrpSpPr/>
          <p:nvPr/>
        </p:nvGrpSpPr>
        <p:grpSpPr>
          <a:xfrm>
            <a:off x="8178647" y="4337634"/>
            <a:ext cx="2132330" cy="1576705"/>
            <a:chOff x="8178647" y="4337634"/>
            <a:chExt cx="2132330" cy="1576705"/>
          </a:xfrm>
        </p:grpSpPr>
        <p:pic>
          <p:nvPicPr>
            <p:cNvPr id="30" name="object 30" descr="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9108223" y="4337634"/>
              <a:ext cx="76200" cy="249123"/>
            </a:xfrm>
            <a:prstGeom prst="rect">
              <a:avLst/>
            </a:prstGeom>
          </p:spPr>
        </p:pic>
        <p:sp>
          <p:nvSpPr>
            <p:cNvPr id="31" name="object 31" descr=""/>
            <p:cNvSpPr/>
            <p:nvPr/>
          </p:nvSpPr>
          <p:spPr>
            <a:xfrm>
              <a:off x="8910205" y="4647044"/>
              <a:ext cx="643890" cy="864869"/>
            </a:xfrm>
            <a:custGeom>
              <a:avLst/>
              <a:gdLst/>
              <a:ahLst/>
              <a:cxnLst/>
              <a:rect l="l" t="t" r="r" b="b"/>
              <a:pathLst>
                <a:path w="643890" h="864870">
                  <a:moveTo>
                    <a:pt x="0" y="0"/>
                  </a:moveTo>
                  <a:lnTo>
                    <a:pt x="643470" y="0"/>
                  </a:lnTo>
                  <a:lnTo>
                    <a:pt x="643470" y="864814"/>
                  </a:lnTo>
                  <a:lnTo>
                    <a:pt x="0" y="864814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C55A11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2" name="object 32" descr=""/>
            <p:cNvSpPr/>
            <p:nvPr/>
          </p:nvSpPr>
          <p:spPr>
            <a:xfrm>
              <a:off x="8184997" y="4647044"/>
              <a:ext cx="659130" cy="864869"/>
            </a:xfrm>
            <a:custGeom>
              <a:avLst/>
              <a:gdLst/>
              <a:ahLst/>
              <a:cxnLst/>
              <a:rect l="l" t="t" r="r" b="b"/>
              <a:pathLst>
                <a:path w="659129" h="864870">
                  <a:moveTo>
                    <a:pt x="0" y="0"/>
                  </a:moveTo>
                  <a:lnTo>
                    <a:pt x="658914" y="0"/>
                  </a:lnTo>
                  <a:lnTo>
                    <a:pt x="658914" y="864815"/>
                  </a:lnTo>
                  <a:lnTo>
                    <a:pt x="0" y="864815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C55A11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3" name="object 33" descr=""/>
            <p:cNvSpPr/>
            <p:nvPr/>
          </p:nvSpPr>
          <p:spPr>
            <a:xfrm>
              <a:off x="9609086" y="5183530"/>
              <a:ext cx="695325" cy="328930"/>
            </a:xfrm>
            <a:custGeom>
              <a:avLst/>
              <a:gdLst/>
              <a:ahLst/>
              <a:cxnLst/>
              <a:rect l="l" t="t" r="r" b="b"/>
              <a:pathLst>
                <a:path w="695325" h="328929">
                  <a:moveTo>
                    <a:pt x="0" y="0"/>
                  </a:moveTo>
                  <a:lnTo>
                    <a:pt x="695324" y="0"/>
                  </a:lnTo>
                  <a:lnTo>
                    <a:pt x="695324" y="328321"/>
                  </a:lnTo>
                  <a:lnTo>
                    <a:pt x="0" y="328321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C55A11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4" name="object 34" descr=""/>
            <p:cNvSpPr/>
            <p:nvPr/>
          </p:nvSpPr>
          <p:spPr>
            <a:xfrm>
              <a:off x="9609086" y="4647044"/>
              <a:ext cx="695325" cy="498475"/>
            </a:xfrm>
            <a:custGeom>
              <a:avLst/>
              <a:gdLst/>
              <a:ahLst/>
              <a:cxnLst/>
              <a:rect l="l" t="t" r="r" b="b"/>
              <a:pathLst>
                <a:path w="695325" h="498475">
                  <a:moveTo>
                    <a:pt x="0" y="0"/>
                  </a:moveTo>
                  <a:lnTo>
                    <a:pt x="695324" y="0"/>
                  </a:lnTo>
                  <a:lnTo>
                    <a:pt x="695324" y="498102"/>
                  </a:lnTo>
                  <a:lnTo>
                    <a:pt x="0" y="498102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C55A11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5" name="object 35" descr=""/>
            <p:cNvSpPr/>
            <p:nvPr/>
          </p:nvSpPr>
          <p:spPr>
            <a:xfrm>
              <a:off x="9095054" y="5346382"/>
              <a:ext cx="692150" cy="567690"/>
            </a:xfrm>
            <a:custGeom>
              <a:avLst/>
              <a:gdLst/>
              <a:ahLst/>
              <a:cxnLst/>
              <a:rect l="l" t="t" r="r" b="b"/>
              <a:pathLst>
                <a:path w="692150" h="567689">
                  <a:moveTo>
                    <a:pt x="411124" y="529539"/>
                  </a:moveTo>
                  <a:lnTo>
                    <a:pt x="404774" y="526364"/>
                  </a:lnTo>
                  <a:lnTo>
                    <a:pt x="334924" y="491439"/>
                  </a:lnTo>
                  <a:lnTo>
                    <a:pt x="334924" y="526364"/>
                  </a:lnTo>
                  <a:lnTo>
                    <a:pt x="6350" y="526364"/>
                  </a:lnTo>
                  <a:lnTo>
                    <a:pt x="6350" y="0"/>
                  </a:lnTo>
                  <a:lnTo>
                    <a:pt x="0" y="0"/>
                  </a:lnTo>
                  <a:lnTo>
                    <a:pt x="0" y="532714"/>
                  </a:lnTo>
                  <a:lnTo>
                    <a:pt x="334924" y="532714"/>
                  </a:lnTo>
                  <a:lnTo>
                    <a:pt x="334924" y="567639"/>
                  </a:lnTo>
                  <a:lnTo>
                    <a:pt x="404774" y="532714"/>
                  </a:lnTo>
                  <a:lnTo>
                    <a:pt x="411124" y="529539"/>
                  </a:lnTo>
                  <a:close/>
                </a:path>
                <a:path w="692150" h="567689">
                  <a:moveTo>
                    <a:pt x="691896" y="387070"/>
                  </a:moveTo>
                  <a:lnTo>
                    <a:pt x="657072" y="387070"/>
                  </a:lnTo>
                  <a:lnTo>
                    <a:pt x="656234" y="75145"/>
                  </a:lnTo>
                  <a:lnTo>
                    <a:pt x="649884" y="75145"/>
                  </a:lnTo>
                  <a:lnTo>
                    <a:pt x="650722" y="387070"/>
                  </a:lnTo>
                  <a:lnTo>
                    <a:pt x="615797" y="387070"/>
                  </a:lnTo>
                  <a:lnTo>
                    <a:pt x="654100" y="463169"/>
                  </a:lnTo>
                  <a:lnTo>
                    <a:pt x="685634" y="399681"/>
                  </a:lnTo>
                  <a:lnTo>
                    <a:pt x="691896" y="387070"/>
                  </a:lnTo>
                  <a:close/>
                </a:path>
              </a:pathLst>
            </a:custGeom>
            <a:solidFill>
              <a:srgbClr val="C55A11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36" name="object 36" descr=""/>
          <p:cNvSpPr txBox="1"/>
          <p:nvPr/>
        </p:nvSpPr>
        <p:spPr>
          <a:xfrm>
            <a:off x="8248497" y="5802375"/>
            <a:ext cx="1982470" cy="4502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51435">
              <a:lnSpc>
                <a:spcPct val="100000"/>
              </a:lnSpc>
              <a:spcBef>
                <a:spcPts val="100"/>
              </a:spcBef>
              <a:tabLst>
                <a:tab pos="1301115" algn="l"/>
              </a:tabLst>
            </a:pPr>
            <a:r>
              <a:rPr dirty="0" sz="700" spc="-10">
                <a:solidFill>
                  <a:srgbClr val="C55A11"/>
                </a:solidFill>
                <a:latin typeface="Arial"/>
                <a:cs typeface="Arial"/>
              </a:rPr>
              <a:t>Cooking</a:t>
            </a:r>
            <a:r>
              <a:rPr dirty="0" sz="700">
                <a:solidFill>
                  <a:srgbClr val="C55A11"/>
                </a:solidFill>
                <a:latin typeface="Arial"/>
                <a:cs typeface="Arial"/>
              </a:rPr>
              <a:t>	</a:t>
            </a:r>
            <a:r>
              <a:rPr dirty="0" baseline="3968" sz="1050" spc="-15">
                <a:solidFill>
                  <a:srgbClr val="C55A11"/>
                </a:solidFill>
                <a:latin typeface="Arial"/>
                <a:cs typeface="Arial"/>
              </a:rPr>
              <a:t>Consumables</a:t>
            </a:r>
            <a:endParaRPr baseline="3968" sz="105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375"/>
              </a:spcBef>
            </a:pPr>
            <a:endParaRPr sz="7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dirty="0" sz="1100" spc="-65">
                <a:solidFill>
                  <a:srgbClr val="2E3A93"/>
                </a:solidFill>
                <a:latin typeface="Arial"/>
                <a:cs typeface="Arial"/>
              </a:rPr>
              <a:t>KITCHEN</a:t>
            </a:r>
            <a:r>
              <a:rPr dirty="0" sz="1100" spc="-25">
                <a:solidFill>
                  <a:srgbClr val="2E3A93"/>
                </a:solidFill>
                <a:latin typeface="Arial"/>
                <a:cs typeface="Arial"/>
              </a:rPr>
              <a:t> </a:t>
            </a:r>
            <a:r>
              <a:rPr dirty="0" sz="1100" spc="-45">
                <a:solidFill>
                  <a:srgbClr val="2E3A93"/>
                </a:solidFill>
                <a:latin typeface="Arial"/>
                <a:cs typeface="Arial"/>
              </a:rPr>
              <a:t>FUNCTION</a:t>
            </a:r>
            <a:r>
              <a:rPr dirty="0" sz="1100" spc="-25">
                <a:solidFill>
                  <a:srgbClr val="2E3A93"/>
                </a:solidFill>
                <a:latin typeface="Arial"/>
                <a:cs typeface="Arial"/>
              </a:rPr>
              <a:t> </a:t>
            </a:r>
            <a:r>
              <a:rPr dirty="0" sz="1100" spc="-10">
                <a:solidFill>
                  <a:srgbClr val="2E3A93"/>
                </a:solidFill>
                <a:latin typeface="Arial"/>
                <a:cs typeface="Arial"/>
              </a:rPr>
              <a:t>DIAGRAM</a:t>
            </a:r>
            <a:endParaRPr sz="1100">
              <a:latin typeface="Arial"/>
              <a:cs typeface="Arial"/>
            </a:endParaRPr>
          </a:p>
        </p:txBody>
      </p:sp>
      <p:grpSp>
        <p:nvGrpSpPr>
          <p:cNvPr id="37" name="object 37" descr=""/>
          <p:cNvGrpSpPr/>
          <p:nvPr/>
        </p:nvGrpSpPr>
        <p:grpSpPr>
          <a:xfrm>
            <a:off x="8130768" y="1204213"/>
            <a:ext cx="2186940" cy="106680"/>
            <a:chOff x="8130768" y="1204213"/>
            <a:chExt cx="2186940" cy="106680"/>
          </a:xfrm>
        </p:grpSpPr>
        <p:sp>
          <p:nvSpPr>
            <p:cNvPr id="38" name="object 38" descr=""/>
            <p:cNvSpPr/>
            <p:nvPr/>
          </p:nvSpPr>
          <p:spPr>
            <a:xfrm>
              <a:off x="8872537" y="1204213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80">
                  <a:moveTo>
                    <a:pt x="0" y="0"/>
                  </a:moveTo>
                  <a:lnTo>
                    <a:pt x="1" y="106522"/>
                  </a:lnTo>
                </a:path>
              </a:pathLst>
            </a:custGeom>
            <a:ln w="9525">
              <a:solidFill>
                <a:srgbClr val="4F59A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9" name="object 39" descr=""/>
            <p:cNvSpPr/>
            <p:nvPr/>
          </p:nvSpPr>
          <p:spPr>
            <a:xfrm>
              <a:off x="8135531" y="1254340"/>
              <a:ext cx="2176145" cy="0"/>
            </a:xfrm>
            <a:custGeom>
              <a:avLst/>
              <a:gdLst/>
              <a:ahLst/>
              <a:cxnLst/>
              <a:rect l="l" t="t" r="r" b="b"/>
              <a:pathLst>
                <a:path w="2176145" h="0">
                  <a:moveTo>
                    <a:pt x="0" y="0"/>
                  </a:moveTo>
                  <a:lnTo>
                    <a:pt x="2176091" y="1"/>
                  </a:lnTo>
                </a:path>
              </a:pathLst>
            </a:custGeom>
            <a:ln w="9525">
              <a:solidFill>
                <a:srgbClr val="2F3B92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0" name="object 40" descr=""/>
            <p:cNvSpPr/>
            <p:nvPr/>
          </p:nvSpPr>
          <p:spPr>
            <a:xfrm>
              <a:off x="8135531" y="1204213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80">
                  <a:moveTo>
                    <a:pt x="0" y="0"/>
                  </a:moveTo>
                  <a:lnTo>
                    <a:pt x="1" y="106522"/>
                  </a:lnTo>
                </a:path>
              </a:pathLst>
            </a:custGeom>
            <a:ln w="9525">
              <a:solidFill>
                <a:srgbClr val="4F59A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1" name="object 41" descr=""/>
            <p:cNvSpPr/>
            <p:nvPr/>
          </p:nvSpPr>
          <p:spPr>
            <a:xfrm>
              <a:off x="9594050" y="1204213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80">
                  <a:moveTo>
                    <a:pt x="0" y="0"/>
                  </a:moveTo>
                  <a:lnTo>
                    <a:pt x="1" y="106522"/>
                  </a:lnTo>
                </a:path>
              </a:pathLst>
            </a:custGeom>
            <a:ln w="9525">
              <a:solidFill>
                <a:srgbClr val="4F59A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2" name="object 42" descr=""/>
            <p:cNvSpPr/>
            <p:nvPr/>
          </p:nvSpPr>
          <p:spPr>
            <a:xfrm>
              <a:off x="10312387" y="1204213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80">
                  <a:moveTo>
                    <a:pt x="0" y="0"/>
                  </a:moveTo>
                  <a:lnTo>
                    <a:pt x="1" y="106522"/>
                  </a:lnTo>
                </a:path>
              </a:pathLst>
            </a:custGeom>
            <a:ln w="9525">
              <a:solidFill>
                <a:srgbClr val="4F59A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43" name="object 43" descr=""/>
          <p:cNvSpPr txBox="1"/>
          <p:nvPr/>
        </p:nvSpPr>
        <p:spPr>
          <a:xfrm>
            <a:off x="8340470" y="996696"/>
            <a:ext cx="273685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25">
                <a:solidFill>
                  <a:srgbClr val="2A3796"/>
                </a:solidFill>
                <a:latin typeface="Arial"/>
                <a:cs typeface="Arial"/>
              </a:rPr>
              <a:t>600</a:t>
            </a:r>
            <a:endParaRPr sz="1100">
              <a:latin typeface="Arial"/>
              <a:cs typeface="Arial"/>
            </a:endParaRPr>
          </a:p>
        </p:txBody>
      </p:sp>
      <p:sp>
        <p:nvSpPr>
          <p:cNvPr id="44" name="object 44" descr=""/>
          <p:cNvSpPr txBox="1"/>
          <p:nvPr/>
        </p:nvSpPr>
        <p:spPr>
          <a:xfrm>
            <a:off x="9108961" y="996696"/>
            <a:ext cx="273685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25">
                <a:solidFill>
                  <a:srgbClr val="2A3796"/>
                </a:solidFill>
                <a:latin typeface="Arial"/>
                <a:cs typeface="Arial"/>
              </a:rPr>
              <a:t>600</a:t>
            </a:r>
            <a:endParaRPr sz="1100">
              <a:latin typeface="Arial"/>
              <a:cs typeface="Arial"/>
            </a:endParaRPr>
          </a:p>
        </p:txBody>
      </p:sp>
      <p:sp>
        <p:nvSpPr>
          <p:cNvPr id="45" name="object 45" descr=""/>
          <p:cNvSpPr txBox="1"/>
          <p:nvPr/>
        </p:nvSpPr>
        <p:spPr>
          <a:xfrm>
            <a:off x="8235340" y="2535936"/>
            <a:ext cx="2023110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65">
                <a:solidFill>
                  <a:srgbClr val="2E3A93"/>
                </a:solidFill>
                <a:latin typeface="Arial"/>
                <a:cs typeface="Arial"/>
              </a:rPr>
              <a:t>KITCHEN</a:t>
            </a:r>
            <a:r>
              <a:rPr dirty="0" sz="1100" spc="-5">
                <a:solidFill>
                  <a:srgbClr val="2E3A93"/>
                </a:solidFill>
                <a:latin typeface="Arial"/>
                <a:cs typeface="Arial"/>
              </a:rPr>
              <a:t> </a:t>
            </a:r>
            <a:r>
              <a:rPr dirty="0" sz="1100" spc="-75">
                <a:solidFill>
                  <a:srgbClr val="2E3A93"/>
                </a:solidFill>
                <a:latin typeface="Arial"/>
                <a:cs typeface="Arial"/>
              </a:rPr>
              <a:t>LAYOUT</a:t>
            </a:r>
            <a:r>
              <a:rPr dirty="0" sz="1100" spc="-45">
                <a:solidFill>
                  <a:srgbClr val="2E3A93"/>
                </a:solidFill>
                <a:latin typeface="Arial"/>
                <a:cs typeface="Arial"/>
              </a:rPr>
              <a:t> </a:t>
            </a:r>
            <a:r>
              <a:rPr dirty="0" sz="1100" spc="-20">
                <a:solidFill>
                  <a:srgbClr val="2E3A93"/>
                </a:solidFill>
                <a:latin typeface="Arial"/>
                <a:cs typeface="Arial"/>
              </a:rPr>
              <a:t>DIMENSIONS</a:t>
            </a:r>
            <a:endParaRPr sz="1100">
              <a:latin typeface="Arial"/>
              <a:cs typeface="Arial"/>
            </a:endParaRPr>
          </a:p>
        </p:txBody>
      </p:sp>
      <p:sp>
        <p:nvSpPr>
          <p:cNvPr id="46" name="object 46" descr=""/>
          <p:cNvSpPr txBox="1"/>
          <p:nvPr/>
        </p:nvSpPr>
        <p:spPr>
          <a:xfrm>
            <a:off x="9838753" y="996696"/>
            <a:ext cx="273685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25">
                <a:solidFill>
                  <a:srgbClr val="2A3796"/>
                </a:solidFill>
                <a:latin typeface="Arial"/>
                <a:cs typeface="Arial"/>
              </a:rPr>
              <a:t>600</a:t>
            </a:r>
            <a:endParaRPr sz="1100">
              <a:latin typeface="Arial"/>
              <a:cs typeface="Arial"/>
            </a:endParaRPr>
          </a:p>
        </p:txBody>
      </p:sp>
      <p:sp>
        <p:nvSpPr>
          <p:cNvPr id="47" name="object 47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301215" rIns="0" bIns="0" rtlCol="0" vert="horz">
            <a:spAutoFit/>
          </a:bodyPr>
          <a:lstStyle/>
          <a:p>
            <a:pPr marL="994410">
              <a:lnSpc>
                <a:spcPct val="100000"/>
              </a:lnSpc>
              <a:spcBef>
                <a:spcPts val="110"/>
              </a:spcBef>
            </a:pPr>
            <a:r>
              <a:rPr dirty="0"/>
              <a:t>I</a:t>
            </a:r>
            <a:r>
              <a:rPr dirty="0" spc="15"/>
              <a:t> </a:t>
            </a:r>
            <a:r>
              <a:rPr dirty="0" spc="-125"/>
              <a:t>SHAPE</a:t>
            </a:r>
            <a:r>
              <a:rPr dirty="0" spc="15"/>
              <a:t> </a:t>
            </a:r>
            <a:r>
              <a:rPr dirty="0"/>
              <a:t>HIGH</a:t>
            </a:r>
            <a:r>
              <a:rPr dirty="0" spc="25"/>
              <a:t> </a:t>
            </a:r>
            <a:r>
              <a:rPr dirty="0" spc="-50"/>
              <a:t>UNIT </a:t>
            </a:r>
            <a:r>
              <a:rPr dirty="0" spc="240"/>
              <a:t>//</a:t>
            </a:r>
            <a:r>
              <a:rPr dirty="0" spc="30"/>
              <a:t> </a:t>
            </a:r>
            <a:r>
              <a:rPr dirty="0"/>
              <a:t>3000_1800</a:t>
            </a:r>
            <a:r>
              <a:rPr dirty="0" spc="20"/>
              <a:t> </a:t>
            </a:r>
            <a:r>
              <a:rPr dirty="0"/>
              <a:t>OPTION</a:t>
            </a:r>
            <a:r>
              <a:rPr dirty="0" spc="20"/>
              <a:t> </a:t>
            </a:r>
            <a:r>
              <a:rPr dirty="0" spc="-445"/>
              <a:t>1</a:t>
            </a:r>
          </a:p>
        </p:txBody>
      </p:sp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962645" y="3306114"/>
            <a:ext cx="3420694" cy="2706648"/>
          </a:xfrm>
          <a:prstGeom prst="rect">
            <a:avLst/>
          </a:prstGeom>
        </p:spPr>
      </p:pic>
      <p:pic>
        <p:nvPicPr>
          <p:cNvPr id="3" name="object 3" descr="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83783" y="2219871"/>
            <a:ext cx="5717029" cy="3329495"/>
          </a:xfrm>
          <a:prstGeom prst="rect">
            <a:avLst/>
          </a:prstGeom>
        </p:spPr>
      </p:pic>
      <p:sp>
        <p:nvSpPr>
          <p:cNvPr id="4" name="object 4" descr=""/>
          <p:cNvSpPr/>
          <p:nvPr/>
        </p:nvSpPr>
        <p:spPr>
          <a:xfrm>
            <a:off x="8788400" y="3417328"/>
            <a:ext cx="2475230" cy="481330"/>
          </a:xfrm>
          <a:custGeom>
            <a:avLst/>
            <a:gdLst/>
            <a:ahLst/>
            <a:cxnLst/>
            <a:rect l="l" t="t" r="r" b="b"/>
            <a:pathLst>
              <a:path w="2475229" h="481329">
                <a:moveTo>
                  <a:pt x="0" y="0"/>
                </a:moveTo>
                <a:lnTo>
                  <a:pt x="2474911" y="0"/>
                </a:lnTo>
                <a:lnTo>
                  <a:pt x="2474911" y="480819"/>
                </a:lnTo>
                <a:lnTo>
                  <a:pt x="0" y="480819"/>
                </a:lnTo>
                <a:lnTo>
                  <a:pt x="0" y="0"/>
                </a:lnTo>
                <a:close/>
              </a:path>
            </a:pathLst>
          </a:custGeom>
          <a:ln w="12700">
            <a:solidFill>
              <a:srgbClr val="C55A11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" name="object 5" descr=""/>
          <p:cNvSpPr/>
          <p:nvPr/>
        </p:nvSpPr>
        <p:spPr>
          <a:xfrm>
            <a:off x="8694153" y="5057013"/>
            <a:ext cx="300355" cy="812165"/>
          </a:xfrm>
          <a:custGeom>
            <a:avLst/>
            <a:gdLst/>
            <a:ahLst/>
            <a:cxnLst/>
            <a:rect l="l" t="t" r="r" b="b"/>
            <a:pathLst>
              <a:path w="300354" h="812164">
                <a:moveTo>
                  <a:pt x="0" y="0"/>
                </a:moveTo>
                <a:lnTo>
                  <a:pt x="299983" y="0"/>
                </a:lnTo>
                <a:lnTo>
                  <a:pt x="299983" y="811733"/>
                </a:lnTo>
                <a:lnTo>
                  <a:pt x="0" y="811733"/>
                </a:lnTo>
                <a:lnTo>
                  <a:pt x="0" y="0"/>
                </a:lnTo>
                <a:close/>
              </a:path>
            </a:pathLst>
          </a:custGeom>
          <a:ln w="12700">
            <a:solidFill>
              <a:srgbClr val="C55A11"/>
            </a:solidFill>
          </a:ln>
        </p:spPr>
        <p:txBody>
          <a:bodyPr wrap="square" lIns="0" tIns="0" rIns="0" bIns="0" rtlCol="0"/>
          <a:lstStyle/>
          <a:p/>
        </p:txBody>
      </p:sp>
      <p:grpSp>
        <p:nvGrpSpPr>
          <p:cNvPr id="6" name="object 6" descr=""/>
          <p:cNvGrpSpPr/>
          <p:nvPr/>
        </p:nvGrpSpPr>
        <p:grpSpPr>
          <a:xfrm>
            <a:off x="9053347" y="5045214"/>
            <a:ext cx="2300605" cy="829944"/>
            <a:chOff x="9053347" y="5045214"/>
            <a:chExt cx="2300605" cy="829944"/>
          </a:xfrm>
        </p:grpSpPr>
        <p:sp>
          <p:nvSpPr>
            <p:cNvPr id="7" name="object 7" descr=""/>
            <p:cNvSpPr/>
            <p:nvPr/>
          </p:nvSpPr>
          <p:spPr>
            <a:xfrm>
              <a:off x="10035895" y="5051564"/>
              <a:ext cx="311785" cy="817244"/>
            </a:xfrm>
            <a:custGeom>
              <a:avLst/>
              <a:gdLst/>
              <a:ahLst/>
              <a:cxnLst/>
              <a:rect l="l" t="t" r="r" b="b"/>
              <a:pathLst>
                <a:path w="311784" h="817245">
                  <a:moveTo>
                    <a:pt x="0" y="0"/>
                  </a:moveTo>
                  <a:lnTo>
                    <a:pt x="311626" y="0"/>
                  </a:lnTo>
                  <a:lnTo>
                    <a:pt x="311626" y="817175"/>
                  </a:lnTo>
                  <a:lnTo>
                    <a:pt x="0" y="817175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C55A11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" name="object 8" descr=""/>
            <p:cNvSpPr/>
            <p:nvPr/>
          </p:nvSpPr>
          <p:spPr>
            <a:xfrm>
              <a:off x="9059697" y="5051564"/>
              <a:ext cx="939800" cy="817244"/>
            </a:xfrm>
            <a:custGeom>
              <a:avLst/>
              <a:gdLst/>
              <a:ahLst/>
              <a:cxnLst/>
              <a:rect l="l" t="t" r="r" b="b"/>
              <a:pathLst>
                <a:path w="939800" h="817245">
                  <a:moveTo>
                    <a:pt x="0" y="0"/>
                  </a:moveTo>
                  <a:lnTo>
                    <a:pt x="939740" y="0"/>
                  </a:lnTo>
                  <a:lnTo>
                    <a:pt x="939740" y="817175"/>
                  </a:lnTo>
                  <a:lnTo>
                    <a:pt x="0" y="817175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C55A11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" name="object 9" descr=""/>
            <p:cNvSpPr/>
            <p:nvPr/>
          </p:nvSpPr>
          <p:spPr>
            <a:xfrm>
              <a:off x="10385425" y="5051564"/>
              <a:ext cx="962025" cy="817244"/>
            </a:xfrm>
            <a:custGeom>
              <a:avLst/>
              <a:gdLst/>
              <a:ahLst/>
              <a:cxnLst/>
              <a:rect l="l" t="t" r="r" b="b"/>
              <a:pathLst>
                <a:path w="962025" h="817245">
                  <a:moveTo>
                    <a:pt x="0" y="0"/>
                  </a:moveTo>
                  <a:lnTo>
                    <a:pt x="962024" y="0"/>
                  </a:lnTo>
                  <a:lnTo>
                    <a:pt x="962024" y="817175"/>
                  </a:lnTo>
                  <a:lnTo>
                    <a:pt x="0" y="817175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C55A11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0" name="object 10" descr=""/>
          <p:cNvSpPr/>
          <p:nvPr/>
        </p:nvSpPr>
        <p:spPr>
          <a:xfrm>
            <a:off x="8788400" y="3946791"/>
            <a:ext cx="2475230" cy="450215"/>
          </a:xfrm>
          <a:custGeom>
            <a:avLst/>
            <a:gdLst/>
            <a:ahLst/>
            <a:cxnLst/>
            <a:rect l="l" t="t" r="r" b="b"/>
            <a:pathLst>
              <a:path w="2475229" h="450214">
                <a:moveTo>
                  <a:pt x="0" y="0"/>
                </a:moveTo>
                <a:lnTo>
                  <a:pt x="2474911" y="0"/>
                </a:lnTo>
                <a:lnTo>
                  <a:pt x="2474911" y="450220"/>
                </a:lnTo>
                <a:lnTo>
                  <a:pt x="0" y="450220"/>
                </a:lnTo>
                <a:lnTo>
                  <a:pt x="0" y="0"/>
                </a:lnTo>
                <a:close/>
              </a:path>
            </a:pathLst>
          </a:custGeom>
          <a:ln w="12700">
            <a:solidFill>
              <a:srgbClr val="C55A11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1" name="object 11" descr=""/>
          <p:cNvSpPr/>
          <p:nvPr/>
        </p:nvSpPr>
        <p:spPr>
          <a:xfrm>
            <a:off x="7990675" y="3332734"/>
            <a:ext cx="664845" cy="1043940"/>
          </a:xfrm>
          <a:custGeom>
            <a:avLst/>
            <a:gdLst/>
            <a:ahLst/>
            <a:cxnLst/>
            <a:rect l="l" t="t" r="r" b="b"/>
            <a:pathLst>
              <a:path w="664845" h="1043939">
                <a:moveTo>
                  <a:pt x="0" y="0"/>
                </a:moveTo>
                <a:lnTo>
                  <a:pt x="664566" y="0"/>
                </a:lnTo>
                <a:lnTo>
                  <a:pt x="664566" y="1043470"/>
                </a:lnTo>
                <a:lnTo>
                  <a:pt x="0" y="1043470"/>
                </a:lnTo>
                <a:lnTo>
                  <a:pt x="0" y="0"/>
                </a:lnTo>
                <a:close/>
              </a:path>
            </a:pathLst>
          </a:custGeom>
          <a:ln w="12700">
            <a:solidFill>
              <a:srgbClr val="C55A11"/>
            </a:solidFill>
          </a:ln>
        </p:spPr>
        <p:txBody>
          <a:bodyPr wrap="square" lIns="0" tIns="0" rIns="0" bIns="0" rtlCol="0"/>
          <a:lstStyle/>
          <a:p/>
        </p:txBody>
      </p:sp>
      <p:grpSp>
        <p:nvGrpSpPr>
          <p:cNvPr id="12" name="object 12" descr=""/>
          <p:cNvGrpSpPr/>
          <p:nvPr/>
        </p:nvGrpSpPr>
        <p:grpSpPr>
          <a:xfrm>
            <a:off x="7975981" y="5548667"/>
            <a:ext cx="677545" cy="741045"/>
            <a:chOff x="7975981" y="5548667"/>
            <a:chExt cx="677545" cy="741045"/>
          </a:xfrm>
        </p:grpSpPr>
        <p:sp>
          <p:nvSpPr>
            <p:cNvPr id="13" name="object 13" descr=""/>
            <p:cNvSpPr/>
            <p:nvPr/>
          </p:nvSpPr>
          <p:spPr>
            <a:xfrm>
              <a:off x="7982331" y="5555017"/>
              <a:ext cx="664845" cy="314325"/>
            </a:xfrm>
            <a:custGeom>
              <a:avLst/>
              <a:gdLst/>
              <a:ahLst/>
              <a:cxnLst/>
              <a:rect l="l" t="t" r="r" b="b"/>
              <a:pathLst>
                <a:path w="664845" h="314325">
                  <a:moveTo>
                    <a:pt x="0" y="0"/>
                  </a:moveTo>
                  <a:lnTo>
                    <a:pt x="664566" y="0"/>
                  </a:lnTo>
                  <a:lnTo>
                    <a:pt x="664566" y="313721"/>
                  </a:lnTo>
                  <a:lnTo>
                    <a:pt x="0" y="313721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C55A11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" name="object 14" descr=""/>
            <p:cNvSpPr/>
            <p:nvPr/>
          </p:nvSpPr>
          <p:spPr>
            <a:xfrm>
              <a:off x="8108632" y="5786898"/>
              <a:ext cx="375920" cy="502284"/>
            </a:xfrm>
            <a:custGeom>
              <a:avLst/>
              <a:gdLst/>
              <a:ahLst/>
              <a:cxnLst/>
              <a:rect l="l" t="t" r="r" b="b"/>
              <a:pathLst>
                <a:path w="375920" h="502285">
                  <a:moveTo>
                    <a:pt x="300354" y="426054"/>
                  </a:moveTo>
                  <a:lnTo>
                    <a:pt x="298183" y="502224"/>
                  </a:lnTo>
                  <a:lnTo>
                    <a:pt x="372503" y="467676"/>
                  </a:lnTo>
                  <a:lnTo>
                    <a:pt x="311962" y="467676"/>
                  </a:lnTo>
                  <a:lnTo>
                    <a:pt x="311962" y="461326"/>
                  </a:lnTo>
                  <a:lnTo>
                    <a:pt x="366138" y="461326"/>
                  </a:lnTo>
                  <a:lnTo>
                    <a:pt x="300354" y="426054"/>
                  </a:lnTo>
                  <a:close/>
                </a:path>
                <a:path w="375920" h="502285">
                  <a:moveTo>
                    <a:pt x="6350" y="0"/>
                  </a:moveTo>
                  <a:lnTo>
                    <a:pt x="0" y="0"/>
                  </a:lnTo>
                  <a:lnTo>
                    <a:pt x="0" y="467310"/>
                  </a:lnTo>
                  <a:lnTo>
                    <a:pt x="311962" y="467676"/>
                  </a:lnTo>
                  <a:lnTo>
                    <a:pt x="299168" y="467676"/>
                  </a:lnTo>
                  <a:lnTo>
                    <a:pt x="299269" y="464139"/>
                  </a:lnTo>
                  <a:lnTo>
                    <a:pt x="6350" y="464139"/>
                  </a:lnTo>
                  <a:lnTo>
                    <a:pt x="3178" y="460968"/>
                  </a:lnTo>
                  <a:lnTo>
                    <a:pt x="6350" y="460968"/>
                  </a:lnTo>
                  <a:lnTo>
                    <a:pt x="6350" y="0"/>
                  </a:lnTo>
                  <a:close/>
                </a:path>
                <a:path w="375920" h="502285">
                  <a:moveTo>
                    <a:pt x="366138" y="461326"/>
                  </a:moveTo>
                  <a:lnTo>
                    <a:pt x="311962" y="461326"/>
                  </a:lnTo>
                  <a:lnTo>
                    <a:pt x="311962" y="467676"/>
                  </a:lnTo>
                  <a:lnTo>
                    <a:pt x="372503" y="467676"/>
                  </a:lnTo>
                  <a:lnTo>
                    <a:pt x="375437" y="466312"/>
                  </a:lnTo>
                  <a:lnTo>
                    <a:pt x="366138" y="461326"/>
                  </a:lnTo>
                  <a:close/>
                </a:path>
                <a:path w="375920" h="502285">
                  <a:moveTo>
                    <a:pt x="6350" y="460968"/>
                  </a:moveTo>
                  <a:lnTo>
                    <a:pt x="3178" y="460968"/>
                  </a:lnTo>
                  <a:lnTo>
                    <a:pt x="6350" y="464139"/>
                  </a:lnTo>
                  <a:lnTo>
                    <a:pt x="6350" y="460968"/>
                  </a:lnTo>
                  <a:close/>
                </a:path>
                <a:path w="375920" h="502285">
                  <a:moveTo>
                    <a:pt x="6350" y="460968"/>
                  </a:moveTo>
                  <a:lnTo>
                    <a:pt x="6350" y="464139"/>
                  </a:lnTo>
                  <a:lnTo>
                    <a:pt x="299269" y="464139"/>
                  </a:lnTo>
                  <a:lnTo>
                    <a:pt x="299349" y="461326"/>
                  </a:lnTo>
                  <a:lnTo>
                    <a:pt x="311962" y="461326"/>
                  </a:lnTo>
                  <a:lnTo>
                    <a:pt x="6350" y="460968"/>
                  </a:lnTo>
                  <a:close/>
                </a:path>
              </a:pathLst>
            </a:custGeom>
            <a:solidFill>
              <a:srgbClr val="C55A11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5" name="object 15" descr=""/>
          <p:cNvSpPr txBox="1"/>
          <p:nvPr/>
        </p:nvSpPr>
        <p:spPr>
          <a:xfrm>
            <a:off x="11426190" y="3748023"/>
            <a:ext cx="572770" cy="13208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700" spc="-10">
                <a:solidFill>
                  <a:srgbClr val="C55A11"/>
                </a:solidFill>
                <a:latin typeface="Arial"/>
                <a:cs typeface="Arial"/>
              </a:rPr>
              <a:t>Consumables</a:t>
            </a:r>
            <a:endParaRPr sz="700">
              <a:latin typeface="Arial"/>
              <a:cs typeface="Arial"/>
            </a:endParaRPr>
          </a:p>
        </p:txBody>
      </p:sp>
      <p:sp>
        <p:nvSpPr>
          <p:cNvPr id="16" name="object 16" descr=""/>
          <p:cNvSpPr/>
          <p:nvPr/>
        </p:nvSpPr>
        <p:spPr>
          <a:xfrm>
            <a:off x="11039017" y="3901160"/>
            <a:ext cx="624840" cy="283845"/>
          </a:xfrm>
          <a:custGeom>
            <a:avLst/>
            <a:gdLst/>
            <a:ahLst/>
            <a:cxnLst/>
            <a:rect l="l" t="t" r="r" b="b"/>
            <a:pathLst>
              <a:path w="624840" h="283845">
                <a:moveTo>
                  <a:pt x="583150" y="276948"/>
                </a:moveTo>
                <a:lnTo>
                  <a:pt x="0" y="276948"/>
                </a:lnTo>
                <a:lnTo>
                  <a:pt x="0" y="283298"/>
                </a:lnTo>
                <a:lnTo>
                  <a:pt x="589483" y="283298"/>
                </a:lnTo>
                <a:lnTo>
                  <a:pt x="589488" y="280123"/>
                </a:lnTo>
                <a:lnTo>
                  <a:pt x="583145" y="280123"/>
                </a:lnTo>
                <a:lnTo>
                  <a:pt x="583150" y="276948"/>
                </a:lnTo>
                <a:close/>
              </a:path>
              <a:path w="624840" h="283845">
                <a:moveTo>
                  <a:pt x="583468" y="76089"/>
                </a:moveTo>
                <a:lnTo>
                  <a:pt x="583150" y="276948"/>
                </a:lnTo>
                <a:lnTo>
                  <a:pt x="583145" y="280123"/>
                </a:lnTo>
                <a:lnTo>
                  <a:pt x="586320" y="276948"/>
                </a:lnTo>
                <a:lnTo>
                  <a:pt x="589493" y="276948"/>
                </a:lnTo>
                <a:lnTo>
                  <a:pt x="589816" y="77228"/>
                </a:lnTo>
                <a:lnTo>
                  <a:pt x="589818" y="76265"/>
                </a:lnTo>
                <a:lnTo>
                  <a:pt x="583468" y="76089"/>
                </a:lnTo>
                <a:close/>
              </a:path>
              <a:path w="624840" h="283845">
                <a:moveTo>
                  <a:pt x="589493" y="276948"/>
                </a:moveTo>
                <a:lnTo>
                  <a:pt x="586320" y="276948"/>
                </a:lnTo>
                <a:lnTo>
                  <a:pt x="583145" y="280123"/>
                </a:lnTo>
                <a:lnTo>
                  <a:pt x="589488" y="280123"/>
                </a:lnTo>
                <a:lnTo>
                  <a:pt x="589493" y="276948"/>
                </a:lnTo>
                <a:close/>
              </a:path>
              <a:path w="624840" h="283845">
                <a:moveTo>
                  <a:pt x="617990" y="63474"/>
                </a:moveTo>
                <a:lnTo>
                  <a:pt x="589838" y="63474"/>
                </a:lnTo>
                <a:lnTo>
                  <a:pt x="589818" y="76265"/>
                </a:lnTo>
                <a:lnTo>
                  <a:pt x="624395" y="77228"/>
                </a:lnTo>
                <a:lnTo>
                  <a:pt x="617990" y="63474"/>
                </a:lnTo>
                <a:close/>
              </a:path>
              <a:path w="624840" h="283845">
                <a:moveTo>
                  <a:pt x="589838" y="63474"/>
                </a:moveTo>
                <a:lnTo>
                  <a:pt x="583488" y="63474"/>
                </a:lnTo>
                <a:lnTo>
                  <a:pt x="583468" y="76089"/>
                </a:lnTo>
                <a:lnTo>
                  <a:pt x="589818" y="76265"/>
                </a:lnTo>
                <a:lnTo>
                  <a:pt x="589838" y="63474"/>
                </a:lnTo>
                <a:close/>
              </a:path>
              <a:path w="624840" h="283845">
                <a:moveTo>
                  <a:pt x="588429" y="0"/>
                </a:moveTo>
                <a:lnTo>
                  <a:pt x="548233" y="75107"/>
                </a:lnTo>
                <a:lnTo>
                  <a:pt x="583468" y="76089"/>
                </a:lnTo>
                <a:lnTo>
                  <a:pt x="583488" y="63474"/>
                </a:lnTo>
                <a:lnTo>
                  <a:pt x="617990" y="63474"/>
                </a:lnTo>
                <a:lnTo>
                  <a:pt x="588429" y="0"/>
                </a:lnTo>
                <a:close/>
              </a:path>
            </a:pathLst>
          </a:custGeom>
          <a:solidFill>
            <a:srgbClr val="C55A1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" name="object 17" descr=""/>
          <p:cNvSpPr txBox="1"/>
          <p:nvPr/>
        </p:nvSpPr>
        <p:spPr>
          <a:xfrm>
            <a:off x="8987688" y="3022599"/>
            <a:ext cx="345440" cy="13208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700" spc="-10">
                <a:solidFill>
                  <a:srgbClr val="C55A11"/>
                </a:solidFill>
                <a:latin typeface="Arial"/>
                <a:cs typeface="Arial"/>
              </a:rPr>
              <a:t>Storage</a:t>
            </a:r>
            <a:endParaRPr sz="700">
              <a:latin typeface="Arial"/>
              <a:cs typeface="Arial"/>
            </a:endParaRPr>
          </a:p>
        </p:txBody>
      </p:sp>
      <p:sp>
        <p:nvSpPr>
          <p:cNvPr id="18" name="object 18" descr=""/>
          <p:cNvSpPr/>
          <p:nvPr/>
        </p:nvSpPr>
        <p:spPr>
          <a:xfrm>
            <a:off x="9159785" y="3170643"/>
            <a:ext cx="76200" cy="353060"/>
          </a:xfrm>
          <a:custGeom>
            <a:avLst/>
            <a:gdLst/>
            <a:ahLst/>
            <a:cxnLst/>
            <a:rect l="l" t="t" r="r" b="b"/>
            <a:pathLst>
              <a:path w="76200" h="353060">
                <a:moveTo>
                  <a:pt x="41275" y="63500"/>
                </a:moveTo>
                <a:lnTo>
                  <a:pt x="34925" y="63500"/>
                </a:lnTo>
                <a:lnTo>
                  <a:pt x="34925" y="352894"/>
                </a:lnTo>
                <a:lnTo>
                  <a:pt x="41275" y="352894"/>
                </a:lnTo>
                <a:lnTo>
                  <a:pt x="41275" y="63500"/>
                </a:lnTo>
                <a:close/>
              </a:path>
              <a:path w="76200" h="353060">
                <a:moveTo>
                  <a:pt x="38100" y="0"/>
                </a:moveTo>
                <a:lnTo>
                  <a:pt x="0" y="76200"/>
                </a:lnTo>
                <a:lnTo>
                  <a:pt x="34925" y="76200"/>
                </a:lnTo>
                <a:lnTo>
                  <a:pt x="34925" y="63500"/>
                </a:lnTo>
                <a:lnTo>
                  <a:pt x="69850" y="63500"/>
                </a:lnTo>
                <a:lnTo>
                  <a:pt x="38100" y="0"/>
                </a:lnTo>
                <a:close/>
              </a:path>
              <a:path w="76200" h="353060">
                <a:moveTo>
                  <a:pt x="69850" y="63500"/>
                </a:moveTo>
                <a:lnTo>
                  <a:pt x="41275" y="63500"/>
                </a:lnTo>
                <a:lnTo>
                  <a:pt x="41275" y="76200"/>
                </a:lnTo>
                <a:lnTo>
                  <a:pt x="76200" y="76200"/>
                </a:lnTo>
                <a:lnTo>
                  <a:pt x="69850" y="63500"/>
                </a:lnTo>
                <a:close/>
              </a:path>
            </a:pathLst>
          </a:custGeom>
          <a:solidFill>
            <a:srgbClr val="C55A1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9" name="object 19" descr=""/>
          <p:cNvSpPr/>
          <p:nvPr/>
        </p:nvSpPr>
        <p:spPr>
          <a:xfrm>
            <a:off x="8589340" y="3060407"/>
            <a:ext cx="378460" cy="483234"/>
          </a:xfrm>
          <a:custGeom>
            <a:avLst/>
            <a:gdLst/>
            <a:ahLst/>
            <a:cxnLst/>
            <a:rect l="l" t="t" r="r" b="b"/>
            <a:pathLst>
              <a:path w="378459" h="483235">
                <a:moveTo>
                  <a:pt x="301751" y="34925"/>
                </a:moveTo>
                <a:lnTo>
                  <a:pt x="0" y="34925"/>
                </a:lnTo>
                <a:lnTo>
                  <a:pt x="0" y="482650"/>
                </a:lnTo>
                <a:lnTo>
                  <a:pt x="6350" y="482650"/>
                </a:lnTo>
                <a:lnTo>
                  <a:pt x="6350" y="41275"/>
                </a:lnTo>
                <a:lnTo>
                  <a:pt x="3175" y="41275"/>
                </a:lnTo>
                <a:lnTo>
                  <a:pt x="6350" y="38100"/>
                </a:lnTo>
                <a:lnTo>
                  <a:pt x="301751" y="38100"/>
                </a:lnTo>
                <a:lnTo>
                  <a:pt x="301751" y="34925"/>
                </a:lnTo>
                <a:close/>
              </a:path>
              <a:path w="378459" h="483235">
                <a:moveTo>
                  <a:pt x="301751" y="0"/>
                </a:moveTo>
                <a:lnTo>
                  <a:pt x="301751" y="76200"/>
                </a:lnTo>
                <a:lnTo>
                  <a:pt x="371601" y="41275"/>
                </a:lnTo>
                <a:lnTo>
                  <a:pt x="314451" y="41275"/>
                </a:lnTo>
                <a:lnTo>
                  <a:pt x="314451" y="34925"/>
                </a:lnTo>
                <a:lnTo>
                  <a:pt x="371601" y="34925"/>
                </a:lnTo>
                <a:lnTo>
                  <a:pt x="301751" y="0"/>
                </a:lnTo>
                <a:close/>
              </a:path>
              <a:path w="378459" h="483235">
                <a:moveTo>
                  <a:pt x="6350" y="38100"/>
                </a:moveTo>
                <a:lnTo>
                  <a:pt x="3175" y="41275"/>
                </a:lnTo>
                <a:lnTo>
                  <a:pt x="6350" y="41275"/>
                </a:lnTo>
                <a:lnTo>
                  <a:pt x="6350" y="38100"/>
                </a:lnTo>
                <a:close/>
              </a:path>
              <a:path w="378459" h="483235">
                <a:moveTo>
                  <a:pt x="301751" y="38100"/>
                </a:moveTo>
                <a:lnTo>
                  <a:pt x="6350" y="38100"/>
                </a:lnTo>
                <a:lnTo>
                  <a:pt x="6350" y="41275"/>
                </a:lnTo>
                <a:lnTo>
                  <a:pt x="301751" y="41275"/>
                </a:lnTo>
                <a:lnTo>
                  <a:pt x="301751" y="38100"/>
                </a:lnTo>
                <a:close/>
              </a:path>
              <a:path w="378459" h="483235">
                <a:moveTo>
                  <a:pt x="371601" y="34925"/>
                </a:moveTo>
                <a:lnTo>
                  <a:pt x="314451" y="34925"/>
                </a:lnTo>
                <a:lnTo>
                  <a:pt x="314451" y="41275"/>
                </a:lnTo>
                <a:lnTo>
                  <a:pt x="371601" y="41275"/>
                </a:lnTo>
                <a:lnTo>
                  <a:pt x="377951" y="38100"/>
                </a:lnTo>
                <a:lnTo>
                  <a:pt x="371601" y="34925"/>
                </a:lnTo>
                <a:close/>
              </a:path>
            </a:pathLst>
          </a:custGeom>
          <a:solidFill>
            <a:srgbClr val="C55A11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20" name="object 20" descr="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1063363" y="4793056"/>
            <a:ext cx="76200" cy="229933"/>
          </a:xfrm>
          <a:prstGeom prst="rect">
            <a:avLst/>
          </a:prstGeom>
        </p:spPr>
      </p:pic>
      <p:sp>
        <p:nvSpPr>
          <p:cNvPr id="21" name="object 21" descr=""/>
          <p:cNvSpPr txBox="1"/>
          <p:nvPr/>
        </p:nvSpPr>
        <p:spPr>
          <a:xfrm>
            <a:off x="10991075" y="4644135"/>
            <a:ext cx="387985" cy="13208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700" spc="-10">
                <a:solidFill>
                  <a:srgbClr val="C55A11"/>
                </a:solidFill>
                <a:latin typeface="Arial"/>
                <a:cs typeface="Arial"/>
              </a:rPr>
              <a:t>Cleaning</a:t>
            </a:r>
            <a:endParaRPr sz="700">
              <a:latin typeface="Arial"/>
              <a:cs typeface="Arial"/>
            </a:endParaRPr>
          </a:p>
        </p:txBody>
      </p:sp>
      <p:sp>
        <p:nvSpPr>
          <p:cNvPr id="22" name="object 22" descr=""/>
          <p:cNvSpPr txBox="1"/>
          <p:nvPr/>
        </p:nvSpPr>
        <p:spPr>
          <a:xfrm>
            <a:off x="9276626" y="4644135"/>
            <a:ext cx="356235" cy="13208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700" spc="-10">
                <a:solidFill>
                  <a:srgbClr val="C55A11"/>
                </a:solidFill>
                <a:latin typeface="Arial"/>
                <a:cs typeface="Arial"/>
              </a:rPr>
              <a:t>Cooking</a:t>
            </a:r>
            <a:endParaRPr sz="700">
              <a:latin typeface="Arial"/>
              <a:cs typeface="Arial"/>
            </a:endParaRPr>
          </a:p>
        </p:txBody>
      </p:sp>
      <p:sp>
        <p:nvSpPr>
          <p:cNvPr id="23" name="object 23" descr=""/>
          <p:cNvSpPr txBox="1"/>
          <p:nvPr/>
        </p:nvSpPr>
        <p:spPr>
          <a:xfrm>
            <a:off x="9876738" y="4647183"/>
            <a:ext cx="508634" cy="13208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700" spc="-10">
                <a:solidFill>
                  <a:srgbClr val="C55A11"/>
                </a:solidFill>
                <a:latin typeface="Arial"/>
                <a:cs typeface="Arial"/>
              </a:rPr>
              <a:t>Preparation</a:t>
            </a:r>
            <a:endParaRPr sz="700">
              <a:latin typeface="Arial"/>
              <a:cs typeface="Arial"/>
            </a:endParaRPr>
          </a:p>
        </p:txBody>
      </p:sp>
      <p:pic>
        <p:nvPicPr>
          <p:cNvPr id="24" name="object 24" descr="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9413964" y="4802327"/>
            <a:ext cx="76200" cy="200177"/>
          </a:xfrm>
          <a:prstGeom prst="rect">
            <a:avLst/>
          </a:prstGeom>
        </p:spPr>
      </p:pic>
      <p:pic>
        <p:nvPicPr>
          <p:cNvPr id="25" name="object 25" descr="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10092893" y="4768557"/>
            <a:ext cx="76212" cy="234378"/>
          </a:xfrm>
          <a:prstGeom prst="rect">
            <a:avLst/>
          </a:prstGeom>
        </p:spPr>
      </p:pic>
      <p:sp>
        <p:nvSpPr>
          <p:cNvPr id="26" name="object 26" descr=""/>
          <p:cNvSpPr/>
          <p:nvPr/>
        </p:nvSpPr>
        <p:spPr>
          <a:xfrm>
            <a:off x="8606815" y="4678502"/>
            <a:ext cx="643890" cy="76200"/>
          </a:xfrm>
          <a:custGeom>
            <a:avLst/>
            <a:gdLst/>
            <a:ahLst/>
            <a:cxnLst/>
            <a:rect l="l" t="t" r="r" b="b"/>
            <a:pathLst>
              <a:path w="643890" h="76200">
                <a:moveTo>
                  <a:pt x="567169" y="0"/>
                </a:moveTo>
                <a:lnTo>
                  <a:pt x="567169" y="76200"/>
                </a:lnTo>
                <a:lnTo>
                  <a:pt x="637019" y="41275"/>
                </a:lnTo>
                <a:lnTo>
                  <a:pt x="579869" y="41275"/>
                </a:lnTo>
                <a:lnTo>
                  <a:pt x="579869" y="34925"/>
                </a:lnTo>
                <a:lnTo>
                  <a:pt x="637019" y="34925"/>
                </a:lnTo>
                <a:lnTo>
                  <a:pt x="567169" y="0"/>
                </a:lnTo>
                <a:close/>
              </a:path>
              <a:path w="643890" h="76200">
                <a:moveTo>
                  <a:pt x="567169" y="34925"/>
                </a:moveTo>
                <a:lnTo>
                  <a:pt x="0" y="34925"/>
                </a:lnTo>
                <a:lnTo>
                  <a:pt x="0" y="41275"/>
                </a:lnTo>
                <a:lnTo>
                  <a:pt x="567169" y="41275"/>
                </a:lnTo>
                <a:lnTo>
                  <a:pt x="567169" y="34925"/>
                </a:lnTo>
                <a:close/>
              </a:path>
              <a:path w="643890" h="76200">
                <a:moveTo>
                  <a:pt x="637019" y="34925"/>
                </a:moveTo>
                <a:lnTo>
                  <a:pt x="579869" y="34925"/>
                </a:lnTo>
                <a:lnTo>
                  <a:pt x="579869" y="41275"/>
                </a:lnTo>
                <a:lnTo>
                  <a:pt x="637019" y="41275"/>
                </a:lnTo>
                <a:lnTo>
                  <a:pt x="643369" y="38100"/>
                </a:lnTo>
                <a:lnTo>
                  <a:pt x="637019" y="34925"/>
                </a:lnTo>
                <a:close/>
              </a:path>
            </a:pathLst>
          </a:custGeom>
          <a:solidFill>
            <a:srgbClr val="C55A1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7" name="object 27" descr=""/>
          <p:cNvSpPr/>
          <p:nvPr/>
        </p:nvSpPr>
        <p:spPr>
          <a:xfrm>
            <a:off x="10940694" y="5796635"/>
            <a:ext cx="76200" cy="394970"/>
          </a:xfrm>
          <a:custGeom>
            <a:avLst/>
            <a:gdLst/>
            <a:ahLst/>
            <a:cxnLst/>
            <a:rect l="l" t="t" r="r" b="b"/>
            <a:pathLst>
              <a:path w="76200" h="394970">
                <a:moveTo>
                  <a:pt x="34925" y="318423"/>
                </a:moveTo>
                <a:lnTo>
                  <a:pt x="0" y="318423"/>
                </a:lnTo>
                <a:lnTo>
                  <a:pt x="38100" y="394623"/>
                </a:lnTo>
                <a:lnTo>
                  <a:pt x="69850" y="331123"/>
                </a:lnTo>
                <a:lnTo>
                  <a:pt x="34925" y="331123"/>
                </a:lnTo>
                <a:lnTo>
                  <a:pt x="34925" y="318423"/>
                </a:lnTo>
                <a:close/>
              </a:path>
              <a:path w="76200" h="394970">
                <a:moveTo>
                  <a:pt x="41275" y="0"/>
                </a:moveTo>
                <a:lnTo>
                  <a:pt x="34925" y="0"/>
                </a:lnTo>
                <a:lnTo>
                  <a:pt x="34925" y="331123"/>
                </a:lnTo>
                <a:lnTo>
                  <a:pt x="41275" y="331123"/>
                </a:lnTo>
                <a:lnTo>
                  <a:pt x="41275" y="0"/>
                </a:lnTo>
                <a:close/>
              </a:path>
              <a:path w="76200" h="394970">
                <a:moveTo>
                  <a:pt x="76200" y="318423"/>
                </a:moveTo>
                <a:lnTo>
                  <a:pt x="41275" y="318423"/>
                </a:lnTo>
                <a:lnTo>
                  <a:pt x="41275" y="331123"/>
                </a:lnTo>
                <a:lnTo>
                  <a:pt x="69850" y="331123"/>
                </a:lnTo>
                <a:lnTo>
                  <a:pt x="76200" y="318423"/>
                </a:lnTo>
                <a:close/>
              </a:path>
            </a:pathLst>
          </a:custGeom>
          <a:solidFill>
            <a:srgbClr val="C55A1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8" name="object 28" descr=""/>
          <p:cNvSpPr txBox="1"/>
          <p:nvPr/>
        </p:nvSpPr>
        <p:spPr>
          <a:xfrm>
            <a:off x="10816272" y="6174232"/>
            <a:ext cx="345440" cy="13208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700" spc="-10">
                <a:solidFill>
                  <a:srgbClr val="C55A11"/>
                </a:solidFill>
                <a:latin typeface="Arial"/>
                <a:cs typeface="Arial"/>
              </a:rPr>
              <a:t>Storage</a:t>
            </a:r>
            <a:endParaRPr sz="700">
              <a:latin typeface="Arial"/>
              <a:cs typeface="Arial"/>
            </a:endParaRPr>
          </a:p>
        </p:txBody>
      </p:sp>
      <p:sp>
        <p:nvSpPr>
          <p:cNvPr id="29" name="object 29" descr=""/>
          <p:cNvSpPr/>
          <p:nvPr/>
        </p:nvSpPr>
        <p:spPr>
          <a:xfrm>
            <a:off x="9426295" y="5771578"/>
            <a:ext cx="76200" cy="419734"/>
          </a:xfrm>
          <a:custGeom>
            <a:avLst/>
            <a:gdLst/>
            <a:ahLst/>
            <a:cxnLst/>
            <a:rect l="l" t="t" r="r" b="b"/>
            <a:pathLst>
              <a:path w="76200" h="419735">
                <a:moveTo>
                  <a:pt x="34925" y="343480"/>
                </a:moveTo>
                <a:lnTo>
                  <a:pt x="0" y="343480"/>
                </a:lnTo>
                <a:lnTo>
                  <a:pt x="38100" y="419680"/>
                </a:lnTo>
                <a:lnTo>
                  <a:pt x="69850" y="356180"/>
                </a:lnTo>
                <a:lnTo>
                  <a:pt x="34925" y="356180"/>
                </a:lnTo>
                <a:lnTo>
                  <a:pt x="34925" y="343480"/>
                </a:lnTo>
                <a:close/>
              </a:path>
              <a:path w="76200" h="419735">
                <a:moveTo>
                  <a:pt x="41275" y="0"/>
                </a:moveTo>
                <a:lnTo>
                  <a:pt x="34925" y="0"/>
                </a:lnTo>
                <a:lnTo>
                  <a:pt x="34925" y="356180"/>
                </a:lnTo>
                <a:lnTo>
                  <a:pt x="41275" y="356180"/>
                </a:lnTo>
                <a:lnTo>
                  <a:pt x="41275" y="0"/>
                </a:lnTo>
                <a:close/>
              </a:path>
              <a:path w="76200" h="419735">
                <a:moveTo>
                  <a:pt x="76200" y="343480"/>
                </a:moveTo>
                <a:lnTo>
                  <a:pt x="41275" y="343480"/>
                </a:lnTo>
                <a:lnTo>
                  <a:pt x="41275" y="356180"/>
                </a:lnTo>
                <a:lnTo>
                  <a:pt x="69850" y="356180"/>
                </a:lnTo>
                <a:lnTo>
                  <a:pt x="76200" y="343480"/>
                </a:lnTo>
                <a:close/>
              </a:path>
            </a:pathLst>
          </a:custGeom>
          <a:solidFill>
            <a:srgbClr val="C55A1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0" name="object 30" descr=""/>
          <p:cNvSpPr/>
          <p:nvPr/>
        </p:nvSpPr>
        <p:spPr>
          <a:xfrm>
            <a:off x="8818244" y="5763938"/>
            <a:ext cx="76200" cy="427355"/>
          </a:xfrm>
          <a:custGeom>
            <a:avLst/>
            <a:gdLst/>
            <a:ahLst/>
            <a:cxnLst/>
            <a:rect l="l" t="t" r="r" b="b"/>
            <a:pathLst>
              <a:path w="76200" h="427354">
                <a:moveTo>
                  <a:pt x="34923" y="351149"/>
                </a:moveTo>
                <a:lnTo>
                  <a:pt x="0" y="351433"/>
                </a:lnTo>
                <a:lnTo>
                  <a:pt x="38709" y="427320"/>
                </a:lnTo>
                <a:lnTo>
                  <a:pt x="69812" y="363848"/>
                </a:lnTo>
                <a:lnTo>
                  <a:pt x="35026" y="363848"/>
                </a:lnTo>
                <a:lnTo>
                  <a:pt x="34923" y="351149"/>
                </a:lnTo>
                <a:close/>
              </a:path>
              <a:path w="76200" h="427354">
                <a:moveTo>
                  <a:pt x="38417" y="0"/>
                </a:moveTo>
                <a:lnTo>
                  <a:pt x="32067" y="0"/>
                </a:lnTo>
                <a:lnTo>
                  <a:pt x="34920" y="350813"/>
                </a:lnTo>
                <a:lnTo>
                  <a:pt x="35026" y="363848"/>
                </a:lnTo>
                <a:lnTo>
                  <a:pt x="41377" y="363848"/>
                </a:lnTo>
                <a:lnTo>
                  <a:pt x="38417" y="0"/>
                </a:lnTo>
                <a:close/>
              </a:path>
              <a:path w="76200" h="427354">
                <a:moveTo>
                  <a:pt x="76035" y="351149"/>
                </a:moveTo>
                <a:lnTo>
                  <a:pt x="41273" y="351149"/>
                </a:lnTo>
                <a:lnTo>
                  <a:pt x="41377" y="363848"/>
                </a:lnTo>
                <a:lnTo>
                  <a:pt x="69812" y="363848"/>
                </a:lnTo>
                <a:lnTo>
                  <a:pt x="76035" y="351149"/>
                </a:lnTo>
                <a:close/>
              </a:path>
              <a:path w="76200" h="427354">
                <a:moveTo>
                  <a:pt x="76200" y="350813"/>
                </a:moveTo>
                <a:lnTo>
                  <a:pt x="34923" y="351149"/>
                </a:lnTo>
                <a:lnTo>
                  <a:pt x="76035" y="351149"/>
                </a:lnTo>
                <a:lnTo>
                  <a:pt x="76200" y="350813"/>
                </a:lnTo>
                <a:close/>
              </a:path>
            </a:pathLst>
          </a:custGeom>
          <a:solidFill>
            <a:srgbClr val="C55A1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1" name="object 31" descr=""/>
          <p:cNvSpPr/>
          <p:nvPr/>
        </p:nvSpPr>
        <p:spPr>
          <a:xfrm>
            <a:off x="10138117" y="5771578"/>
            <a:ext cx="76200" cy="419734"/>
          </a:xfrm>
          <a:custGeom>
            <a:avLst/>
            <a:gdLst/>
            <a:ahLst/>
            <a:cxnLst/>
            <a:rect l="l" t="t" r="r" b="b"/>
            <a:pathLst>
              <a:path w="76200" h="419735">
                <a:moveTo>
                  <a:pt x="34925" y="343480"/>
                </a:moveTo>
                <a:lnTo>
                  <a:pt x="0" y="343480"/>
                </a:lnTo>
                <a:lnTo>
                  <a:pt x="38100" y="419680"/>
                </a:lnTo>
                <a:lnTo>
                  <a:pt x="69850" y="356180"/>
                </a:lnTo>
                <a:lnTo>
                  <a:pt x="34925" y="356180"/>
                </a:lnTo>
                <a:lnTo>
                  <a:pt x="34925" y="343480"/>
                </a:lnTo>
                <a:close/>
              </a:path>
              <a:path w="76200" h="419735">
                <a:moveTo>
                  <a:pt x="41275" y="0"/>
                </a:moveTo>
                <a:lnTo>
                  <a:pt x="34925" y="0"/>
                </a:lnTo>
                <a:lnTo>
                  <a:pt x="34925" y="356180"/>
                </a:lnTo>
                <a:lnTo>
                  <a:pt x="41275" y="356180"/>
                </a:lnTo>
                <a:lnTo>
                  <a:pt x="41275" y="0"/>
                </a:lnTo>
                <a:close/>
              </a:path>
              <a:path w="76200" h="419735">
                <a:moveTo>
                  <a:pt x="76200" y="343480"/>
                </a:moveTo>
                <a:lnTo>
                  <a:pt x="41275" y="343480"/>
                </a:lnTo>
                <a:lnTo>
                  <a:pt x="41275" y="356180"/>
                </a:lnTo>
                <a:lnTo>
                  <a:pt x="69850" y="356180"/>
                </a:lnTo>
                <a:lnTo>
                  <a:pt x="76200" y="343480"/>
                </a:lnTo>
                <a:close/>
              </a:path>
            </a:pathLst>
          </a:custGeom>
          <a:solidFill>
            <a:srgbClr val="C55A1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2" name="object 32" descr=""/>
          <p:cNvSpPr txBox="1"/>
          <p:nvPr/>
        </p:nvSpPr>
        <p:spPr>
          <a:xfrm>
            <a:off x="8522855" y="6174232"/>
            <a:ext cx="2225675" cy="4597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791210" algn="l"/>
                <a:tab pos="1364615" algn="l"/>
              </a:tabLst>
            </a:pPr>
            <a:r>
              <a:rPr dirty="0" sz="700" spc="-10">
                <a:solidFill>
                  <a:srgbClr val="C55A11"/>
                </a:solidFill>
                <a:latin typeface="Arial"/>
                <a:cs typeface="Arial"/>
              </a:rPr>
              <a:t>Consumables</a:t>
            </a:r>
            <a:r>
              <a:rPr dirty="0" sz="700">
                <a:solidFill>
                  <a:srgbClr val="C55A11"/>
                </a:solidFill>
                <a:latin typeface="Arial"/>
                <a:cs typeface="Arial"/>
              </a:rPr>
              <a:t>	</a:t>
            </a:r>
            <a:r>
              <a:rPr dirty="0" sz="700" spc="-10">
                <a:solidFill>
                  <a:srgbClr val="C55A11"/>
                </a:solidFill>
                <a:latin typeface="Arial"/>
                <a:cs typeface="Arial"/>
              </a:rPr>
              <a:t>Storage</a:t>
            </a:r>
            <a:r>
              <a:rPr dirty="0" sz="700">
                <a:solidFill>
                  <a:srgbClr val="C55A11"/>
                </a:solidFill>
                <a:latin typeface="Arial"/>
                <a:cs typeface="Arial"/>
              </a:rPr>
              <a:t>	</a:t>
            </a:r>
            <a:r>
              <a:rPr dirty="0" sz="700" spc="-10">
                <a:solidFill>
                  <a:srgbClr val="C55A11"/>
                </a:solidFill>
                <a:latin typeface="Arial"/>
                <a:cs typeface="Arial"/>
              </a:rPr>
              <a:t>Consumables</a:t>
            </a:r>
            <a:endParaRPr sz="7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450"/>
              </a:spcBef>
            </a:pPr>
            <a:endParaRPr sz="700">
              <a:latin typeface="Arial"/>
              <a:cs typeface="Arial"/>
            </a:endParaRPr>
          </a:p>
          <a:p>
            <a:pPr marL="255904">
              <a:lnSpc>
                <a:spcPct val="100000"/>
              </a:lnSpc>
            </a:pPr>
            <a:r>
              <a:rPr dirty="0" sz="1100" spc="-65">
                <a:solidFill>
                  <a:srgbClr val="2E3A93"/>
                </a:solidFill>
                <a:latin typeface="Arial"/>
                <a:cs typeface="Arial"/>
              </a:rPr>
              <a:t>KITCHEN</a:t>
            </a:r>
            <a:r>
              <a:rPr dirty="0" sz="1100" spc="-25">
                <a:solidFill>
                  <a:srgbClr val="2E3A93"/>
                </a:solidFill>
                <a:latin typeface="Arial"/>
                <a:cs typeface="Arial"/>
              </a:rPr>
              <a:t> </a:t>
            </a:r>
            <a:r>
              <a:rPr dirty="0" sz="1100" spc="-45">
                <a:solidFill>
                  <a:srgbClr val="2E3A93"/>
                </a:solidFill>
                <a:latin typeface="Arial"/>
                <a:cs typeface="Arial"/>
              </a:rPr>
              <a:t>FUNCTION</a:t>
            </a:r>
            <a:r>
              <a:rPr dirty="0" sz="1100" spc="-25">
                <a:solidFill>
                  <a:srgbClr val="2E3A93"/>
                </a:solidFill>
                <a:latin typeface="Arial"/>
                <a:cs typeface="Arial"/>
              </a:rPr>
              <a:t> </a:t>
            </a:r>
            <a:r>
              <a:rPr dirty="0" sz="1100" spc="-10">
                <a:solidFill>
                  <a:srgbClr val="2E3A93"/>
                </a:solidFill>
                <a:latin typeface="Arial"/>
                <a:cs typeface="Arial"/>
              </a:rPr>
              <a:t>DIAGRAM</a:t>
            </a:r>
            <a:endParaRPr sz="1100">
              <a:latin typeface="Arial"/>
              <a:cs typeface="Arial"/>
            </a:endParaRPr>
          </a:p>
        </p:txBody>
      </p:sp>
      <p:grpSp>
        <p:nvGrpSpPr>
          <p:cNvPr id="33" name="object 33" descr=""/>
          <p:cNvGrpSpPr/>
          <p:nvPr/>
        </p:nvGrpSpPr>
        <p:grpSpPr>
          <a:xfrm>
            <a:off x="1451102" y="5698013"/>
            <a:ext cx="3997960" cy="116205"/>
            <a:chOff x="1451102" y="5698013"/>
            <a:chExt cx="3997960" cy="116205"/>
          </a:xfrm>
        </p:grpSpPr>
        <p:sp>
          <p:nvSpPr>
            <p:cNvPr id="34" name="object 34" descr=""/>
            <p:cNvSpPr/>
            <p:nvPr/>
          </p:nvSpPr>
          <p:spPr>
            <a:xfrm>
              <a:off x="1455864" y="5702776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0"/>
                  </a:moveTo>
                  <a:lnTo>
                    <a:pt x="1" y="106522"/>
                  </a:lnTo>
                </a:path>
              </a:pathLst>
            </a:custGeom>
            <a:ln w="9525">
              <a:solidFill>
                <a:srgbClr val="4F59A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5" name="object 35" descr=""/>
            <p:cNvSpPr/>
            <p:nvPr/>
          </p:nvSpPr>
          <p:spPr>
            <a:xfrm>
              <a:off x="1455864" y="5757307"/>
              <a:ext cx="3988435" cy="0"/>
            </a:xfrm>
            <a:custGeom>
              <a:avLst/>
              <a:gdLst/>
              <a:ahLst/>
              <a:cxnLst/>
              <a:rect l="l" t="t" r="r" b="b"/>
              <a:pathLst>
                <a:path w="3988435" h="0">
                  <a:moveTo>
                    <a:pt x="0" y="0"/>
                  </a:moveTo>
                  <a:lnTo>
                    <a:pt x="3988172" y="1"/>
                  </a:lnTo>
                </a:path>
              </a:pathLst>
            </a:custGeom>
            <a:ln w="9525">
              <a:solidFill>
                <a:srgbClr val="2F3B92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36" name="object 36" descr=""/>
          <p:cNvSpPr txBox="1"/>
          <p:nvPr/>
        </p:nvSpPr>
        <p:spPr>
          <a:xfrm>
            <a:off x="3315690" y="5550408"/>
            <a:ext cx="346710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20">
                <a:solidFill>
                  <a:srgbClr val="2A3796"/>
                </a:solidFill>
                <a:latin typeface="Arial"/>
                <a:cs typeface="Arial"/>
              </a:rPr>
              <a:t>3000</a:t>
            </a:r>
            <a:endParaRPr sz="1100">
              <a:latin typeface="Arial"/>
              <a:cs typeface="Arial"/>
            </a:endParaRPr>
          </a:p>
        </p:txBody>
      </p:sp>
      <p:sp>
        <p:nvSpPr>
          <p:cNvPr id="37" name="object 37" descr=""/>
          <p:cNvSpPr/>
          <p:nvPr/>
        </p:nvSpPr>
        <p:spPr>
          <a:xfrm>
            <a:off x="5444032" y="5702776"/>
            <a:ext cx="0" cy="106680"/>
          </a:xfrm>
          <a:custGeom>
            <a:avLst/>
            <a:gdLst/>
            <a:ahLst/>
            <a:cxnLst/>
            <a:rect l="l" t="t" r="r" b="b"/>
            <a:pathLst>
              <a:path w="0" h="106679">
                <a:moveTo>
                  <a:pt x="0" y="0"/>
                </a:moveTo>
                <a:lnTo>
                  <a:pt x="1" y="106522"/>
                </a:lnTo>
              </a:path>
            </a:pathLst>
          </a:custGeom>
          <a:ln w="9525">
            <a:solidFill>
              <a:srgbClr val="4F59A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8" name="object 38" descr=""/>
          <p:cNvSpPr txBox="1"/>
          <p:nvPr/>
        </p:nvSpPr>
        <p:spPr>
          <a:xfrm>
            <a:off x="8313725" y="2304288"/>
            <a:ext cx="2023110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65">
                <a:solidFill>
                  <a:srgbClr val="2E3A93"/>
                </a:solidFill>
                <a:latin typeface="Arial"/>
                <a:cs typeface="Arial"/>
              </a:rPr>
              <a:t>KITCHEN</a:t>
            </a:r>
            <a:r>
              <a:rPr dirty="0" sz="1100" spc="-5">
                <a:solidFill>
                  <a:srgbClr val="2E3A93"/>
                </a:solidFill>
                <a:latin typeface="Arial"/>
                <a:cs typeface="Arial"/>
              </a:rPr>
              <a:t> </a:t>
            </a:r>
            <a:r>
              <a:rPr dirty="0" sz="1100" spc="-75">
                <a:solidFill>
                  <a:srgbClr val="2E3A93"/>
                </a:solidFill>
                <a:latin typeface="Arial"/>
                <a:cs typeface="Arial"/>
              </a:rPr>
              <a:t>LAYOUT</a:t>
            </a:r>
            <a:r>
              <a:rPr dirty="0" sz="1100" spc="-45">
                <a:solidFill>
                  <a:srgbClr val="2E3A93"/>
                </a:solidFill>
                <a:latin typeface="Arial"/>
                <a:cs typeface="Arial"/>
              </a:rPr>
              <a:t> </a:t>
            </a:r>
            <a:r>
              <a:rPr dirty="0" sz="1100" spc="-20">
                <a:solidFill>
                  <a:srgbClr val="2E3A93"/>
                </a:solidFill>
                <a:latin typeface="Arial"/>
                <a:cs typeface="Arial"/>
              </a:rPr>
              <a:t>DIMENSIONS</a:t>
            </a:r>
            <a:endParaRPr sz="1100">
              <a:latin typeface="Arial"/>
              <a:cs typeface="Arial"/>
            </a:endParaRPr>
          </a:p>
        </p:txBody>
      </p:sp>
      <p:sp>
        <p:nvSpPr>
          <p:cNvPr id="39" name="object 39" descr=""/>
          <p:cNvSpPr txBox="1"/>
          <p:nvPr/>
        </p:nvSpPr>
        <p:spPr>
          <a:xfrm>
            <a:off x="10390365" y="762000"/>
            <a:ext cx="273685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25">
                <a:solidFill>
                  <a:srgbClr val="2A3796"/>
                </a:solidFill>
                <a:latin typeface="Arial"/>
                <a:cs typeface="Arial"/>
              </a:rPr>
              <a:t>900</a:t>
            </a:r>
            <a:endParaRPr sz="1100">
              <a:latin typeface="Arial"/>
              <a:cs typeface="Arial"/>
            </a:endParaRPr>
          </a:p>
        </p:txBody>
      </p:sp>
      <p:grpSp>
        <p:nvGrpSpPr>
          <p:cNvPr id="40" name="object 40" descr=""/>
          <p:cNvGrpSpPr/>
          <p:nvPr/>
        </p:nvGrpSpPr>
        <p:grpSpPr>
          <a:xfrm>
            <a:off x="7464145" y="965276"/>
            <a:ext cx="3585845" cy="116205"/>
            <a:chOff x="7464145" y="965276"/>
            <a:chExt cx="3585845" cy="116205"/>
          </a:xfrm>
        </p:grpSpPr>
        <p:sp>
          <p:nvSpPr>
            <p:cNvPr id="41" name="object 41" descr=""/>
            <p:cNvSpPr/>
            <p:nvPr/>
          </p:nvSpPr>
          <p:spPr>
            <a:xfrm>
              <a:off x="7468908" y="970038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80">
                  <a:moveTo>
                    <a:pt x="0" y="0"/>
                  </a:moveTo>
                  <a:lnTo>
                    <a:pt x="1" y="106522"/>
                  </a:lnTo>
                </a:path>
              </a:pathLst>
            </a:custGeom>
            <a:ln w="9525">
              <a:solidFill>
                <a:srgbClr val="4F59A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2" name="object 42" descr=""/>
            <p:cNvSpPr/>
            <p:nvPr/>
          </p:nvSpPr>
          <p:spPr>
            <a:xfrm>
              <a:off x="7468908" y="1020165"/>
              <a:ext cx="3576320" cy="0"/>
            </a:xfrm>
            <a:custGeom>
              <a:avLst/>
              <a:gdLst/>
              <a:ahLst/>
              <a:cxnLst/>
              <a:rect l="l" t="t" r="r" b="b"/>
              <a:pathLst>
                <a:path w="3576320" h="0">
                  <a:moveTo>
                    <a:pt x="0" y="0"/>
                  </a:moveTo>
                  <a:lnTo>
                    <a:pt x="3575812" y="1"/>
                  </a:lnTo>
                </a:path>
              </a:pathLst>
            </a:custGeom>
            <a:ln w="9525">
              <a:solidFill>
                <a:srgbClr val="2F3B92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3" name="object 43" descr=""/>
            <p:cNvSpPr/>
            <p:nvPr/>
          </p:nvSpPr>
          <p:spPr>
            <a:xfrm>
              <a:off x="8208531" y="970038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80">
                  <a:moveTo>
                    <a:pt x="0" y="0"/>
                  </a:moveTo>
                  <a:lnTo>
                    <a:pt x="1" y="106522"/>
                  </a:lnTo>
                </a:path>
              </a:pathLst>
            </a:custGeom>
            <a:ln w="9525">
              <a:solidFill>
                <a:srgbClr val="4F59A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4" name="object 44" descr=""/>
            <p:cNvSpPr/>
            <p:nvPr/>
          </p:nvSpPr>
          <p:spPr>
            <a:xfrm>
              <a:off x="8560727" y="970038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80">
                  <a:moveTo>
                    <a:pt x="0" y="0"/>
                  </a:moveTo>
                  <a:lnTo>
                    <a:pt x="1" y="106522"/>
                  </a:lnTo>
                </a:path>
              </a:pathLst>
            </a:custGeom>
            <a:ln w="9525">
              <a:solidFill>
                <a:srgbClr val="4F59A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5" name="object 45" descr=""/>
            <p:cNvSpPr/>
            <p:nvPr/>
          </p:nvSpPr>
          <p:spPr>
            <a:xfrm>
              <a:off x="9961537" y="970038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80">
                  <a:moveTo>
                    <a:pt x="0" y="0"/>
                  </a:moveTo>
                  <a:lnTo>
                    <a:pt x="1" y="106522"/>
                  </a:lnTo>
                </a:path>
              </a:pathLst>
            </a:custGeom>
            <a:ln w="9525">
              <a:solidFill>
                <a:srgbClr val="4F59A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6" name="object 46" descr=""/>
            <p:cNvSpPr/>
            <p:nvPr/>
          </p:nvSpPr>
          <p:spPr>
            <a:xfrm>
              <a:off x="11044720" y="970038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80">
                  <a:moveTo>
                    <a:pt x="0" y="0"/>
                  </a:moveTo>
                  <a:lnTo>
                    <a:pt x="1" y="106522"/>
                  </a:lnTo>
                </a:path>
              </a:pathLst>
            </a:custGeom>
            <a:ln w="9525">
              <a:solidFill>
                <a:srgbClr val="4F59A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47" name="object 47" descr=""/>
          <p:cNvSpPr txBox="1"/>
          <p:nvPr/>
        </p:nvSpPr>
        <p:spPr>
          <a:xfrm>
            <a:off x="7698219" y="762000"/>
            <a:ext cx="273685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25">
                <a:solidFill>
                  <a:srgbClr val="2A3796"/>
                </a:solidFill>
                <a:latin typeface="Arial"/>
                <a:cs typeface="Arial"/>
              </a:rPr>
              <a:t>600</a:t>
            </a:r>
            <a:endParaRPr sz="1100">
              <a:latin typeface="Arial"/>
              <a:cs typeface="Arial"/>
            </a:endParaRPr>
          </a:p>
        </p:txBody>
      </p:sp>
      <p:sp>
        <p:nvSpPr>
          <p:cNvPr id="48" name="object 48" descr=""/>
          <p:cNvSpPr txBox="1"/>
          <p:nvPr/>
        </p:nvSpPr>
        <p:spPr>
          <a:xfrm>
            <a:off x="8256841" y="762000"/>
            <a:ext cx="264160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25">
                <a:solidFill>
                  <a:srgbClr val="2A3796"/>
                </a:solidFill>
                <a:latin typeface="Arial"/>
                <a:cs typeface="Arial"/>
              </a:rPr>
              <a:t>300</a:t>
            </a:r>
            <a:endParaRPr sz="1100">
              <a:latin typeface="Arial"/>
              <a:cs typeface="Arial"/>
            </a:endParaRPr>
          </a:p>
        </p:txBody>
      </p:sp>
      <p:sp>
        <p:nvSpPr>
          <p:cNvPr id="49" name="object 49" descr=""/>
          <p:cNvSpPr txBox="1"/>
          <p:nvPr/>
        </p:nvSpPr>
        <p:spPr>
          <a:xfrm>
            <a:off x="9651758" y="762000"/>
            <a:ext cx="264160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25">
                <a:solidFill>
                  <a:srgbClr val="2A3796"/>
                </a:solidFill>
                <a:latin typeface="Arial"/>
                <a:cs typeface="Arial"/>
              </a:rPr>
              <a:t>300</a:t>
            </a:r>
            <a:endParaRPr sz="1100">
              <a:latin typeface="Arial"/>
              <a:cs typeface="Arial"/>
            </a:endParaRPr>
          </a:p>
        </p:txBody>
      </p:sp>
      <p:sp>
        <p:nvSpPr>
          <p:cNvPr id="50" name="object 50" descr=""/>
          <p:cNvSpPr/>
          <p:nvPr/>
        </p:nvSpPr>
        <p:spPr>
          <a:xfrm>
            <a:off x="9613239" y="970038"/>
            <a:ext cx="0" cy="106680"/>
          </a:xfrm>
          <a:custGeom>
            <a:avLst/>
            <a:gdLst/>
            <a:ahLst/>
            <a:cxnLst/>
            <a:rect l="l" t="t" r="r" b="b"/>
            <a:pathLst>
              <a:path w="0" h="106680">
                <a:moveTo>
                  <a:pt x="0" y="0"/>
                </a:moveTo>
                <a:lnTo>
                  <a:pt x="1" y="106522"/>
                </a:lnTo>
              </a:path>
            </a:pathLst>
          </a:custGeom>
          <a:ln w="9525">
            <a:solidFill>
              <a:srgbClr val="4F59A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1" name="object 51" descr=""/>
          <p:cNvSpPr txBox="1"/>
          <p:nvPr/>
        </p:nvSpPr>
        <p:spPr>
          <a:xfrm>
            <a:off x="8958846" y="762000"/>
            <a:ext cx="273050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25">
                <a:solidFill>
                  <a:srgbClr val="2A3796"/>
                </a:solidFill>
                <a:latin typeface="Arial"/>
                <a:cs typeface="Arial"/>
              </a:rPr>
              <a:t>900</a:t>
            </a:r>
            <a:endParaRPr sz="1100">
              <a:latin typeface="Arial"/>
              <a:cs typeface="Arial"/>
            </a:endParaRPr>
          </a:p>
        </p:txBody>
      </p:sp>
      <p:grpSp>
        <p:nvGrpSpPr>
          <p:cNvPr id="52" name="object 52" descr=""/>
          <p:cNvGrpSpPr/>
          <p:nvPr/>
        </p:nvGrpSpPr>
        <p:grpSpPr>
          <a:xfrm>
            <a:off x="7464145" y="1239354"/>
            <a:ext cx="3585845" cy="764540"/>
            <a:chOff x="7464145" y="1239354"/>
            <a:chExt cx="3585845" cy="764540"/>
          </a:xfrm>
        </p:grpSpPr>
        <p:sp>
          <p:nvSpPr>
            <p:cNvPr id="53" name="object 53" descr=""/>
            <p:cNvSpPr/>
            <p:nvPr/>
          </p:nvSpPr>
          <p:spPr>
            <a:xfrm>
              <a:off x="8208531" y="1614335"/>
              <a:ext cx="2836545" cy="384810"/>
            </a:xfrm>
            <a:custGeom>
              <a:avLst/>
              <a:gdLst/>
              <a:ahLst/>
              <a:cxnLst/>
              <a:rect l="l" t="t" r="r" b="b"/>
              <a:pathLst>
                <a:path w="2836545" h="384810">
                  <a:moveTo>
                    <a:pt x="2836176" y="0"/>
                  </a:moveTo>
                  <a:lnTo>
                    <a:pt x="0" y="0"/>
                  </a:lnTo>
                  <a:lnTo>
                    <a:pt x="0" y="384657"/>
                  </a:lnTo>
                  <a:lnTo>
                    <a:pt x="2836176" y="384657"/>
                  </a:lnTo>
                  <a:lnTo>
                    <a:pt x="2836176" y="0"/>
                  </a:lnTo>
                  <a:close/>
                </a:path>
              </a:pathLst>
            </a:custGeom>
            <a:solidFill>
              <a:srgbClr val="E4E3E3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4" name="object 54" descr=""/>
            <p:cNvSpPr/>
            <p:nvPr/>
          </p:nvSpPr>
          <p:spPr>
            <a:xfrm>
              <a:off x="8208531" y="1614335"/>
              <a:ext cx="2836545" cy="384810"/>
            </a:xfrm>
            <a:custGeom>
              <a:avLst/>
              <a:gdLst/>
              <a:ahLst/>
              <a:cxnLst/>
              <a:rect l="l" t="t" r="r" b="b"/>
              <a:pathLst>
                <a:path w="2836545" h="384810">
                  <a:moveTo>
                    <a:pt x="0" y="0"/>
                  </a:moveTo>
                  <a:lnTo>
                    <a:pt x="2836171" y="0"/>
                  </a:lnTo>
                  <a:lnTo>
                    <a:pt x="2836171" y="384659"/>
                  </a:lnTo>
                  <a:lnTo>
                    <a:pt x="0" y="384659"/>
                  </a:lnTo>
                  <a:lnTo>
                    <a:pt x="0" y="0"/>
                  </a:lnTo>
                  <a:close/>
                </a:path>
              </a:pathLst>
            </a:custGeom>
            <a:ln w="9525">
              <a:solidFill>
                <a:srgbClr val="403F3D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5" name="object 55" descr=""/>
            <p:cNvSpPr/>
            <p:nvPr/>
          </p:nvSpPr>
          <p:spPr>
            <a:xfrm>
              <a:off x="7468908" y="1244117"/>
              <a:ext cx="739775" cy="755015"/>
            </a:xfrm>
            <a:custGeom>
              <a:avLst/>
              <a:gdLst/>
              <a:ahLst/>
              <a:cxnLst/>
              <a:rect l="l" t="t" r="r" b="b"/>
              <a:pathLst>
                <a:path w="739775" h="755014">
                  <a:moveTo>
                    <a:pt x="739622" y="0"/>
                  </a:moveTo>
                  <a:lnTo>
                    <a:pt x="0" y="0"/>
                  </a:lnTo>
                  <a:lnTo>
                    <a:pt x="0" y="754875"/>
                  </a:lnTo>
                  <a:lnTo>
                    <a:pt x="739622" y="754875"/>
                  </a:lnTo>
                  <a:lnTo>
                    <a:pt x="739622" y="0"/>
                  </a:lnTo>
                  <a:close/>
                </a:path>
              </a:pathLst>
            </a:custGeom>
            <a:solidFill>
              <a:srgbClr val="E4E3E3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6" name="object 56" descr=""/>
            <p:cNvSpPr/>
            <p:nvPr/>
          </p:nvSpPr>
          <p:spPr>
            <a:xfrm>
              <a:off x="7468908" y="1244117"/>
              <a:ext cx="739775" cy="755015"/>
            </a:xfrm>
            <a:custGeom>
              <a:avLst/>
              <a:gdLst/>
              <a:ahLst/>
              <a:cxnLst/>
              <a:rect l="l" t="t" r="r" b="b"/>
              <a:pathLst>
                <a:path w="739775" h="755014">
                  <a:moveTo>
                    <a:pt x="0" y="0"/>
                  </a:moveTo>
                  <a:lnTo>
                    <a:pt x="739625" y="0"/>
                  </a:lnTo>
                  <a:lnTo>
                    <a:pt x="739625" y="754874"/>
                  </a:lnTo>
                  <a:lnTo>
                    <a:pt x="0" y="754874"/>
                  </a:lnTo>
                  <a:lnTo>
                    <a:pt x="0" y="0"/>
                  </a:lnTo>
                  <a:close/>
                </a:path>
              </a:pathLst>
            </a:custGeom>
            <a:ln w="9525">
              <a:solidFill>
                <a:srgbClr val="403F3D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7" name="object 57" descr=""/>
            <p:cNvSpPr/>
            <p:nvPr/>
          </p:nvSpPr>
          <p:spPr>
            <a:xfrm>
              <a:off x="8208531" y="1244117"/>
              <a:ext cx="352425" cy="384810"/>
            </a:xfrm>
            <a:custGeom>
              <a:avLst/>
              <a:gdLst/>
              <a:ahLst/>
              <a:cxnLst/>
              <a:rect l="l" t="t" r="r" b="b"/>
              <a:pathLst>
                <a:path w="352425" h="384810">
                  <a:moveTo>
                    <a:pt x="352196" y="0"/>
                  </a:moveTo>
                  <a:lnTo>
                    <a:pt x="0" y="0"/>
                  </a:lnTo>
                  <a:lnTo>
                    <a:pt x="0" y="384657"/>
                  </a:lnTo>
                  <a:lnTo>
                    <a:pt x="352196" y="384657"/>
                  </a:lnTo>
                  <a:lnTo>
                    <a:pt x="352196" y="0"/>
                  </a:lnTo>
                  <a:close/>
                </a:path>
              </a:pathLst>
            </a:custGeom>
            <a:solidFill>
              <a:srgbClr val="E4E3E3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8" name="object 58" descr=""/>
            <p:cNvSpPr/>
            <p:nvPr/>
          </p:nvSpPr>
          <p:spPr>
            <a:xfrm>
              <a:off x="8208531" y="1244117"/>
              <a:ext cx="352425" cy="384810"/>
            </a:xfrm>
            <a:custGeom>
              <a:avLst/>
              <a:gdLst/>
              <a:ahLst/>
              <a:cxnLst/>
              <a:rect l="l" t="t" r="r" b="b"/>
              <a:pathLst>
                <a:path w="352425" h="384810">
                  <a:moveTo>
                    <a:pt x="0" y="0"/>
                  </a:moveTo>
                  <a:lnTo>
                    <a:pt x="352188" y="0"/>
                  </a:lnTo>
                  <a:lnTo>
                    <a:pt x="352188" y="384659"/>
                  </a:lnTo>
                  <a:lnTo>
                    <a:pt x="0" y="384659"/>
                  </a:lnTo>
                  <a:lnTo>
                    <a:pt x="0" y="0"/>
                  </a:lnTo>
                  <a:close/>
                </a:path>
              </a:pathLst>
            </a:custGeom>
            <a:ln w="9525">
              <a:solidFill>
                <a:srgbClr val="403F3D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9" name="object 59" descr=""/>
            <p:cNvSpPr/>
            <p:nvPr/>
          </p:nvSpPr>
          <p:spPr>
            <a:xfrm>
              <a:off x="8560613" y="1244117"/>
              <a:ext cx="1052830" cy="384810"/>
            </a:xfrm>
            <a:custGeom>
              <a:avLst/>
              <a:gdLst/>
              <a:ahLst/>
              <a:cxnLst/>
              <a:rect l="l" t="t" r="r" b="b"/>
              <a:pathLst>
                <a:path w="1052829" h="384810">
                  <a:moveTo>
                    <a:pt x="1052626" y="0"/>
                  </a:moveTo>
                  <a:lnTo>
                    <a:pt x="0" y="0"/>
                  </a:lnTo>
                  <a:lnTo>
                    <a:pt x="0" y="384657"/>
                  </a:lnTo>
                  <a:lnTo>
                    <a:pt x="1052626" y="384657"/>
                  </a:lnTo>
                  <a:lnTo>
                    <a:pt x="1052626" y="0"/>
                  </a:lnTo>
                  <a:close/>
                </a:path>
              </a:pathLst>
            </a:custGeom>
            <a:solidFill>
              <a:srgbClr val="E4E3E3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0" name="object 60" descr=""/>
            <p:cNvSpPr/>
            <p:nvPr/>
          </p:nvSpPr>
          <p:spPr>
            <a:xfrm>
              <a:off x="8560613" y="1244117"/>
              <a:ext cx="1052830" cy="384810"/>
            </a:xfrm>
            <a:custGeom>
              <a:avLst/>
              <a:gdLst/>
              <a:ahLst/>
              <a:cxnLst/>
              <a:rect l="l" t="t" r="r" b="b"/>
              <a:pathLst>
                <a:path w="1052829" h="384810">
                  <a:moveTo>
                    <a:pt x="0" y="0"/>
                  </a:moveTo>
                  <a:lnTo>
                    <a:pt x="1052630" y="0"/>
                  </a:lnTo>
                  <a:lnTo>
                    <a:pt x="1052630" y="384659"/>
                  </a:lnTo>
                  <a:lnTo>
                    <a:pt x="0" y="384659"/>
                  </a:lnTo>
                  <a:lnTo>
                    <a:pt x="0" y="0"/>
                  </a:lnTo>
                  <a:close/>
                </a:path>
              </a:pathLst>
            </a:custGeom>
            <a:ln w="9525">
              <a:solidFill>
                <a:srgbClr val="403F3D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1" name="object 61" descr=""/>
            <p:cNvSpPr/>
            <p:nvPr/>
          </p:nvSpPr>
          <p:spPr>
            <a:xfrm>
              <a:off x="9954781" y="1244117"/>
              <a:ext cx="1090295" cy="384810"/>
            </a:xfrm>
            <a:custGeom>
              <a:avLst/>
              <a:gdLst/>
              <a:ahLst/>
              <a:cxnLst/>
              <a:rect l="l" t="t" r="r" b="b"/>
              <a:pathLst>
                <a:path w="1090295" h="384810">
                  <a:moveTo>
                    <a:pt x="1089926" y="0"/>
                  </a:moveTo>
                  <a:lnTo>
                    <a:pt x="0" y="0"/>
                  </a:lnTo>
                  <a:lnTo>
                    <a:pt x="0" y="384657"/>
                  </a:lnTo>
                  <a:lnTo>
                    <a:pt x="1089926" y="384657"/>
                  </a:lnTo>
                  <a:lnTo>
                    <a:pt x="1089926" y="0"/>
                  </a:lnTo>
                  <a:close/>
                </a:path>
              </a:pathLst>
            </a:custGeom>
            <a:solidFill>
              <a:srgbClr val="E4E3E3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2" name="object 62" descr=""/>
            <p:cNvSpPr/>
            <p:nvPr/>
          </p:nvSpPr>
          <p:spPr>
            <a:xfrm>
              <a:off x="9954781" y="1244117"/>
              <a:ext cx="1090295" cy="384810"/>
            </a:xfrm>
            <a:custGeom>
              <a:avLst/>
              <a:gdLst/>
              <a:ahLst/>
              <a:cxnLst/>
              <a:rect l="l" t="t" r="r" b="b"/>
              <a:pathLst>
                <a:path w="1090295" h="384810">
                  <a:moveTo>
                    <a:pt x="0" y="0"/>
                  </a:moveTo>
                  <a:lnTo>
                    <a:pt x="1089930" y="0"/>
                  </a:lnTo>
                  <a:lnTo>
                    <a:pt x="1089930" y="384659"/>
                  </a:lnTo>
                  <a:lnTo>
                    <a:pt x="0" y="384659"/>
                  </a:lnTo>
                  <a:lnTo>
                    <a:pt x="0" y="0"/>
                  </a:lnTo>
                  <a:close/>
                </a:path>
              </a:pathLst>
            </a:custGeom>
            <a:ln w="9525">
              <a:solidFill>
                <a:srgbClr val="403F3D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3" name="object 63" descr=""/>
            <p:cNvSpPr/>
            <p:nvPr/>
          </p:nvSpPr>
          <p:spPr>
            <a:xfrm>
              <a:off x="9609353" y="1244117"/>
              <a:ext cx="352425" cy="384810"/>
            </a:xfrm>
            <a:custGeom>
              <a:avLst/>
              <a:gdLst/>
              <a:ahLst/>
              <a:cxnLst/>
              <a:rect l="l" t="t" r="r" b="b"/>
              <a:pathLst>
                <a:path w="352425" h="384810">
                  <a:moveTo>
                    <a:pt x="352183" y="0"/>
                  </a:moveTo>
                  <a:lnTo>
                    <a:pt x="0" y="0"/>
                  </a:lnTo>
                  <a:lnTo>
                    <a:pt x="0" y="384657"/>
                  </a:lnTo>
                  <a:lnTo>
                    <a:pt x="352183" y="384657"/>
                  </a:lnTo>
                  <a:lnTo>
                    <a:pt x="352183" y="0"/>
                  </a:lnTo>
                  <a:close/>
                </a:path>
              </a:pathLst>
            </a:custGeom>
            <a:solidFill>
              <a:srgbClr val="E4E3E3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4" name="object 64" descr=""/>
            <p:cNvSpPr/>
            <p:nvPr/>
          </p:nvSpPr>
          <p:spPr>
            <a:xfrm>
              <a:off x="9609353" y="1244117"/>
              <a:ext cx="352425" cy="384810"/>
            </a:xfrm>
            <a:custGeom>
              <a:avLst/>
              <a:gdLst/>
              <a:ahLst/>
              <a:cxnLst/>
              <a:rect l="l" t="t" r="r" b="b"/>
              <a:pathLst>
                <a:path w="352425" h="384810">
                  <a:moveTo>
                    <a:pt x="0" y="0"/>
                  </a:moveTo>
                  <a:lnTo>
                    <a:pt x="352186" y="0"/>
                  </a:lnTo>
                  <a:lnTo>
                    <a:pt x="352186" y="384659"/>
                  </a:lnTo>
                  <a:lnTo>
                    <a:pt x="0" y="384659"/>
                  </a:lnTo>
                  <a:lnTo>
                    <a:pt x="0" y="0"/>
                  </a:lnTo>
                  <a:close/>
                </a:path>
              </a:pathLst>
            </a:custGeom>
            <a:ln w="9525">
              <a:solidFill>
                <a:srgbClr val="403F3D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65" name="object 65" descr=""/>
          <p:cNvGrpSpPr/>
          <p:nvPr/>
        </p:nvGrpSpPr>
        <p:grpSpPr>
          <a:xfrm>
            <a:off x="982190" y="2325090"/>
            <a:ext cx="106680" cy="3126105"/>
            <a:chOff x="982190" y="2325090"/>
            <a:chExt cx="106680" cy="3126105"/>
          </a:xfrm>
        </p:grpSpPr>
        <p:sp>
          <p:nvSpPr>
            <p:cNvPr id="66" name="object 66" descr=""/>
            <p:cNvSpPr/>
            <p:nvPr/>
          </p:nvSpPr>
          <p:spPr>
            <a:xfrm>
              <a:off x="982190" y="5445874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80" h="0">
                  <a:moveTo>
                    <a:pt x="106522" y="0"/>
                  </a:moveTo>
                  <a:lnTo>
                    <a:pt x="0" y="1"/>
                  </a:lnTo>
                </a:path>
              </a:pathLst>
            </a:custGeom>
            <a:ln w="9525">
              <a:solidFill>
                <a:srgbClr val="4F59A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7" name="object 67" descr=""/>
            <p:cNvSpPr/>
            <p:nvPr/>
          </p:nvSpPr>
          <p:spPr>
            <a:xfrm>
              <a:off x="1035452" y="2329853"/>
              <a:ext cx="0" cy="3116580"/>
            </a:xfrm>
            <a:custGeom>
              <a:avLst/>
              <a:gdLst/>
              <a:ahLst/>
              <a:cxnLst/>
              <a:rect l="l" t="t" r="r" b="b"/>
              <a:pathLst>
                <a:path w="0" h="3116579">
                  <a:moveTo>
                    <a:pt x="0" y="0"/>
                  </a:moveTo>
                  <a:lnTo>
                    <a:pt x="1" y="3116011"/>
                  </a:lnTo>
                </a:path>
              </a:pathLst>
            </a:custGeom>
            <a:ln w="9525">
              <a:solidFill>
                <a:srgbClr val="2F3B92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8" name="object 68" descr=""/>
            <p:cNvSpPr/>
            <p:nvPr/>
          </p:nvSpPr>
          <p:spPr>
            <a:xfrm>
              <a:off x="982190" y="2329853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80" h="0">
                  <a:moveTo>
                    <a:pt x="106522" y="0"/>
                  </a:moveTo>
                  <a:lnTo>
                    <a:pt x="0" y="1"/>
                  </a:lnTo>
                </a:path>
              </a:pathLst>
            </a:custGeom>
            <a:ln w="9525">
              <a:solidFill>
                <a:srgbClr val="4F59A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69" name="object 69" descr=""/>
          <p:cNvSpPr txBox="1"/>
          <p:nvPr/>
        </p:nvSpPr>
        <p:spPr>
          <a:xfrm>
            <a:off x="579483" y="3697223"/>
            <a:ext cx="341630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20">
                <a:solidFill>
                  <a:srgbClr val="2A3796"/>
                </a:solidFill>
                <a:latin typeface="Arial"/>
                <a:cs typeface="Arial"/>
              </a:rPr>
              <a:t>2400</a:t>
            </a:r>
            <a:endParaRPr sz="1100">
              <a:latin typeface="Arial"/>
              <a:cs typeface="Arial"/>
            </a:endParaRPr>
          </a:p>
        </p:txBody>
      </p:sp>
      <p:sp>
        <p:nvSpPr>
          <p:cNvPr id="70" name="object 70"/>
          <p:cNvSpPr txBox="1">
            <a:spLocks noGrp="1"/>
          </p:cNvSpPr>
          <p:nvPr>
            <p:ph type="title"/>
          </p:nvPr>
        </p:nvSpPr>
        <p:spPr>
          <a:xfrm>
            <a:off x="1200561" y="737841"/>
            <a:ext cx="2529840" cy="629285"/>
          </a:xfrm>
          <a:prstGeom prst="rect"/>
        </p:spPr>
        <p:txBody>
          <a:bodyPr wrap="square" lIns="0" tIns="6350" rIns="0" bIns="0" rtlCol="0" vert="horz">
            <a:spAutoFit/>
          </a:bodyPr>
          <a:lstStyle/>
          <a:p>
            <a:pPr marL="12700" marR="5080">
              <a:lnSpc>
                <a:spcPct val="102600"/>
              </a:lnSpc>
              <a:spcBef>
                <a:spcPts val="50"/>
              </a:spcBef>
            </a:pPr>
            <a:r>
              <a:rPr dirty="0"/>
              <a:t>I</a:t>
            </a:r>
            <a:r>
              <a:rPr dirty="0" spc="-20"/>
              <a:t> </a:t>
            </a:r>
            <a:r>
              <a:rPr dirty="0" spc="-125"/>
              <a:t>SHAPE</a:t>
            </a:r>
            <a:r>
              <a:rPr dirty="0" spc="-15"/>
              <a:t> </a:t>
            </a:r>
            <a:r>
              <a:rPr dirty="0"/>
              <a:t>HIGH</a:t>
            </a:r>
            <a:r>
              <a:rPr dirty="0" spc="-10"/>
              <a:t> </a:t>
            </a:r>
            <a:r>
              <a:rPr dirty="0" spc="-50"/>
              <a:t>UNIT</a:t>
            </a:r>
            <a:r>
              <a:rPr dirty="0" spc="-75"/>
              <a:t> </a:t>
            </a:r>
            <a:r>
              <a:rPr dirty="0" spc="40"/>
              <a:t>//</a:t>
            </a:r>
            <a:r>
              <a:rPr dirty="0" spc="40" i="1"/>
              <a:t> </a:t>
            </a:r>
            <a:r>
              <a:rPr dirty="0" i="1"/>
              <a:t>3000_1800</a:t>
            </a:r>
            <a:r>
              <a:rPr dirty="0" spc="110" i="1"/>
              <a:t> </a:t>
            </a:r>
            <a:r>
              <a:rPr dirty="0" i="1"/>
              <a:t>OPTION</a:t>
            </a:r>
            <a:r>
              <a:rPr dirty="0" spc="105" i="1"/>
              <a:t> </a:t>
            </a:r>
            <a:r>
              <a:rPr dirty="0" spc="-50" i="1"/>
              <a:t>2</a:t>
            </a:r>
          </a:p>
        </p:txBody>
      </p:sp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748015" y="4646726"/>
            <a:ext cx="2371229" cy="1163245"/>
          </a:xfrm>
          <a:prstGeom prst="rect">
            <a:avLst/>
          </a:prstGeom>
        </p:spPr>
      </p:pic>
      <p:grpSp>
        <p:nvGrpSpPr>
          <p:cNvPr id="3" name="object 3" descr=""/>
          <p:cNvGrpSpPr/>
          <p:nvPr/>
        </p:nvGrpSpPr>
        <p:grpSpPr>
          <a:xfrm>
            <a:off x="8182991" y="4681283"/>
            <a:ext cx="2199640" cy="1268730"/>
            <a:chOff x="8182991" y="4681283"/>
            <a:chExt cx="2199640" cy="1268730"/>
          </a:xfrm>
        </p:grpSpPr>
        <p:pic>
          <p:nvPicPr>
            <p:cNvPr id="4" name="object 4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8182991" y="4681283"/>
              <a:ext cx="2199601" cy="1069273"/>
            </a:xfrm>
            <a:prstGeom prst="rect">
              <a:avLst/>
            </a:prstGeom>
          </p:spPr>
        </p:pic>
        <p:sp>
          <p:nvSpPr>
            <p:cNvPr id="5" name="object 5" descr=""/>
            <p:cNvSpPr/>
            <p:nvPr/>
          </p:nvSpPr>
          <p:spPr>
            <a:xfrm>
              <a:off x="8495525" y="5500268"/>
              <a:ext cx="1651000" cy="449580"/>
            </a:xfrm>
            <a:custGeom>
              <a:avLst/>
              <a:gdLst/>
              <a:ahLst/>
              <a:cxnLst/>
              <a:rect l="l" t="t" r="r" b="b"/>
              <a:pathLst>
                <a:path w="1651000" h="449579">
                  <a:moveTo>
                    <a:pt x="76200" y="372948"/>
                  </a:moveTo>
                  <a:lnTo>
                    <a:pt x="41275" y="372948"/>
                  </a:lnTo>
                  <a:lnTo>
                    <a:pt x="41275" y="0"/>
                  </a:lnTo>
                  <a:lnTo>
                    <a:pt x="34925" y="0"/>
                  </a:lnTo>
                  <a:lnTo>
                    <a:pt x="34925" y="372948"/>
                  </a:lnTo>
                  <a:lnTo>
                    <a:pt x="0" y="372948"/>
                  </a:lnTo>
                  <a:lnTo>
                    <a:pt x="38100" y="449148"/>
                  </a:lnTo>
                  <a:lnTo>
                    <a:pt x="69850" y="385648"/>
                  </a:lnTo>
                  <a:lnTo>
                    <a:pt x="76200" y="372948"/>
                  </a:lnTo>
                  <a:close/>
                </a:path>
                <a:path w="1651000" h="449579">
                  <a:moveTo>
                    <a:pt x="768642" y="353225"/>
                  </a:moveTo>
                  <a:lnTo>
                    <a:pt x="733717" y="353225"/>
                  </a:lnTo>
                  <a:lnTo>
                    <a:pt x="733717" y="0"/>
                  </a:lnTo>
                  <a:lnTo>
                    <a:pt x="727367" y="0"/>
                  </a:lnTo>
                  <a:lnTo>
                    <a:pt x="727367" y="353225"/>
                  </a:lnTo>
                  <a:lnTo>
                    <a:pt x="692442" y="353225"/>
                  </a:lnTo>
                  <a:lnTo>
                    <a:pt x="730542" y="429425"/>
                  </a:lnTo>
                  <a:lnTo>
                    <a:pt x="762292" y="365925"/>
                  </a:lnTo>
                  <a:lnTo>
                    <a:pt x="768642" y="353225"/>
                  </a:lnTo>
                  <a:close/>
                </a:path>
                <a:path w="1651000" h="449579">
                  <a:moveTo>
                    <a:pt x="1650834" y="372948"/>
                  </a:moveTo>
                  <a:lnTo>
                    <a:pt x="1615909" y="372948"/>
                  </a:lnTo>
                  <a:lnTo>
                    <a:pt x="1615909" y="0"/>
                  </a:lnTo>
                  <a:lnTo>
                    <a:pt x="1609559" y="0"/>
                  </a:lnTo>
                  <a:lnTo>
                    <a:pt x="1609559" y="372948"/>
                  </a:lnTo>
                  <a:lnTo>
                    <a:pt x="1574634" y="372948"/>
                  </a:lnTo>
                  <a:lnTo>
                    <a:pt x="1612734" y="449148"/>
                  </a:lnTo>
                  <a:lnTo>
                    <a:pt x="1644484" y="385648"/>
                  </a:lnTo>
                  <a:lnTo>
                    <a:pt x="1650834" y="372948"/>
                  </a:lnTo>
                  <a:close/>
                </a:path>
              </a:pathLst>
            </a:custGeom>
            <a:solidFill>
              <a:srgbClr val="C55A11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6" name="object 6" descr=""/>
          <p:cNvSpPr txBox="1"/>
          <p:nvPr/>
        </p:nvSpPr>
        <p:spPr>
          <a:xfrm>
            <a:off x="8917990" y="4235703"/>
            <a:ext cx="508634" cy="13208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700" spc="-10">
                <a:solidFill>
                  <a:srgbClr val="C55A11"/>
                </a:solidFill>
                <a:latin typeface="Arial"/>
                <a:cs typeface="Arial"/>
              </a:rPr>
              <a:t>Preparation</a:t>
            </a:r>
            <a:endParaRPr sz="700">
              <a:latin typeface="Arial"/>
              <a:cs typeface="Arial"/>
            </a:endParaRPr>
          </a:p>
        </p:txBody>
      </p:sp>
      <p:grpSp>
        <p:nvGrpSpPr>
          <p:cNvPr id="7" name="object 7" descr=""/>
          <p:cNvGrpSpPr/>
          <p:nvPr/>
        </p:nvGrpSpPr>
        <p:grpSpPr>
          <a:xfrm>
            <a:off x="8231149" y="4405528"/>
            <a:ext cx="2132330" cy="1209675"/>
            <a:chOff x="8231149" y="4405528"/>
            <a:chExt cx="2132330" cy="1209675"/>
          </a:xfrm>
        </p:grpSpPr>
        <p:sp>
          <p:nvSpPr>
            <p:cNvPr id="8" name="object 8" descr=""/>
            <p:cNvSpPr/>
            <p:nvPr/>
          </p:nvSpPr>
          <p:spPr>
            <a:xfrm>
              <a:off x="9160726" y="4405528"/>
              <a:ext cx="76200" cy="278130"/>
            </a:xfrm>
            <a:custGeom>
              <a:avLst/>
              <a:gdLst/>
              <a:ahLst/>
              <a:cxnLst/>
              <a:rect l="l" t="t" r="r" b="b"/>
              <a:pathLst>
                <a:path w="76200" h="278129">
                  <a:moveTo>
                    <a:pt x="41275" y="63500"/>
                  </a:moveTo>
                  <a:lnTo>
                    <a:pt x="34925" y="63500"/>
                  </a:lnTo>
                  <a:lnTo>
                    <a:pt x="34925" y="278003"/>
                  </a:lnTo>
                  <a:lnTo>
                    <a:pt x="41275" y="278003"/>
                  </a:lnTo>
                  <a:lnTo>
                    <a:pt x="41275" y="63500"/>
                  </a:lnTo>
                  <a:close/>
                </a:path>
                <a:path w="76200" h="278129">
                  <a:moveTo>
                    <a:pt x="38100" y="0"/>
                  </a:moveTo>
                  <a:lnTo>
                    <a:pt x="0" y="76200"/>
                  </a:lnTo>
                  <a:lnTo>
                    <a:pt x="34925" y="76200"/>
                  </a:lnTo>
                  <a:lnTo>
                    <a:pt x="34925" y="63500"/>
                  </a:lnTo>
                  <a:lnTo>
                    <a:pt x="69850" y="63500"/>
                  </a:lnTo>
                  <a:lnTo>
                    <a:pt x="38100" y="0"/>
                  </a:lnTo>
                  <a:close/>
                </a:path>
                <a:path w="76200" h="278129">
                  <a:moveTo>
                    <a:pt x="69850" y="63500"/>
                  </a:moveTo>
                  <a:lnTo>
                    <a:pt x="41275" y="63500"/>
                  </a:lnTo>
                  <a:lnTo>
                    <a:pt x="41275" y="76200"/>
                  </a:lnTo>
                  <a:lnTo>
                    <a:pt x="76200" y="76200"/>
                  </a:lnTo>
                  <a:lnTo>
                    <a:pt x="69850" y="63500"/>
                  </a:lnTo>
                  <a:close/>
                </a:path>
              </a:pathLst>
            </a:custGeom>
            <a:solidFill>
              <a:srgbClr val="C55A11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" name="object 9" descr=""/>
            <p:cNvSpPr/>
            <p:nvPr/>
          </p:nvSpPr>
          <p:spPr>
            <a:xfrm>
              <a:off x="8962720" y="4743818"/>
              <a:ext cx="643890" cy="864869"/>
            </a:xfrm>
            <a:custGeom>
              <a:avLst/>
              <a:gdLst/>
              <a:ahLst/>
              <a:cxnLst/>
              <a:rect l="l" t="t" r="r" b="b"/>
              <a:pathLst>
                <a:path w="643890" h="864870">
                  <a:moveTo>
                    <a:pt x="0" y="0"/>
                  </a:moveTo>
                  <a:lnTo>
                    <a:pt x="643470" y="0"/>
                  </a:lnTo>
                  <a:lnTo>
                    <a:pt x="643470" y="864814"/>
                  </a:lnTo>
                  <a:lnTo>
                    <a:pt x="0" y="864814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C55A11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" name="object 10" descr=""/>
            <p:cNvSpPr/>
            <p:nvPr/>
          </p:nvSpPr>
          <p:spPr>
            <a:xfrm>
              <a:off x="8237499" y="4743818"/>
              <a:ext cx="659130" cy="864869"/>
            </a:xfrm>
            <a:custGeom>
              <a:avLst/>
              <a:gdLst/>
              <a:ahLst/>
              <a:cxnLst/>
              <a:rect l="l" t="t" r="r" b="b"/>
              <a:pathLst>
                <a:path w="659129" h="864870">
                  <a:moveTo>
                    <a:pt x="0" y="0"/>
                  </a:moveTo>
                  <a:lnTo>
                    <a:pt x="658914" y="0"/>
                  </a:lnTo>
                  <a:lnTo>
                    <a:pt x="658914" y="864815"/>
                  </a:lnTo>
                  <a:lnTo>
                    <a:pt x="0" y="864815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C55A11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" name="object 11" descr=""/>
            <p:cNvSpPr/>
            <p:nvPr/>
          </p:nvSpPr>
          <p:spPr>
            <a:xfrm>
              <a:off x="9661588" y="4743818"/>
              <a:ext cx="695325" cy="864869"/>
            </a:xfrm>
            <a:custGeom>
              <a:avLst/>
              <a:gdLst/>
              <a:ahLst/>
              <a:cxnLst/>
              <a:rect l="l" t="t" r="r" b="b"/>
              <a:pathLst>
                <a:path w="695325" h="864870">
                  <a:moveTo>
                    <a:pt x="0" y="0"/>
                  </a:moveTo>
                  <a:lnTo>
                    <a:pt x="695324" y="0"/>
                  </a:lnTo>
                  <a:lnTo>
                    <a:pt x="695324" y="864814"/>
                  </a:lnTo>
                  <a:lnTo>
                    <a:pt x="0" y="864814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C55A11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2" name="object 12" descr=""/>
          <p:cNvSpPr txBox="1"/>
          <p:nvPr/>
        </p:nvSpPr>
        <p:spPr>
          <a:xfrm>
            <a:off x="8292986" y="5921247"/>
            <a:ext cx="1982470" cy="45656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71120">
              <a:lnSpc>
                <a:spcPct val="100000"/>
              </a:lnSpc>
              <a:spcBef>
                <a:spcPts val="100"/>
              </a:spcBef>
              <a:tabLst>
                <a:tab pos="662940" algn="l"/>
                <a:tab pos="1642110" algn="l"/>
              </a:tabLst>
            </a:pPr>
            <a:r>
              <a:rPr dirty="0" sz="700" spc="-10">
                <a:solidFill>
                  <a:srgbClr val="C55A11"/>
                </a:solidFill>
                <a:latin typeface="Arial"/>
                <a:cs typeface="Arial"/>
              </a:rPr>
              <a:t>Storage</a:t>
            </a:r>
            <a:r>
              <a:rPr dirty="0" sz="700">
                <a:solidFill>
                  <a:srgbClr val="C55A11"/>
                </a:solidFill>
                <a:latin typeface="Arial"/>
                <a:cs typeface="Arial"/>
              </a:rPr>
              <a:t>	</a:t>
            </a:r>
            <a:r>
              <a:rPr dirty="0" sz="700" spc="-10">
                <a:solidFill>
                  <a:srgbClr val="C55A11"/>
                </a:solidFill>
                <a:latin typeface="Arial"/>
                <a:cs typeface="Arial"/>
              </a:rPr>
              <a:t>Consumables</a:t>
            </a:r>
            <a:r>
              <a:rPr dirty="0" sz="700">
                <a:solidFill>
                  <a:srgbClr val="C55A11"/>
                </a:solidFill>
                <a:latin typeface="Arial"/>
                <a:cs typeface="Arial"/>
              </a:rPr>
              <a:t>	</a:t>
            </a:r>
            <a:r>
              <a:rPr dirty="0" sz="700" spc="-10">
                <a:solidFill>
                  <a:srgbClr val="C55A11"/>
                </a:solidFill>
                <a:latin typeface="Arial"/>
                <a:cs typeface="Arial"/>
              </a:rPr>
              <a:t>Storage</a:t>
            </a:r>
            <a:endParaRPr sz="7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425"/>
              </a:spcBef>
            </a:pPr>
            <a:endParaRPr sz="7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dirty="0" sz="1100" spc="-65">
                <a:solidFill>
                  <a:srgbClr val="2E3A93"/>
                </a:solidFill>
                <a:latin typeface="Arial"/>
                <a:cs typeface="Arial"/>
              </a:rPr>
              <a:t>KITCHEN</a:t>
            </a:r>
            <a:r>
              <a:rPr dirty="0" sz="1100" spc="-25">
                <a:solidFill>
                  <a:srgbClr val="2E3A93"/>
                </a:solidFill>
                <a:latin typeface="Arial"/>
                <a:cs typeface="Arial"/>
              </a:rPr>
              <a:t> </a:t>
            </a:r>
            <a:r>
              <a:rPr dirty="0" sz="1100" spc="-45">
                <a:solidFill>
                  <a:srgbClr val="2E3A93"/>
                </a:solidFill>
                <a:latin typeface="Arial"/>
                <a:cs typeface="Arial"/>
              </a:rPr>
              <a:t>FUNCTION</a:t>
            </a:r>
            <a:r>
              <a:rPr dirty="0" sz="1100" spc="-25">
                <a:solidFill>
                  <a:srgbClr val="2E3A93"/>
                </a:solidFill>
                <a:latin typeface="Arial"/>
                <a:cs typeface="Arial"/>
              </a:rPr>
              <a:t> </a:t>
            </a:r>
            <a:r>
              <a:rPr dirty="0" sz="1100" spc="-10">
                <a:solidFill>
                  <a:srgbClr val="2E3A93"/>
                </a:solidFill>
                <a:latin typeface="Arial"/>
                <a:cs typeface="Arial"/>
              </a:rPr>
              <a:t>DIAGRAM</a:t>
            </a:r>
            <a:endParaRPr sz="1100">
              <a:latin typeface="Arial"/>
              <a:cs typeface="Arial"/>
            </a:endParaRPr>
          </a:p>
        </p:txBody>
      </p:sp>
      <p:grpSp>
        <p:nvGrpSpPr>
          <p:cNvPr id="13" name="object 13" descr=""/>
          <p:cNvGrpSpPr/>
          <p:nvPr/>
        </p:nvGrpSpPr>
        <p:grpSpPr>
          <a:xfrm>
            <a:off x="1189459" y="1220076"/>
            <a:ext cx="3404870" cy="2555875"/>
            <a:chOff x="1189459" y="1220076"/>
            <a:chExt cx="3404870" cy="2555875"/>
          </a:xfrm>
        </p:grpSpPr>
        <p:pic>
          <p:nvPicPr>
            <p:cNvPr id="14" name="object 14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189459" y="1220076"/>
              <a:ext cx="3399901" cy="2555430"/>
            </a:xfrm>
            <a:prstGeom prst="rect">
              <a:avLst/>
            </a:prstGeom>
          </p:spPr>
        </p:pic>
        <p:sp>
          <p:nvSpPr>
            <p:cNvPr id="15" name="object 15" descr=""/>
            <p:cNvSpPr/>
            <p:nvPr/>
          </p:nvSpPr>
          <p:spPr>
            <a:xfrm>
              <a:off x="4589360" y="1969414"/>
              <a:ext cx="0" cy="1117600"/>
            </a:xfrm>
            <a:custGeom>
              <a:avLst/>
              <a:gdLst/>
              <a:ahLst/>
              <a:cxnLst/>
              <a:rect l="l" t="t" r="r" b="b"/>
              <a:pathLst>
                <a:path w="0" h="1117600">
                  <a:moveTo>
                    <a:pt x="0" y="0"/>
                  </a:moveTo>
                  <a:lnTo>
                    <a:pt x="1" y="1117460"/>
                  </a:lnTo>
                </a:path>
              </a:pathLst>
            </a:custGeom>
            <a:ln w="9525">
              <a:solidFill>
                <a:srgbClr val="283691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" name="object 16" descr=""/>
            <p:cNvSpPr/>
            <p:nvPr/>
          </p:nvSpPr>
          <p:spPr>
            <a:xfrm>
              <a:off x="1209545" y="1922411"/>
              <a:ext cx="0" cy="1845945"/>
            </a:xfrm>
            <a:custGeom>
              <a:avLst/>
              <a:gdLst/>
              <a:ahLst/>
              <a:cxnLst/>
              <a:rect l="l" t="t" r="r" b="b"/>
              <a:pathLst>
                <a:path w="0" h="1845945">
                  <a:moveTo>
                    <a:pt x="0" y="0"/>
                  </a:moveTo>
                  <a:lnTo>
                    <a:pt x="1" y="1845521"/>
                  </a:lnTo>
                </a:path>
              </a:pathLst>
            </a:custGeom>
            <a:ln w="9525">
              <a:solidFill>
                <a:srgbClr val="283691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7" name="object 17" descr=""/>
            <p:cNvSpPr/>
            <p:nvPr/>
          </p:nvSpPr>
          <p:spPr>
            <a:xfrm>
              <a:off x="1209545" y="3762705"/>
              <a:ext cx="1338580" cy="0"/>
            </a:xfrm>
            <a:custGeom>
              <a:avLst/>
              <a:gdLst/>
              <a:ahLst/>
              <a:cxnLst/>
              <a:rect l="l" t="t" r="r" b="b"/>
              <a:pathLst>
                <a:path w="1338580" h="0">
                  <a:moveTo>
                    <a:pt x="0" y="0"/>
                  </a:moveTo>
                  <a:lnTo>
                    <a:pt x="1338580" y="1"/>
                  </a:lnTo>
                </a:path>
              </a:pathLst>
            </a:custGeom>
            <a:ln w="9525">
              <a:solidFill>
                <a:srgbClr val="283691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8" name="object 18" descr=""/>
          <p:cNvSpPr txBox="1"/>
          <p:nvPr/>
        </p:nvSpPr>
        <p:spPr>
          <a:xfrm>
            <a:off x="4748212" y="2423160"/>
            <a:ext cx="322580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15">
                <a:solidFill>
                  <a:srgbClr val="2E3A93"/>
                </a:solidFill>
                <a:latin typeface="Arial"/>
                <a:cs typeface="Arial"/>
              </a:rPr>
              <a:t>1000</a:t>
            </a:r>
            <a:endParaRPr sz="1100">
              <a:latin typeface="Arial"/>
              <a:cs typeface="Arial"/>
            </a:endParaRPr>
          </a:p>
        </p:txBody>
      </p:sp>
      <p:sp>
        <p:nvSpPr>
          <p:cNvPr id="19" name="object 19" descr=""/>
          <p:cNvSpPr txBox="1"/>
          <p:nvPr/>
        </p:nvSpPr>
        <p:spPr>
          <a:xfrm>
            <a:off x="1732305" y="3849623"/>
            <a:ext cx="311150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45">
                <a:solidFill>
                  <a:srgbClr val="2E3A93"/>
                </a:solidFill>
                <a:latin typeface="Arial"/>
                <a:cs typeface="Arial"/>
              </a:rPr>
              <a:t>1200</a:t>
            </a:r>
            <a:endParaRPr sz="1100">
              <a:latin typeface="Arial"/>
              <a:cs typeface="Arial"/>
            </a:endParaRPr>
          </a:p>
        </p:txBody>
      </p:sp>
      <p:sp>
        <p:nvSpPr>
          <p:cNvPr id="20" name="object 20" descr=""/>
          <p:cNvSpPr txBox="1"/>
          <p:nvPr/>
        </p:nvSpPr>
        <p:spPr>
          <a:xfrm>
            <a:off x="791137" y="2755392"/>
            <a:ext cx="309880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40">
                <a:solidFill>
                  <a:srgbClr val="2E3A93"/>
                </a:solidFill>
                <a:latin typeface="Arial"/>
                <a:cs typeface="Arial"/>
              </a:rPr>
              <a:t>1670</a:t>
            </a:r>
            <a:endParaRPr sz="1100">
              <a:latin typeface="Arial"/>
              <a:cs typeface="Arial"/>
            </a:endParaRPr>
          </a:p>
        </p:txBody>
      </p:sp>
      <p:grpSp>
        <p:nvGrpSpPr>
          <p:cNvPr id="21" name="object 21" descr=""/>
          <p:cNvGrpSpPr/>
          <p:nvPr/>
        </p:nvGrpSpPr>
        <p:grpSpPr>
          <a:xfrm>
            <a:off x="1436159" y="4691760"/>
            <a:ext cx="106680" cy="1066165"/>
            <a:chOff x="1436159" y="4691760"/>
            <a:chExt cx="106680" cy="1066165"/>
          </a:xfrm>
        </p:grpSpPr>
        <p:sp>
          <p:nvSpPr>
            <p:cNvPr id="22" name="object 22" descr=""/>
            <p:cNvSpPr/>
            <p:nvPr/>
          </p:nvSpPr>
          <p:spPr>
            <a:xfrm>
              <a:off x="1436159" y="5752582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80" h="0">
                  <a:moveTo>
                    <a:pt x="106522" y="0"/>
                  </a:moveTo>
                  <a:lnTo>
                    <a:pt x="0" y="1"/>
                  </a:lnTo>
                </a:path>
              </a:pathLst>
            </a:custGeom>
            <a:ln w="9525">
              <a:solidFill>
                <a:srgbClr val="4F59A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3" name="object 23" descr=""/>
            <p:cNvSpPr/>
            <p:nvPr/>
          </p:nvSpPr>
          <p:spPr>
            <a:xfrm>
              <a:off x="1489430" y="4696523"/>
              <a:ext cx="0" cy="1056640"/>
            </a:xfrm>
            <a:custGeom>
              <a:avLst/>
              <a:gdLst/>
              <a:ahLst/>
              <a:cxnLst/>
              <a:rect l="l" t="t" r="r" b="b"/>
              <a:pathLst>
                <a:path w="0" h="1056639">
                  <a:moveTo>
                    <a:pt x="0" y="0"/>
                  </a:moveTo>
                  <a:lnTo>
                    <a:pt x="1" y="1056060"/>
                  </a:lnTo>
                </a:path>
              </a:pathLst>
            </a:custGeom>
            <a:ln w="9525">
              <a:solidFill>
                <a:srgbClr val="2F3B92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4" name="object 24" descr=""/>
            <p:cNvSpPr/>
            <p:nvPr/>
          </p:nvSpPr>
          <p:spPr>
            <a:xfrm>
              <a:off x="1436159" y="4696523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80" h="0">
                  <a:moveTo>
                    <a:pt x="106522" y="0"/>
                  </a:moveTo>
                  <a:lnTo>
                    <a:pt x="0" y="1"/>
                  </a:lnTo>
                </a:path>
              </a:pathLst>
            </a:custGeom>
            <a:ln w="9525">
              <a:solidFill>
                <a:srgbClr val="4F59A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25" name="object 25" descr=""/>
          <p:cNvSpPr txBox="1"/>
          <p:nvPr/>
        </p:nvSpPr>
        <p:spPr>
          <a:xfrm>
            <a:off x="1092178" y="5120640"/>
            <a:ext cx="260985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25">
                <a:solidFill>
                  <a:srgbClr val="2A3796"/>
                </a:solidFill>
                <a:latin typeface="Arial"/>
                <a:cs typeface="Arial"/>
              </a:rPr>
              <a:t>870</a:t>
            </a:r>
            <a:endParaRPr sz="1100">
              <a:latin typeface="Arial"/>
              <a:cs typeface="Arial"/>
            </a:endParaRPr>
          </a:p>
        </p:txBody>
      </p:sp>
      <p:grpSp>
        <p:nvGrpSpPr>
          <p:cNvPr id="26" name="object 26" descr=""/>
          <p:cNvGrpSpPr/>
          <p:nvPr/>
        </p:nvGrpSpPr>
        <p:grpSpPr>
          <a:xfrm>
            <a:off x="1830044" y="5985373"/>
            <a:ext cx="2201545" cy="116205"/>
            <a:chOff x="1830044" y="5985373"/>
            <a:chExt cx="2201545" cy="116205"/>
          </a:xfrm>
        </p:grpSpPr>
        <p:sp>
          <p:nvSpPr>
            <p:cNvPr id="27" name="object 27" descr=""/>
            <p:cNvSpPr/>
            <p:nvPr/>
          </p:nvSpPr>
          <p:spPr>
            <a:xfrm>
              <a:off x="1839607" y="5990135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0"/>
                  </a:moveTo>
                  <a:lnTo>
                    <a:pt x="1" y="106522"/>
                  </a:lnTo>
                </a:path>
              </a:pathLst>
            </a:custGeom>
            <a:ln w="9525">
              <a:solidFill>
                <a:srgbClr val="4F59A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8" name="object 28" descr=""/>
            <p:cNvSpPr/>
            <p:nvPr/>
          </p:nvSpPr>
          <p:spPr>
            <a:xfrm>
              <a:off x="1834807" y="6045549"/>
              <a:ext cx="2192020" cy="0"/>
            </a:xfrm>
            <a:custGeom>
              <a:avLst/>
              <a:gdLst/>
              <a:ahLst/>
              <a:cxnLst/>
              <a:rect l="l" t="t" r="r" b="b"/>
              <a:pathLst>
                <a:path w="2192020" h="0">
                  <a:moveTo>
                    <a:pt x="0" y="0"/>
                  </a:moveTo>
                  <a:lnTo>
                    <a:pt x="2191591" y="1"/>
                  </a:lnTo>
                </a:path>
              </a:pathLst>
            </a:custGeom>
            <a:ln w="9525">
              <a:solidFill>
                <a:srgbClr val="2F3B92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29" name="object 29" descr=""/>
          <p:cNvSpPr txBox="1"/>
          <p:nvPr/>
        </p:nvSpPr>
        <p:spPr>
          <a:xfrm>
            <a:off x="2775572" y="5855208"/>
            <a:ext cx="322580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15">
                <a:solidFill>
                  <a:srgbClr val="2A3796"/>
                </a:solidFill>
                <a:latin typeface="Arial"/>
                <a:cs typeface="Arial"/>
              </a:rPr>
              <a:t>1800</a:t>
            </a:r>
            <a:endParaRPr sz="1100">
              <a:latin typeface="Arial"/>
              <a:cs typeface="Arial"/>
            </a:endParaRPr>
          </a:p>
        </p:txBody>
      </p:sp>
      <p:sp>
        <p:nvSpPr>
          <p:cNvPr id="30" name="object 30" descr=""/>
          <p:cNvSpPr/>
          <p:nvPr/>
        </p:nvSpPr>
        <p:spPr>
          <a:xfrm>
            <a:off x="4026408" y="5991019"/>
            <a:ext cx="0" cy="106680"/>
          </a:xfrm>
          <a:custGeom>
            <a:avLst/>
            <a:gdLst/>
            <a:ahLst/>
            <a:cxnLst/>
            <a:rect l="l" t="t" r="r" b="b"/>
            <a:pathLst>
              <a:path w="0" h="106679">
                <a:moveTo>
                  <a:pt x="0" y="0"/>
                </a:moveTo>
                <a:lnTo>
                  <a:pt x="1" y="106522"/>
                </a:lnTo>
              </a:path>
            </a:pathLst>
          </a:custGeom>
          <a:ln w="9525">
            <a:solidFill>
              <a:srgbClr val="4F59A0"/>
            </a:solidFill>
          </a:ln>
        </p:spPr>
        <p:txBody>
          <a:bodyPr wrap="square" lIns="0" tIns="0" rIns="0" bIns="0" rtlCol="0"/>
          <a:lstStyle/>
          <a:p/>
        </p:txBody>
      </p:sp>
      <p:grpSp>
        <p:nvGrpSpPr>
          <p:cNvPr id="31" name="object 31" descr=""/>
          <p:cNvGrpSpPr/>
          <p:nvPr/>
        </p:nvGrpSpPr>
        <p:grpSpPr>
          <a:xfrm>
            <a:off x="8130768" y="1449362"/>
            <a:ext cx="2186940" cy="106680"/>
            <a:chOff x="8130768" y="1449362"/>
            <a:chExt cx="2186940" cy="106680"/>
          </a:xfrm>
        </p:grpSpPr>
        <p:sp>
          <p:nvSpPr>
            <p:cNvPr id="32" name="object 32" descr=""/>
            <p:cNvSpPr/>
            <p:nvPr/>
          </p:nvSpPr>
          <p:spPr>
            <a:xfrm>
              <a:off x="8872537" y="1449362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80">
                  <a:moveTo>
                    <a:pt x="0" y="0"/>
                  </a:moveTo>
                  <a:lnTo>
                    <a:pt x="1" y="106522"/>
                  </a:lnTo>
                </a:path>
              </a:pathLst>
            </a:custGeom>
            <a:ln w="9525">
              <a:solidFill>
                <a:srgbClr val="4F59A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3" name="object 33" descr=""/>
            <p:cNvSpPr/>
            <p:nvPr/>
          </p:nvSpPr>
          <p:spPr>
            <a:xfrm>
              <a:off x="8135531" y="1499476"/>
              <a:ext cx="2176145" cy="0"/>
            </a:xfrm>
            <a:custGeom>
              <a:avLst/>
              <a:gdLst/>
              <a:ahLst/>
              <a:cxnLst/>
              <a:rect l="l" t="t" r="r" b="b"/>
              <a:pathLst>
                <a:path w="2176145" h="0">
                  <a:moveTo>
                    <a:pt x="0" y="0"/>
                  </a:moveTo>
                  <a:lnTo>
                    <a:pt x="2176091" y="1"/>
                  </a:lnTo>
                </a:path>
              </a:pathLst>
            </a:custGeom>
            <a:ln w="9525">
              <a:solidFill>
                <a:srgbClr val="2F3B92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4" name="object 34" descr=""/>
            <p:cNvSpPr/>
            <p:nvPr/>
          </p:nvSpPr>
          <p:spPr>
            <a:xfrm>
              <a:off x="8135531" y="1449362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80">
                  <a:moveTo>
                    <a:pt x="0" y="0"/>
                  </a:moveTo>
                  <a:lnTo>
                    <a:pt x="1" y="106522"/>
                  </a:lnTo>
                </a:path>
              </a:pathLst>
            </a:custGeom>
            <a:ln w="9525">
              <a:solidFill>
                <a:srgbClr val="4F59A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5" name="object 35" descr=""/>
            <p:cNvSpPr/>
            <p:nvPr/>
          </p:nvSpPr>
          <p:spPr>
            <a:xfrm>
              <a:off x="9594050" y="1449362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80">
                  <a:moveTo>
                    <a:pt x="0" y="0"/>
                  </a:moveTo>
                  <a:lnTo>
                    <a:pt x="1" y="106522"/>
                  </a:lnTo>
                </a:path>
              </a:pathLst>
            </a:custGeom>
            <a:ln w="9525">
              <a:solidFill>
                <a:srgbClr val="4F59A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6" name="object 36" descr=""/>
            <p:cNvSpPr/>
            <p:nvPr/>
          </p:nvSpPr>
          <p:spPr>
            <a:xfrm>
              <a:off x="10312387" y="1449362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80">
                  <a:moveTo>
                    <a:pt x="0" y="0"/>
                  </a:moveTo>
                  <a:lnTo>
                    <a:pt x="1" y="106522"/>
                  </a:lnTo>
                </a:path>
              </a:pathLst>
            </a:custGeom>
            <a:ln w="9525">
              <a:solidFill>
                <a:srgbClr val="4F59A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37" name="object 37" descr=""/>
          <p:cNvSpPr txBox="1"/>
          <p:nvPr/>
        </p:nvSpPr>
        <p:spPr>
          <a:xfrm>
            <a:off x="8340470" y="1240536"/>
            <a:ext cx="273685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25">
                <a:solidFill>
                  <a:srgbClr val="2A3796"/>
                </a:solidFill>
                <a:latin typeface="Arial"/>
                <a:cs typeface="Arial"/>
              </a:rPr>
              <a:t>600</a:t>
            </a:r>
            <a:endParaRPr sz="1100">
              <a:latin typeface="Arial"/>
              <a:cs typeface="Arial"/>
            </a:endParaRPr>
          </a:p>
        </p:txBody>
      </p:sp>
      <p:sp>
        <p:nvSpPr>
          <p:cNvPr id="38" name="object 38" descr=""/>
          <p:cNvSpPr txBox="1"/>
          <p:nvPr/>
        </p:nvSpPr>
        <p:spPr>
          <a:xfrm>
            <a:off x="9108961" y="1240536"/>
            <a:ext cx="273685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25">
                <a:solidFill>
                  <a:srgbClr val="2A3796"/>
                </a:solidFill>
                <a:latin typeface="Arial"/>
                <a:cs typeface="Arial"/>
              </a:rPr>
              <a:t>600</a:t>
            </a:r>
            <a:endParaRPr sz="1100">
              <a:latin typeface="Arial"/>
              <a:cs typeface="Arial"/>
            </a:endParaRPr>
          </a:p>
        </p:txBody>
      </p:sp>
      <p:sp>
        <p:nvSpPr>
          <p:cNvPr id="39" name="object 39" descr=""/>
          <p:cNvSpPr txBox="1"/>
          <p:nvPr/>
        </p:nvSpPr>
        <p:spPr>
          <a:xfrm>
            <a:off x="8235340" y="2782824"/>
            <a:ext cx="2023110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65">
                <a:solidFill>
                  <a:srgbClr val="2E3A93"/>
                </a:solidFill>
                <a:latin typeface="Arial"/>
                <a:cs typeface="Arial"/>
              </a:rPr>
              <a:t>KITCHEN</a:t>
            </a:r>
            <a:r>
              <a:rPr dirty="0" sz="1100" spc="-5">
                <a:solidFill>
                  <a:srgbClr val="2E3A93"/>
                </a:solidFill>
                <a:latin typeface="Arial"/>
                <a:cs typeface="Arial"/>
              </a:rPr>
              <a:t> </a:t>
            </a:r>
            <a:r>
              <a:rPr dirty="0" sz="1100" spc="-75">
                <a:solidFill>
                  <a:srgbClr val="2E3A93"/>
                </a:solidFill>
                <a:latin typeface="Arial"/>
                <a:cs typeface="Arial"/>
              </a:rPr>
              <a:t>LAYOUT</a:t>
            </a:r>
            <a:r>
              <a:rPr dirty="0" sz="1100" spc="-45">
                <a:solidFill>
                  <a:srgbClr val="2E3A93"/>
                </a:solidFill>
                <a:latin typeface="Arial"/>
                <a:cs typeface="Arial"/>
              </a:rPr>
              <a:t> </a:t>
            </a:r>
            <a:r>
              <a:rPr dirty="0" sz="1100" spc="-20">
                <a:solidFill>
                  <a:srgbClr val="2E3A93"/>
                </a:solidFill>
                <a:latin typeface="Arial"/>
                <a:cs typeface="Arial"/>
              </a:rPr>
              <a:t>DIMENSIONS</a:t>
            </a:r>
            <a:endParaRPr sz="1100">
              <a:latin typeface="Arial"/>
              <a:cs typeface="Arial"/>
            </a:endParaRPr>
          </a:p>
        </p:txBody>
      </p:sp>
      <p:sp>
        <p:nvSpPr>
          <p:cNvPr id="40" name="object 40" descr=""/>
          <p:cNvSpPr txBox="1"/>
          <p:nvPr/>
        </p:nvSpPr>
        <p:spPr>
          <a:xfrm>
            <a:off x="9838753" y="1240536"/>
            <a:ext cx="273685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25">
                <a:solidFill>
                  <a:srgbClr val="2A3796"/>
                </a:solidFill>
                <a:latin typeface="Arial"/>
                <a:cs typeface="Arial"/>
              </a:rPr>
              <a:t>600</a:t>
            </a:r>
            <a:endParaRPr sz="1100">
              <a:latin typeface="Arial"/>
              <a:cs typeface="Arial"/>
            </a:endParaRPr>
          </a:p>
        </p:txBody>
      </p:sp>
      <p:graphicFrame>
        <p:nvGraphicFramePr>
          <p:cNvPr id="41" name="object 41" descr=""/>
          <p:cNvGraphicFramePr>
            <a:graphicFrameLocks noGrp="1"/>
          </p:cNvGraphicFramePr>
          <p:nvPr/>
        </p:nvGraphicFramePr>
        <p:xfrm>
          <a:off x="8130768" y="1718678"/>
          <a:ext cx="2277110" cy="7543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35965"/>
                <a:gridCol w="726440"/>
                <a:gridCol w="728344"/>
              </a:tblGrid>
              <a:tr h="75438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403F3D"/>
                      </a:solidFill>
                      <a:prstDash val="solid"/>
                    </a:lnL>
                    <a:lnR w="12700">
                      <a:solidFill>
                        <a:srgbClr val="403F3D"/>
                      </a:solidFill>
                      <a:prstDash val="solid"/>
                    </a:lnR>
                    <a:lnT w="9525">
                      <a:solidFill>
                        <a:srgbClr val="403F3D"/>
                      </a:solidFill>
                      <a:prstDash val="solid"/>
                    </a:lnT>
                    <a:lnB w="9525">
                      <a:solidFill>
                        <a:srgbClr val="403F3D"/>
                      </a:solidFill>
                      <a:prstDash val="solid"/>
                    </a:lnB>
                    <a:solidFill>
                      <a:srgbClr val="E4E3E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2700">
                      <a:solidFill>
                        <a:srgbClr val="403F3D"/>
                      </a:solidFill>
                      <a:prstDash val="solid"/>
                    </a:lnL>
                    <a:lnR w="9525">
                      <a:solidFill>
                        <a:srgbClr val="403F3D"/>
                      </a:solidFill>
                      <a:prstDash val="solid"/>
                    </a:lnR>
                    <a:lnT w="9525">
                      <a:solidFill>
                        <a:srgbClr val="403F3D"/>
                      </a:solidFill>
                      <a:prstDash val="solid"/>
                    </a:lnT>
                    <a:lnB w="9525">
                      <a:solidFill>
                        <a:srgbClr val="403F3D"/>
                      </a:solidFill>
                      <a:prstDash val="solid"/>
                    </a:lnB>
                    <a:solidFill>
                      <a:srgbClr val="E4E3E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403F3D"/>
                      </a:solidFill>
                      <a:prstDash val="solid"/>
                    </a:lnL>
                    <a:lnR w="9525">
                      <a:solidFill>
                        <a:srgbClr val="403F3D"/>
                      </a:solidFill>
                      <a:prstDash val="solid"/>
                    </a:lnR>
                    <a:lnT w="9525">
                      <a:solidFill>
                        <a:srgbClr val="403F3D"/>
                      </a:solidFill>
                      <a:prstDash val="solid"/>
                    </a:lnT>
                    <a:lnB w="9525">
                      <a:solidFill>
                        <a:srgbClr val="403F3D"/>
                      </a:solidFill>
                      <a:prstDash val="solid"/>
                    </a:lnB>
                    <a:solidFill>
                      <a:srgbClr val="E4E3E3"/>
                    </a:solidFill>
                  </a:tcPr>
                </a:tc>
              </a:tr>
            </a:tbl>
          </a:graphicData>
        </a:graphic>
      </p:graphicFrame>
      <p:sp>
        <p:nvSpPr>
          <p:cNvPr id="42" name="object 42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301215" rIns="0" bIns="0" rtlCol="0" vert="horz">
            <a:spAutoFit/>
          </a:bodyPr>
          <a:lstStyle/>
          <a:p>
            <a:pPr marL="994410">
              <a:lnSpc>
                <a:spcPct val="100000"/>
              </a:lnSpc>
              <a:spcBef>
                <a:spcPts val="110"/>
              </a:spcBef>
            </a:pPr>
            <a:r>
              <a:rPr dirty="0"/>
              <a:t>I</a:t>
            </a:r>
            <a:r>
              <a:rPr dirty="0" spc="15"/>
              <a:t> </a:t>
            </a:r>
            <a:r>
              <a:rPr dirty="0" spc="-125"/>
              <a:t>SHAPE</a:t>
            </a:r>
            <a:r>
              <a:rPr dirty="0" spc="15"/>
              <a:t> </a:t>
            </a:r>
            <a:r>
              <a:rPr dirty="0"/>
              <a:t>HIGH</a:t>
            </a:r>
            <a:r>
              <a:rPr dirty="0" spc="25"/>
              <a:t> </a:t>
            </a:r>
            <a:r>
              <a:rPr dirty="0" spc="-50"/>
              <a:t>UNIT </a:t>
            </a:r>
            <a:r>
              <a:rPr dirty="0" spc="240"/>
              <a:t>//</a:t>
            </a:r>
            <a:r>
              <a:rPr dirty="0" spc="30"/>
              <a:t> </a:t>
            </a:r>
            <a:r>
              <a:rPr dirty="0"/>
              <a:t>3000_1800</a:t>
            </a:r>
            <a:r>
              <a:rPr dirty="0" spc="20"/>
              <a:t> </a:t>
            </a:r>
            <a:r>
              <a:rPr dirty="0"/>
              <a:t>OPTION</a:t>
            </a:r>
            <a:r>
              <a:rPr dirty="0" spc="20"/>
              <a:t> </a:t>
            </a:r>
            <a:r>
              <a:rPr dirty="0" spc="-50"/>
              <a:t>2</a:t>
            </a:r>
          </a:p>
        </p:txBody>
      </p:sp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195172" y="3329842"/>
            <a:ext cx="4188320" cy="2678112"/>
          </a:xfrm>
          <a:prstGeom prst="rect">
            <a:avLst/>
          </a:prstGeom>
        </p:spPr>
      </p:pic>
      <p:pic>
        <p:nvPicPr>
          <p:cNvPr id="3" name="object 3" descr="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57659" y="1791601"/>
            <a:ext cx="5556275" cy="3235883"/>
          </a:xfrm>
          <a:prstGeom prst="rect">
            <a:avLst/>
          </a:prstGeom>
        </p:spPr>
      </p:pic>
      <p:sp>
        <p:nvSpPr>
          <p:cNvPr id="4" name="object 4" descr=""/>
          <p:cNvSpPr/>
          <p:nvPr/>
        </p:nvSpPr>
        <p:spPr>
          <a:xfrm>
            <a:off x="7377417" y="3367785"/>
            <a:ext cx="3841750" cy="471170"/>
          </a:xfrm>
          <a:custGeom>
            <a:avLst/>
            <a:gdLst/>
            <a:ahLst/>
            <a:cxnLst/>
            <a:rect l="l" t="t" r="r" b="b"/>
            <a:pathLst>
              <a:path w="3841750" h="471170">
                <a:moveTo>
                  <a:pt x="0" y="0"/>
                </a:moveTo>
                <a:lnTo>
                  <a:pt x="3841452" y="0"/>
                </a:lnTo>
                <a:lnTo>
                  <a:pt x="3841452" y="471037"/>
                </a:lnTo>
                <a:lnTo>
                  <a:pt x="0" y="471037"/>
                </a:lnTo>
                <a:lnTo>
                  <a:pt x="0" y="0"/>
                </a:lnTo>
                <a:close/>
              </a:path>
            </a:pathLst>
          </a:custGeom>
          <a:ln w="12700">
            <a:solidFill>
              <a:srgbClr val="C55A11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" name="object 5" descr=""/>
          <p:cNvSpPr/>
          <p:nvPr/>
        </p:nvSpPr>
        <p:spPr>
          <a:xfrm>
            <a:off x="7245604" y="5041493"/>
            <a:ext cx="323850" cy="816610"/>
          </a:xfrm>
          <a:custGeom>
            <a:avLst/>
            <a:gdLst/>
            <a:ahLst/>
            <a:cxnLst/>
            <a:rect l="l" t="t" r="r" b="b"/>
            <a:pathLst>
              <a:path w="323850" h="816610">
                <a:moveTo>
                  <a:pt x="0" y="0"/>
                </a:moveTo>
                <a:lnTo>
                  <a:pt x="323678" y="0"/>
                </a:lnTo>
                <a:lnTo>
                  <a:pt x="323678" y="816496"/>
                </a:lnTo>
                <a:lnTo>
                  <a:pt x="0" y="816496"/>
                </a:lnTo>
                <a:lnTo>
                  <a:pt x="0" y="0"/>
                </a:lnTo>
                <a:close/>
              </a:path>
            </a:pathLst>
          </a:custGeom>
          <a:ln w="12700">
            <a:solidFill>
              <a:srgbClr val="C55A11"/>
            </a:solidFill>
          </a:ln>
        </p:spPr>
        <p:txBody>
          <a:bodyPr wrap="square" lIns="0" tIns="0" rIns="0" bIns="0" rtlCol="0"/>
          <a:lstStyle/>
          <a:p/>
        </p:txBody>
      </p:sp>
      <p:grpSp>
        <p:nvGrpSpPr>
          <p:cNvPr id="6" name="object 6" descr=""/>
          <p:cNvGrpSpPr/>
          <p:nvPr/>
        </p:nvGrpSpPr>
        <p:grpSpPr>
          <a:xfrm>
            <a:off x="7611376" y="5034470"/>
            <a:ext cx="1657350" cy="829944"/>
            <a:chOff x="7611376" y="5034470"/>
            <a:chExt cx="1657350" cy="829944"/>
          </a:xfrm>
        </p:grpSpPr>
        <p:sp>
          <p:nvSpPr>
            <p:cNvPr id="7" name="object 7" descr=""/>
            <p:cNvSpPr/>
            <p:nvPr/>
          </p:nvSpPr>
          <p:spPr>
            <a:xfrm>
              <a:off x="8649804" y="5040820"/>
              <a:ext cx="612775" cy="817244"/>
            </a:xfrm>
            <a:custGeom>
              <a:avLst/>
              <a:gdLst/>
              <a:ahLst/>
              <a:cxnLst/>
              <a:rect l="l" t="t" r="r" b="b"/>
              <a:pathLst>
                <a:path w="612775" h="817245">
                  <a:moveTo>
                    <a:pt x="0" y="0"/>
                  </a:moveTo>
                  <a:lnTo>
                    <a:pt x="612251" y="0"/>
                  </a:lnTo>
                  <a:lnTo>
                    <a:pt x="612251" y="817175"/>
                  </a:lnTo>
                  <a:lnTo>
                    <a:pt x="0" y="817175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C55A11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" name="object 8" descr=""/>
            <p:cNvSpPr/>
            <p:nvPr/>
          </p:nvSpPr>
          <p:spPr>
            <a:xfrm>
              <a:off x="7617726" y="5040820"/>
              <a:ext cx="984885" cy="817244"/>
            </a:xfrm>
            <a:custGeom>
              <a:avLst/>
              <a:gdLst/>
              <a:ahLst/>
              <a:cxnLst/>
              <a:rect l="l" t="t" r="r" b="b"/>
              <a:pathLst>
                <a:path w="984884" h="817245">
                  <a:moveTo>
                    <a:pt x="0" y="0"/>
                  </a:moveTo>
                  <a:lnTo>
                    <a:pt x="984563" y="0"/>
                  </a:lnTo>
                  <a:lnTo>
                    <a:pt x="984563" y="817175"/>
                  </a:lnTo>
                  <a:lnTo>
                    <a:pt x="0" y="817175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C55A11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9" name="object 9" descr=""/>
          <p:cNvSpPr/>
          <p:nvPr/>
        </p:nvSpPr>
        <p:spPr>
          <a:xfrm>
            <a:off x="10676991" y="5040820"/>
            <a:ext cx="670560" cy="817244"/>
          </a:xfrm>
          <a:custGeom>
            <a:avLst/>
            <a:gdLst/>
            <a:ahLst/>
            <a:cxnLst/>
            <a:rect l="l" t="t" r="r" b="b"/>
            <a:pathLst>
              <a:path w="670559" h="817245">
                <a:moveTo>
                  <a:pt x="0" y="0"/>
                </a:moveTo>
                <a:lnTo>
                  <a:pt x="670454" y="0"/>
                </a:lnTo>
                <a:lnTo>
                  <a:pt x="670454" y="817175"/>
                </a:lnTo>
                <a:lnTo>
                  <a:pt x="0" y="817175"/>
                </a:lnTo>
                <a:lnTo>
                  <a:pt x="0" y="0"/>
                </a:lnTo>
                <a:close/>
              </a:path>
            </a:pathLst>
          </a:custGeom>
          <a:ln w="12700">
            <a:solidFill>
              <a:srgbClr val="C55A11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0" name="object 10" descr=""/>
          <p:cNvSpPr/>
          <p:nvPr/>
        </p:nvSpPr>
        <p:spPr>
          <a:xfrm>
            <a:off x="7377417" y="3889819"/>
            <a:ext cx="3841750" cy="471170"/>
          </a:xfrm>
          <a:custGeom>
            <a:avLst/>
            <a:gdLst/>
            <a:ahLst/>
            <a:cxnLst/>
            <a:rect l="l" t="t" r="r" b="b"/>
            <a:pathLst>
              <a:path w="3841750" h="471170">
                <a:moveTo>
                  <a:pt x="0" y="0"/>
                </a:moveTo>
                <a:lnTo>
                  <a:pt x="3841452" y="0"/>
                </a:lnTo>
                <a:lnTo>
                  <a:pt x="3841452" y="471036"/>
                </a:lnTo>
                <a:lnTo>
                  <a:pt x="0" y="471036"/>
                </a:lnTo>
                <a:lnTo>
                  <a:pt x="0" y="0"/>
                </a:lnTo>
                <a:close/>
              </a:path>
            </a:pathLst>
          </a:custGeom>
          <a:ln w="12700">
            <a:solidFill>
              <a:srgbClr val="C55A11"/>
            </a:solidFill>
          </a:ln>
        </p:spPr>
        <p:txBody>
          <a:bodyPr wrap="square" lIns="0" tIns="0" rIns="0" bIns="0" rtlCol="0"/>
          <a:lstStyle/>
          <a:p/>
        </p:txBody>
      </p:sp>
      <p:grpSp>
        <p:nvGrpSpPr>
          <p:cNvPr id="11" name="object 11" descr=""/>
          <p:cNvGrpSpPr/>
          <p:nvPr/>
        </p:nvGrpSpPr>
        <p:grpSpPr>
          <a:xfrm>
            <a:off x="9304832" y="5034470"/>
            <a:ext cx="1348740" cy="1156335"/>
            <a:chOff x="9304832" y="5034470"/>
            <a:chExt cx="1348740" cy="1156335"/>
          </a:xfrm>
        </p:grpSpPr>
        <p:sp>
          <p:nvSpPr>
            <p:cNvPr id="12" name="object 12" descr=""/>
            <p:cNvSpPr/>
            <p:nvPr/>
          </p:nvSpPr>
          <p:spPr>
            <a:xfrm>
              <a:off x="9311182" y="5040820"/>
              <a:ext cx="1004569" cy="817244"/>
            </a:xfrm>
            <a:custGeom>
              <a:avLst/>
              <a:gdLst/>
              <a:ahLst/>
              <a:cxnLst/>
              <a:rect l="l" t="t" r="r" b="b"/>
              <a:pathLst>
                <a:path w="1004570" h="817245">
                  <a:moveTo>
                    <a:pt x="0" y="0"/>
                  </a:moveTo>
                  <a:lnTo>
                    <a:pt x="1004390" y="0"/>
                  </a:lnTo>
                  <a:lnTo>
                    <a:pt x="1004390" y="817175"/>
                  </a:lnTo>
                  <a:lnTo>
                    <a:pt x="0" y="817175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C55A11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" name="object 13" descr=""/>
            <p:cNvSpPr/>
            <p:nvPr/>
          </p:nvSpPr>
          <p:spPr>
            <a:xfrm>
              <a:off x="10354094" y="5040820"/>
              <a:ext cx="293370" cy="817244"/>
            </a:xfrm>
            <a:custGeom>
              <a:avLst/>
              <a:gdLst/>
              <a:ahLst/>
              <a:cxnLst/>
              <a:rect l="l" t="t" r="r" b="b"/>
              <a:pathLst>
                <a:path w="293370" h="817245">
                  <a:moveTo>
                    <a:pt x="0" y="0"/>
                  </a:moveTo>
                  <a:lnTo>
                    <a:pt x="292744" y="0"/>
                  </a:lnTo>
                  <a:lnTo>
                    <a:pt x="292744" y="817175"/>
                  </a:lnTo>
                  <a:lnTo>
                    <a:pt x="0" y="817175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C55A11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" name="object 14" descr=""/>
            <p:cNvSpPr/>
            <p:nvPr/>
          </p:nvSpPr>
          <p:spPr>
            <a:xfrm>
              <a:off x="9806838" y="5763183"/>
              <a:ext cx="799465" cy="427355"/>
            </a:xfrm>
            <a:custGeom>
              <a:avLst/>
              <a:gdLst/>
              <a:ahLst/>
              <a:cxnLst/>
              <a:rect l="l" t="t" r="r" b="b"/>
              <a:pathLst>
                <a:path w="799465" h="427354">
                  <a:moveTo>
                    <a:pt x="76200" y="351129"/>
                  </a:moveTo>
                  <a:lnTo>
                    <a:pt x="41275" y="351129"/>
                  </a:lnTo>
                  <a:lnTo>
                    <a:pt x="41275" y="7645"/>
                  </a:lnTo>
                  <a:lnTo>
                    <a:pt x="34925" y="7645"/>
                  </a:lnTo>
                  <a:lnTo>
                    <a:pt x="34925" y="351129"/>
                  </a:lnTo>
                  <a:lnTo>
                    <a:pt x="0" y="351129"/>
                  </a:lnTo>
                  <a:lnTo>
                    <a:pt x="38100" y="427329"/>
                  </a:lnTo>
                  <a:lnTo>
                    <a:pt x="69850" y="363829"/>
                  </a:lnTo>
                  <a:lnTo>
                    <a:pt x="76200" y="351129"/>
                  </a:lnTo>
                  <a:close/>
                </a:path>
                <a:path w="799465" h="427354">
                  <a:moveTo>
                    <a:pt x="799338" y="350812"/>
                  </a:moveTo>
                  <a:lnTo>
                    <a:pt x="764400" y="351104"/>
                  </a:lnTo>
                  <a:lnTo>
                    <a:pt x="761568" y="0"/>
                  </a:lnTo>
                  <a:lnTo>
                    <a:pt x="755218" y="0"/>
                  </a:lnTo>
                  <a:lnTo>
                    <a:pt x="758050" y="350812"/>
                  </a:lnTo>
                  <a:lnTo>
                    <a:pt x="758050" y="351155"/>
                  </a:lnTo>
                  <a:lnTo>
                    <a:pt x="723138" y="351434"/>
                  </a:lnTo>
                  <a:lnTo>
                    <a:pt x="761860" y="427329"/>
                  </a:lnTo>
                  <a:lnTo>
                    <a:pt x="792949" y="363855"/>
                  </a:lnTo>
                  <a:lnTo>
                    <a:pt x="799172" y="351155"/>
                  </a:lnTo>
                  <a:lnTo>
                    <a:pt x="799338" y="350812"/>
                  </a:lnTo>
                  <a:close/>
                </a:path>
              </a:pathLst>
            </a:custGeom>
            <a:solidFill>
              <a:srgbClr val="C55A11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5" name="object 15" descr=""/>
          <p:cNvSpPr txBox="1"/>
          <p:nvPr/>
        </p:nvSpPr>
        <p:spPr>
          <a:xfrm>
            <a:off x="11426190" y="3726688"/>
            <a:ext cx="570865" cy="13208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700" spc="-10">
                <a:solidFill>
                  <a:srgbClr val="C55A11"/>
                </a:solidFill>
                <a:latin typeface="Arial"/>
                <a:cs typeface="Arial"/>
              </a:rPr>
              <a:t>Consumables</a:t>
            </a:r>
            <a:endParaRPr sz="700">
              <a:latin typeface="Arial"/>
              <a:cs typeface="Arial"/>
            </a:endParaRPr>
          </a:p>
        </p:txBody>
      </p:sp>
      <p:sp>
        <p:nvSpPr>
          <p:cNvPr id="16" name="object 16" descr=""/>
          <p:cNvSpPr/>
          <p:nvPr/>
        </p:nvSpPr>
        <p:spPr>
          <a:xfrm>
            <a:off x="11039017" y="3878491"/>
            <a:ext cx="624840" cy="283845"/>
          </a:xfrm>
          <a:custGeom>
            <a:avLst/>
            <a:gdLst/>
            <a:ahLst/>
            <a:cxnLst/>
            <a:rect l="l" t="t" r="r" b="b"/>
            <a:pathLst>
              <a:path w="624840" h="283845">
                <a:moveTo>
                  <a:pt x="583150" y="276948"/>
                </a:moveTo>
                <a:lnTo>
                  <a:pt x="0" y="276948"/>
                </a:lnTo>
                <a:lnTo>
                  <a:pt x="0" y="283298"/>
                </a:lnTo>
                <a:lnTo>
                  <a:pt x="589483" y="283298"/>
                </a:lnTo>
                <a:lnTo>
                  <a:pt x="589488" y="280123"/>
                </a:lnTo>
                <a:lnTo>
                  <a:pt x="583145" y="280123"/>
                </a:lnTo>
                <a:lnTo>
                  <a:pt x="583150" y="276948"/>
                </a:lnTo>
                <a:close/>
              </a:path>
              <a:path w="624840" h="283845">
                <a:moveTo>
                  <a:pt x="583468" y="76095"/>
                </a:moveTo>
                <a:lnTo>
                  <a:pt x="583150" y="276948"/>
                </a:lnTo>
                <a:lnTo>
                  <a:pt x="583145" y="280123"/>
                </a:lnTo>
                <a:lnTo>
                  <a:pt x="586320" y="276948"/>
                </a:lnTo>
                <a:lnTo>
                  <a:pt x="589493" y="276948"/>
                </a:lnTo>
                <a:lnTo>
                  <a:pt x="589816" y="77228"/>
                </a:lnTo>
                <a:lnTo>
                  <a:pt x="589818" y="76271"/>
                </a:lnTo>
                <a:lnTo>
                  <a:pt x="583468" y="76095"/>
                </a:lnTo>
                <a:close/>
              </a:path>
              <a:path w="624840" h="283845">
                <a:moveTo>
                  <a:pt x="589493" y="276948"/>
                </a:moveTo>
                <a:lnTo>
                  <a:pt x="586320" y="276948"/>
                </a:lnTo>
                <a:lnTo>
                  <a:pt x="583145" y="280123"/>
                </a:lnTo>
                <a:lnTo>
                  <a:pt x="589488" y="280123"/>
                </a:lnTo>
                <a:lnTo>
                  <a:pt x="589493" y="276948"/>
                </a:lnTo>
                <a:close/>
              </a:path>
              <a:path w="624840" h="283845">
                <a:moveTo>
                  <a:pt x="617995" y="63487"/>
                </a:moveTo>
                <a:lnTo>
                  <a:pt x="589838" y="63487"/>
                </a:lnTo>
                <a:lnTo>
                  <a:pt x="589818" y="76271"/>
                </a:lnTo>
                <a:lnTo>
                  <a:pt x="624395" y="77228"/>
                </a:lnTo>
                <a:lnTo>
                  <a:pt x="617995" y="63487"/>
                </a:lnTo>
                <a:close/>
              </a:path>
              <a:path w="624840" h="283845">
                <a:moveTo>
                  <a:pt x="589838" y="63487"/>
                </a:moveTo>
                <a:lnTo>
                  <a:pt x="583488" y="63487"/>
                </a:lnTo>
                <a:lnTo>
                  <a:pt x="583468" y="76095"/>
                </a:lnTo>
                <a:lnTo>
                  <a:pt x="589818" y="76271"/>
                </a:lnTo>
                <a:lnTo>
                  <a:pt x="589838" y="63487"/>
                </a:lnTo>
                <a:close/>
              </a:path>
              <a:path w="624840" h="283845">
                <a:moveTo>
                  <a:pt x="588429" y="0"/>
                </a:moveTo>
                <a:lnTo>
                  <a:pt x="548233" y="75120"/>
                </a:lnTo>
                <a:lnTo>
                  <a:pt x="583468" y="76095"/>
                </a:lnTo>
                <a:lnTo>
                  <a:pt x="583488" y="63487"/>
                </a:lnTo>
                <a:lnTo>
                  <a:pt x="617995" y="63487"/>
                </a:lnTo>
                <a:lnTo>
                  <a:pt x="588429" y="0"/>
                </a:lnTo>
                <a:close/>
              </a:path>
            </a:pathLst>
          </a:custGeom>
          <a:solidFill>
            <a:srgbClr val="C55A1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" name="object 17" descr=""/>
          <p:cNvSpPr txBox="1"/>
          <p:nvPr/>
        </p:nvSpPr>
        <p:spPr>
          <a:xfrm>
            <a:off x="8987688" y="2979927"/>
            <a:ext cx="345440" cy="13208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700" spc="-10">
                <a:solidFill>
                  <a:srgbClr val="C55A11"/>
                </a:solidFill>
                <a:latin typeface="Arial"/>
                <a:cs typeface="Arial"/>
              </a:rPr>
              <a:t>Storage</a:t>
            </a:r>
            <a:endParaRPr sz="700">
              <a:latin typeface="Arial"/>
              <a:cs typeface="Arial"/>
            </a:endParaRPr>
          </a:p>
        </p:txBody>
      </p:sp>
      <p:sp>
        <p:nvSpPr>
          <p:cNvPr id="18" name="object 18" descr=""/>
          <p:cNvSpPr/>
          <p:nvPr/>
        </p:nvSpPr>
        <p:spPr>
          <a:xfrm>
            <a:off x="9159785" y="3128225"/>
            <a:ext cx="76200" cy="353060"/>
          </a:xfrm>
          <a:custGeom>
            <a:avLst/>
            <a:gdLst/>
            <a:ahLst/>
            <a:cxnLst/>
            <a:rect l="l" t="t" r="r" b="b"/>
            <a:pathLst>
              <a:path w="76200" h="353060">
                <a:moveTo>
                  <a:pt x="41275" y="63500"/>
                </a:moveTo>
                <a:lnTo>
                  <a:pt x="34925" y="63500"/>
                </a:lnTo>
                <a:lnTo>
                  <a:pt x="34925" y="352907"/>
                </a:lnTo>
                <a:lnTo>
                  <a:pt x="41275" y="352907"/>
                </a:lnTo>
                <a:lnTo>
                  <a:pt x="41275" y="63500"/>
                </a:lnTo>
                <a:close/>
              </a:path>
              <a:path w="76200" h="353060">
                <a:moveTo>
                  <a:pt x="38100" y="0"/>
                </a:moveTo>
                <a:lnTo>
                  <a:pt x="0" y="76200"/>
                </a:lnTo>
                <a:lnTo>
                  <a:pt x="34925" y="76200"/>
                </a:lnTo>
                <a:lnTo>
                  <a:pt x="34925" y="63500"/>
                </a:lnTo>
                <a:lnTo>
                  <a:pt x="69850" y="63500"/>
                </a:lnTo>
                <a:lnTo>
                  <a:pt x="38100" y="0"/>
                </a:lnTo>
                <a:close/>
              </a:path>
              <a:path w="76200" h="353060">
                <a:moveTo>
                  <a:pt x="69850" y="63500"/>
                </a:moveTo>
                <a:lnTo>
                  <a:pt x="41275" y="63500"/>
                </a:lnTo>
                <a:lnTo>
                  <a:pt x="41275" y="76200"/>
                </a:lnTo>
                <a:lnTo>
                  <a:pt x="76200" y="76200"/>
                </a:lnTo>
                <a:lnTo>
                  <a:pt x="69850" y="63500"/>
                </a:lnTo>
                <a:close/>
              </a:path>
            </a:pathLst>
          </a:custGeom>
          <a:solidFill>
            <a:srgbClr val="C55A11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19" name="object 19" descr="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417559" y="4771402"/>
            <a:ext cx="76200" cy="229920"/>
          </a:xfrm>
          <a:prstGeom prst="rect">
            <a:avLst/>
          </a:prstGeom>
        </p:spPr>
      </p:pic>
      <p:sp>
        <p:nvSpPr>
          <p:cNvPr id="20" name="object 20" descr=""/>
          <p:cNvSpPr txBox="1"/>
          <p:nvPr/>
        </p:nvSpPr>
        <p:spPr>
          <a:xfrm>
            <a:off x="8345284" y="4622800"/>
            <a:ext cx="387985" cy="13208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700" spc="-10">
                <a:solidFill>
                  <a:srgbClr val="C55A11"/>
                </a:solidFill>
                <a:latin typeface="Arial"/>
                <a:cs typeface="Arial"/>
              </a:rPr>
              <a:t>Cleaning</a:t>
            </a:r>
            <a:endParaRPr sz="700">
              <a:latin typeface="Arial"/>
              <a:cs typeface="Arial"/>
            </a:endParaRPr>
          </a:p>
        </p:txBody>
      </p:sp>
      <p:sp>
        <p:nvSpPr>
          <p:cNvPr id="21" name="object 21" descr=""/>
          <p:cNvSpPr txBox="1"/>
          <p:nvPr/>
        </p:nvSpPr>
        <p:spPr>
          <a:xfrm>
            <a:off x="9585223" y="4622800"/>
            <a:ext cx="356235" cy="13208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700" spc="-10">
                <a:solidFill>
                  <a:srgbClr val="C55A11"/>
                </a:solidFill>
                <a:latin typeface="Arial"/>
                <a:cs typeface="Arial"/>
              </a:rPr>
              <a:t>Cooking</a:t>
            </a:r>
            <a:endParaRPr sz="700">
              <a:latin typeface="Arial"/>
              <a:cs typeface="Arial"/>
            </a:endParaRPr>
          </a:p>
        </p:txBody>
      </p:sp>
      <p:sp>
        <p:nvSpPr>
          <p:cNvPr id="22" name="object 22" descr=""/>
          <p:cNvSpPr txBox="1"/>
          <p:nvPr/>
        </p:nvSpPr>
        <p:spPr>
          <a:xfrm>
            <a:off x="10549725" y="4625847"/>
            <a:ext cx="508634" cy="13208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700" spc="-10">
                <a:solidFill>
                  <a:srgbClr val="C55A11"/>
                </a:solidFill>
                <a:latin typeface="Arial"/>
                <a:cs typeface="Arial"/>
              </a:rPr>
              <a:t>Preparation</a:t>
            </a:r>
            <a:endParaRPr sz="700">
              <a:latin typeface="Arial"/>
              <a:cs typeface="Arial"/>
            </a:endParaRPr>
          </a:p>
        </p:txBody>
      </p:sp>
      <p:pic>
        <p:nvPicPr>
          <p:cNvPr id="23" name="object 23" descr="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0765878" y="4746891"/>
            <a:ext cx="76200" cy="234378"/>
          </a:xfrm>
          <a:prstGeom prst="rect">
            <a:avLst/>
          </a:prstGeom>
        </p:spPr>
      </p:pic>
      <p:pic>
        <p:nvPicPr>
          <p:cNvPr id="24" name="object 24" descr="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9722561" y="4780673"/>
            <a:ext cx="76200" cy="200164"/>
          </a:xfrm>
          <a:prstGeom prst="rect">
            <a:avLst/>
          </a:prstGeom>
        </p:spPr>
      </p:pic>
      <p:sp>
        <p:nvSpPr>
          <p:cNvPr id="25" name="object 25" descr=""/>
          <p:cNvSpPr/>
          <p:nvPr/>
        </p:nvSpPr>
        <p:spPr>
          <a:xfrm>
            <a:off x="8047316" y="5770820"/>
            <a:ext cx="76200" cy="419734"/>
          </a:xfrm>
          <a:custGeom>
            <a:avLst/>
            <a:gdLst/>
            <a:ahLst/>
            <a:cxnLst/>
            <a:rect l="l" t="t" r="r" b="b"/>
            <a:pathLst>
              <a:path w="76200" h="419735">
                <a:moveTo>
                  <a:pt x="34925" y="343481"/>
                </a:moveTo>
                <a:lnTo>
                  <a:pt x="0" y="343481"/>
                </a:lnTo>
                <a:lnTo>
                  <a:pt x="38100" y="419681"/>
                </a:lnTo>
                <a:lnTo>
                  <a:pt x="69850" y="356181"/>
                </a:lnTo>
                <a:lnTo>
                  <a:pt x="34925" y="356181"/>
                </a:lnTo>
                <a:lnTo>
                  <a:pt x="34925" y="343481"/>
                </a:lnTo>
                <a:close/>
              </a:path>
              <a:path w="76200" h="419735">
                <a:moveTo>
                  <a:pt x="41275" y="0"/>
                </a:moveTo>
                <a:lnTo>
                  <a:pt x="34925" y="0"/>
                </a:lnTo>
                <a:lnTo>
                  <a:pt x="34925" y="356181"/>
                </a:lnTo>
                <a:lnTo>
                  <a:pt x="41275" y="356181"/>
                </a:lnTo>
                <a:lnTo>
                  <a:pt x="41275" y="0"/>
                </a:lnTo>
                <a:close/>
              </a:path>
              <a:path w="76200" h="419735">
                <a:moveTo>
                  <a:pt x="76200" y="343481"/>
                </a:moveTo>
                <a:lnTo>
                  <a:pt x="41275" y="343481"/>
                </a:lnTo>
                <a:lnTo>
                  <a:pt x="41275" y="356181"/>
                </a:lnTo>
                <a:lnTo>
                  <a:pt x="69850" y="356181"/>
                </a:lnTo>
                <a:lnTo>
                  <a:pt x="76200" y="343481"/>
                </a:lnTo>
                <a:close/>
              </a:path>
            </a:pathLst>
          </a:custGeom>
          <a:solidFill>
            <a:srgbClr val="C55A1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6" name="object 26" descr=""/>
          <p:cNvSpPr txBox="1"/>
          <p:nvPr/>
        </p:nvSpPr>
        <p:spPr>
          <a:xfrm>
            <a:off x="7922907" y="6174232"/>
            <a:ext cx="345440" cy="13208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700" spc="-10">
                <a:solidFill>
                  <a:srgbClr val="C55A11"/>
                </a:solidFill>
                <a:latin typeface="Arial"/>
                <a:cs typeface="Arial"/>
              </a:rPr>
              <a:t>Storage</a:t>
            </a:r>
            <a:endParaRPr sz="700">
              <a:latin typeface="Arial"/>
              <a:cs typeface="Arial"/>
            </a:endParaRPr>
          </a:p>
        </p:txBody>
      </p:sp>
      <p:sp>
        <p:nvSpPr>
          <p:cNvPr id="27" name="object 27" descr=""/>
          <p:cNvSpPr/>
          <p:nvPr/>
        </p:nvSpPr>
        <p:spPr>
          <a:xfrm>
            <a:off x="7323620" y="5763181"/>
            <a:ext cx="76200" cy="427355"/>
          </a:xfrm>
          <a:custGeom>
            <a:avLst/>
            <a:gdLst/>
            <a:ahLst/>
            <a:cxnLst/>
            <a:rect l="l" t="t" r="r" b="b"/>
            <a:pathLst>
              <a:path w="76200" h="427354">
                <a:moveTo>
                  <a:pt x="34923" y="351149"/>
                </a:moveTo>
                <a:lnTo>
                  <a:pt x="0" y="351433"/>
                </a:lnTo>
                <a:lnTo>
                  <a:pt x="38709" y="427320"/>
                </a:lnTo>
                <a:lnTo>
                  <a:pt x="69801" y="363848"/>
                </a:lnTo>
                <a:lnTo>
                  <a:pt x="35026" y="363848"/>
                </a:lnTo>
                <a:lnTo>
                  <a:pt x="34923" y="351149"/>
                </a:lnTo>
                <a:close/>
              </a:path>
              <a:path w="76200" h="427354">
                <a:moveTo>
                  <a:pt x="38417" y="0"/>
                </a:moveTo>
                <a:lnTo>
                  <a:pt x="32067" y="0"/>
                </a:lnTo>
                <a:lnTo>
                  <a:pt x="34920" y="350813"/>
                </a:lnTo>
                <a:lnTo>
                  <a:pt x="35026" y="363848"/>
                </a:lnTo>
                <a:lnTo>
                  <a:pt x="41377" y="363848"/>
                </a:lnTo>
                <a:lnTo>
                  <a:pt x="38417" y="0"/>
                </a:lnTo>
                <a:close/>
              </a:path>
              <a:path w="76200" h="427354">
                <a:moveTo>
                  <a:pt x="76022" y="351149"/>
                </a:moveTo>
                <a:lnTo>
                  <a:pt x="41273" y="351149"/>
                </a:lnTo>
                <a:lnTo>
                  <a:pt x="41377" y="363848"/>
                </a:lnTo>
                <a:lnTo>
                  <a:pt x="69801" y="363848"/>
                </a:lnTo>
                <a:lnTo>
                  <a:pt x="76022" y="351149"/>
                </a:lnTo>
                <a:close/>
              </a:path>
              <a:path w="76200" h="427354">
                <a:moveTo>
                  <a:pt x="76187" y="350813"/>
                </a:moveTo>
                <a:lnTo>
                  <a:pt x="34923" y="351149"/>
                </a:lnTo>
                <a:lnTo>
                  <a:pt x="76022" y="351149"/>
                </a:lnTo>
                <a:lnTo>
                  <a:pt x="76187" y="350813"/>
                </a:lnTo>
                <a:close/>
              </a:path>
            </a:pathLst>
          </a:custGeom>
          <a:solidFill>
            <a:srgbClr val="C55A1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8" name="object 28" descr=""/>
          <p:cNvSpPr txBox="1"/>
          <p:nvPr/>
        </p:nvSpPr>
        <p:spPr>
          <a:xfrm>
            <a:off x="7028230" y="6171183"/>
            <a:ext cx="572770" cy="13208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700" spc="-10">
                <a:solidFill>
                  <a:srgbClr val="C55A11"/>
                </a:solidFill>
                <a:latin typeface="Arial"/>
                <a:cs typeface="Arial"/>
              </a:rPr>
              <a:t>Consumables</a:t>
            </a:r>
            <a:endParaRPr sz="700">
              <a:latin typeface="Arial"/>
              <a:cs typeface="Arial"/>
            </a:endParaRPr>
          </a:p>
        </p:txBody>
      </p:sp>
      <p:sp>
        <p:nvSpPr>
          <p:cNvPr id="29" name="object 29" descr=""/>
          <p:cNvSpPr/>
          <p:nvPr/>
        </p:nvSpPr>
        <p:spPr>
          <a:xfrm>
            <a:off x="11143983" y="5770820"/>
            <a:ext cx="76200" cy="419734"/>
          </a:xfrm>
          <a:custGeom>
            <a:avLst/>
            <a:gdLst/>
            <a:ahLst/>
            <a:cxnLst/>
            <a:rect l="l" t="t" r="r" b="b"/>
            <a:pathLst>
              <a:path w="76200" h="419735">
                <a:moveTo>
                  <a:pt x="34925" y="343481"/>
                </a:moveTo>
                <a:lnTo>
                  <a:pt x="0" y="343481"/>
                </a:lnTo>
                <a:lnTo>
                  <a:pt x="38100" y="419681"/>
                </a:lnTo>
                <a:lnTo>
                  <a:pt x="69850" y="356181"/>
                </a:lnTo>
                <a:lnTo>
                  <a:pt x="34925" y="356181"/>
                </a:lnTo>
                <a:lnTo>
                  <a:pt x="34925" y="343481"/>
                </a:lnTo>
                <a:close/>
              </a:path>
              <a:path w="76200" h="419735">
                <a:moveTo>
                  <a:pt x="41275" y="0"/>
                </a:moveTo>
                <a:lnTo>
                  <a:pt x="34925" y="0"/>
                </a:lnTo>
                <a:lnTo>
                  <a:pt x="34925" y="356181"/>
                </a:lnTo>
                <a:lnTo>
                  <a:pt x="41275" y="356181"/>
                </a:lnTo>
                <a:lnTo>
                  <a:pt x="41275" y="0"/>
                </a:lnTo>
                <a:close/>
              </a:path>
              <a:path w="76200" h="419735">
                <a:moveTo>
                  <a:pt x="76200" y="343481"/>
                </a:moveTo>
                <a:lnTo>
                  <a:pt x="41275" y="343481"/>
                </a:lnTo>
                <a:lnTo>
                  <a:pt x="41275" y="356181"/>
                </a:lnTo>
                <a:lnTo>
                  <a:pt x="69850" y="356181"/>
                </a:lnTo>
                <a:lnTo>
                  <a:pt x="76200" y="343481"/>
                </a:lnTo>
                <a:close/>
              </a:path>
            </a:pathLst>
          </a:custGeom>
          <a:solidFill>
            <a:srgbClr val="C55A1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0" name="object 30" descr=""/>
          <p:cNvSpPr txBox="1"/>
          <p:nvPr/>
        </p:nvSpPr>
        <p:spPr>
          <a:xfrm>
            <a:off x="11019561" y="6174232"/>
            <a:ext cx="345440" cy="13208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700" spc="-10">
                <a:solidFill>
                  <a:srgbClr val="C55A11"/>
                </a:solidFill>
                <a:latin typeface="Arial"/>
                <a:cs typeface="Arial"/>
              </a:rPr>
              <a:t>Storage</a:t>
            </a:r>
            <a:endParaRPr sz="700">
              <a:latin typeface="Arial"/>
              <a:cs typeface="Arial"/>
            </a:endParaRPr>
          </a:p>
        </p:txBody>
      </p:sp>
      <p:sp>
        <p:nvSpPr>
          <p:cNvPr id="31" name="object 31" descr=""/>
          <p:cNvSpPr/>
          <p:nvPr/>
        </p:nvSpPr>
        <p:spPr>
          <a:xfrm>
            <a:off x="8955049" y="5763181"/>
            <a:ext cx="76200" cy="427355"/>
          </a:xfrm>
          <a:custGeom>
            <a:avLst/>
            <a:gdLst/>
            <a:ahLst/>
            <a:cxnLst/>
            <a:rect l="l" t="t" r="r" b="b"/>
            <a:pathLst>
              <a:path w="76200" h="427354">
                <a:moveTo>
                  <a:pt x="34923" y="351149"/>
                </a:moveTo>
                <a:lnTo>
                  <a:pt x="0" y="351433"/>
                </a:lnTo>
                <a:lnTo>
                  <a:pt x="38722" y="427320"/>
                </a:lnTo>
                <a:lnTo>
                  <a:pt x="69814" y="363848"/>
                </a:lnTo>
                <a:lnTo>
                  <a:pt x="35026" y="363848"/>
                </a:lnTo>
                <a:lnTo>
                  <a:pt x="34923" y="351149"/>
                </a:lnTo>
                <a:close/>
              </a:path>
              <a:path w="76200" h="427354">
                <a:moveTo>
                  <a:pt x="38417" y="0"/>
                </a:moveTo>
                <a:lnTo>
                  <a:pt x="32067" y="0"/>
                </a:lnTo>
                <a:lnTo>
                  <a:pt x="34920" y="350813"/>
                </a:lnTo>
                <a:lnTo>
                  <a:pt x="35026" y="363848"/>
                </a:lnTo>
                <a:lnTo>
                  <a:pt x="41377" y="363848"/>
                </a:lnTo>
                <a:lnTo>
                  <a:pt x="38417" y="0"/>
                </a:lnTo>
                <a:close/>
              </a:path>
              <a:path w="76200" h="427354">
                <a:moveTo>
                  <a:pt x="76035" y="351149"/>
                </a:moveTo>
                <a:lnTo>
                  <a:pt x="41273" y="351149"/>
                </a:lnTo>
                <a:lnTo>
                  <a:pt x="41377" y="363848"/>
                </a:lnTo>
                <a:lnTo>
                  <a:pt x="69814" y="363848"/>
                </a:lnTo>
                <a:lnTo>
                  <a:pt x="76035" y="351149"/>
                </a:lnTo>
                <a:close/>
              </a:path>
              <a:path w="76200" h="427354">
                <a:moveTo>
                  <a:pt x="76200" y="350813"/>
                </a:moveTo>
                <a:lnTo>
                  <a:pt x="34923" y="351149"/>
                </a:lnTo>
                <a:lnTo>
                  <a:pt x="76035" y="351149"/>
                </a:lnTo>
                <a:lnTo>
                  <a:pt x="76200" y="350813"/>
                </a:lnTo>
                <a:close/>
              </a:path>
            </a:pathLst>
          </a:custGeom>
          <a:solidFill>
            <a:srgbClr val="C55A1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2" name="object 32" descr=""/>
          <p:cNvSpPr txBox="1"/>
          <p:nvPr/>
        </p:nvSpPr>
        <p:spPr>
          <a:xfrm>
            <a:off x="10234600" y="6171183"/>
            <a:ext cx="570865" cy="13208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700" spc="-10">
                <a:solidFill>
                  <a:srgbClr val="C55A11"/>
                </a:solidFill>
                <a:latin typeface="Arial"/>
                <a:cs typeface="Arial"/>
              </a:rPr>
              <a:t>Consumables</a:t>
            </a:r>
            <a:endParaRPr sz="700">
              <a:latin typeface="Arial"/>
              <a:cs typeface="Arial"/>
            </a:endParaRPr>
          </a:p>
        </p:txBody>
      </p:sp>
      <p:sp>
        <p:nvSpPr>
          <p:cNvPr id="33" name="object 33" descr=""/>
          <p:cNvSpPr txBox="1"/>
          <p:nvPr/>
        </p:nvSpPr>
        <p:spPr>
          <a:xfrm>
            <a:off x="8271459" y="6174232"/>
            <a:ext cx="1982470" cy="4597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426084">
              <a:lnSpc>
                <a:spcPct val="100000"/>
              </a:lnSpc>
              <a:spcBef>
                <a:spcPts val="100"/>
              </a:spcBef>
              <a:tabLst>
                <a:tab pos="1423035" algn="l"/>
              </a:tabLst>
            </a:pPr>
            <a:r>
              <a:rPr dirty="0" sz="700" spc="-10">
                <a:solidFill>
                  <a:srgbClr val="C55A11"/>
                </a:solidFill>
                <a:latin typeface="Arial"/>
                <a:cs typeface="Arial"/>
              </a:rPr>
              <a:t>Consumables</a:t>
            </a:r>
            <a:r>
              <a:rPr dirty="0" sz="700">
                <a:solidFill>
                  <a:srgbClr val="C55A11"/>
                </a:solidFill>
                <a:latin typeface="Arial"/>
                <a:cs typeface="Arial"/>
              </a:rPr>
              <a:t>	</a:t>
            </a:r>
            <a:r>
              <a:rPr dirty="0" sz="700" spc="-10">
                <a:solidFill>
                  <a:srgbClr val="C55A11"/>
                </a:solidFill>
                <a:latin typeface="Arial"/>
                <a:cs typeface="Arial"/>
              </a:rPr>
              <a:t>Storage</a:t>
            </a:r>
            <a:endParaRPr sz="7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450"/>
              </a:spcBef>
            </a:pPr>
            <a:endParaRPr sz="7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dirty="0" sz="1100" spc="-65">
                <a:solidFill>
                  <a:srgbClr val="2E3A93"/>
                </a:solidFill>
                <a:latin typeface="Arial"/>
                <a:cs typeface="Arial"/>
              </a:rPr>
              <a:t>KITCHEN</a:t>
            </a:r>
            <a:r>
              <a:rPr dirty="0" sz="1100" spc="-25">
                <a:solidFill>
                  <a:srgbClr val="2E3A93"/>
                </a:solidFill>
                <a:latin typeface="Arial"/>
                <a:cs typeface="Arial"/>
              </a:rPr>
              <a:t> </a:t>
            </a:r>
            <a:r>
              <a:rPr dirty="0" sz="1100" spc="-45">
                <a:solidFill>
                  <a:srgbClr val="2E3A93"/>
                </a:solidFill>
                <a:latin typeface="Arial"/>
                <a:cs typeface="Arial"/>
              </a:rPr>
              <a:t>FUNCTION</a:t>
            </a:r>
            <a:r>
              <a:rPr dirty="0" sz="1100" spc="-25">
                <a:solidFill>
                  <a:srgbClr val="2E3A93"/>
                </a:solidFill>
                <a:latin typeface="Arial"/>
                <a:cs typeface="Arial"/>
              </a:rPr>
              <a:t> </a:t>
            </a:r>
            <a:r>
              <a:rPr dirty="0" sz="1100" spc="-10">
                <a:solidFill>
                  <a:srgbClr val="2E3A93"/>
                </a:solidFill>
                <a:latin typeface="Arial"/>
                <a:cs typeface="Arial"/>
              </a:rPr>
              <a:t>DIAGRAM</a:t>
            </a:r>
            <a:endParaRPr sz="1100">
              <a:latin typeface="Arial"/>
              <a:cs typeface="Arial"/>
            </a:endParaRPr>
          </a:p>
        </p:txBody>
      </p:sp>
      <p:grpSp>
        <p:nvGrpSpPr>
          <p:cNvPr id="34" name="object 34" descr=""/>
          <p:cNvGrpSpPr/>
          <p:nvPr/>
        </p:nvGrpSpPr>
        <p:grpSpPr>
          <a:xfrm>
            <a:off x="1068602" y="5220639"/>
            <a:ext cx="4907915" cy="116205"/>
            <a:chOff x="1068602" y="5220639"/>
            <a:chExt cx="4907915" cy="116205"/>
          </a:xfrm>
        </p:grpSpPr>
        <p:sp>
          <p:nvSpPr>
            <p:cNvPr id="35" name="object 35" descr=""/>
            <p:cNvSpPr/>
            <p:nvPr/>
          </p:nvSpPr>
          <p:spPr>
            <a:xfrm>
              <a:off x="1073364" y="5225402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0"/>
                  </a:moveTo>
                  <a:lnTo>
                    <a:pt x="1" y="106522"/>
                  </a:lnTo>
                </a:path>
              </a:pathLst>
            </a:custGeom>
            <a:ln w="9525">
              <a:solidFill>
                <a:srgbClr val="4F59A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6" name="object 36" descr=""/>
            <p:cNvSpPr/>
            <p:nvPr/>
          </p:nvSpPr>
          <p:spPr>
            <a:xfrm>
              <a:off x="1073364" y="5279936"/>
              <a:ext cx="4898390" cy="0"/>
            </a:xfrm>
            <a:custGeom>
              <a:avLst/>
              <a:gdLst/>
              <a:ahLst/>
              <a:cxnLst/>
              <a:rect l="l" t="t" r="r" b="b"/>
              <a:pathLst>
                <a:path w="4898390" h="0">
                  <a:moveTo>
                    <a:pt x="0" y="0"/>
                  </a:moveTo>
                  <a:lnTo>
                    <a:pt x="4897812" y="1"/>
                  </a:lnTo>
                </a:path>
              </a:pathLst>
            </a:custGeom>
            <a:ln w="9525">
              <a:solidFill>
                <a:srgbClr val="2F3B92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37" name="object 37" descr=""/>
          <p:cNvSpPr txBox="1"/>
          <p:nvPr/>
        </p:nvSpPr>
        <p:spPr>
          <a:xfrm>
            <a:off x="3334727" y="5071872"/>
            <a:ext cx="346710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20">
                <a:solidFill>
                  <a:srgbClr val="2A3796"/>
                </a:solidFill>
                <a:latin typeface="Arial"/>
                <a:cs typeface="Arial"/>
              </a:rPr>
              <a:t>3600</a:t>
            </a:r>
            <a:endParaRPr sz="1100">
              <a:latin typeface="Arial"/>
              <a:cs typeface="Arial"/>
            </a:endParaRPr>
          </a:p>
        </p:txBody>
      </p:sp>
      <p:sp>
        <p:nvSpPr>
          <p:cNvPr id="38" name="object 38" descr=""/>
          <p:cNvSpPr/>
          <p:nvPr/>
        </p:nvSpPr>
        <p:spPr>
          <a:xfrm>
            <a:off x="5971171" y="5225402"/>
            <a:ext cx="0" cy="106680"/>
          </a:xfrm>
          <a:custGeom>
            <a:avLst/>
            <a:gdLst/>
            <a:ahLst/>
            <a:cxnLst/>
            <a:rect l="l" t="t" r="r" b="b"/>
            <a:pathLst>
              <a:path w="0" h="106679">
                <a:moveTo>
                  <a:pt x="0" y="0"/>
                </a:moveTo>
                <a:lnTo>
                  <a:pt x="1" y="106522"/>
                </a:lnTo>
              </a:path>
            </a:pathLst>
          </a:custGeom>
          <a:ln w="9525">
            <a:solidFill>
              <a:srgbClr val="4F59A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9" name="object 39" descr=""/>
          <p:cNvSpPr txBox="1"/>
          <p:nvPr/>
        </p:nvSpPr>
        <p:spPr>
          <a:xfrm>
            <a:off x="8313725" y="2304288"/>
            <a:ext cx="2023110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65">
                <a:solidFill>
                  <a:srgbClr val="2E3A93"/>
                </a:solidFill>
                <a:latin typeface="Arial"/>
                <a:cs typeface="Arial"/>
              </a:rPr>
              <a:t>KITCHEN</a:t>
            </a:r>
            <a:r>
              <a:rPr dirty="0" sz="1100" spc="-5">
                <a:solidFill>
                  <a:srgbClr val="2E3A93"/>
                </a:solidFill>
                <a:latin typeface="Arial"/>
                <a:cs typeface="Arial"/>
              </a:rPr>
              <a:t> </a:t>
            </a:r>
            <a:r>
              <a:rPr dirty="0" sz="1100" spc="-75">
                <a:solidFill>
                  <a:srgbClr val="2E3A93"/>
                </a:solidFill>
                <a:latin typeface="Arial"/>
                <a:cs typeface="Arial"/>
              </a:rPr>
              <a:t>LAYOUT</a:t>
            </a:r>
            <a:r>
              <a:rPr dirty="0" sz="1100" spc="-45">
                <a:solidFill>
                  <a:srgbClr val="2E3A93"/>
                </a:solidFill>
                <a:latin typeface="Arial"/>
                <a:cs typeface="Arial"/>
              </a:rPr>
              <a:t> </a:t>
            </a:r>
            <a:r>
              <a:rPr dirty="0" sz="1100" spc="-20">
                <a:solidFill>
                  <a:srgbClr val="2E3A93"/>
                </a:solidFill>
                <a:latin typeface="Arial"/>
                <a:cs typeface="Arial"/>
              </a:rPr>
              <a:t>DIMENSIONS</a:t>
            </a:r>
            <a:endParaRPr sz="1100">
              <a:latin typeface="Arial"/>
              <a:cs typeface="Arial"/>
            </a:endParaRPr>
          </a:p>
        </p:txBody>
      </p:sp>
      <p:sp>
        <p:nvSpPr>
          <p:cNvPr id="40" name="object 40" descr=""/>
          <p:cNvSpPr txBox="1"/>
          <p:nvPr/>
        </p:nvSpPr>
        <p:spPr>
          <a:xfrm>
            <a:off x="10722812" y="762000"/>
            <a:ext cx="273685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25">
                <a:solidFill>
                  <a:srgbClr val="2A3796"/>
                </a:solidFill>
                <a:latin typeface="Arial"/>
                <a:cs typeface="Arial"/>
              </a:rPr>
              <a:t>900</a:t>
            </a:r>
            <a:endParaRPr sz="1100">
              <a:latin typeface="Arial"/>
              <a:cs typeface="Arial"/>
            </a:endParaRPr>
          </a:p>
        </p:txBody>
      </p:sp>
      <p:grpSp>
        <p:nvGrpSpPr>
          <p:cNvPr id="41" name="object 41" descr=""/>
          <p:cNvGrpSpPr/>
          <p:nvPr/>
        </p:nvGrpSpPr>
        <p:grpSpPr>
          <a:xfrm>
            <a:off x="7096493" y="970038"/>
            <a:ext cx="4288790" cy="106680"/>
            <a:chOff x="7096493" y="970038"/>
            <a:chExt cx="4288790" cy="106680"/>
          </a:xfrm>
        </p:grpSpPr>
        <p:sp>
          <p:nvSpPr>
            <p:cNvPr id="42" name="object 42" descr=""/>
            <p:cNvSpPr/>
            <p:nvPr/>
          </p:nvSpPr>
          <p:spPr>
            <a:xfrm>
              <a:off x="7468907" y="970038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80">
                  <a:moveTo>
                    <a:pt x="0" y="0"/>
                  </a:moveTo>
                  <a:lnTo>
                    <a:pt x="1" y="106522"/>
                  </a:lnTo>
                </a:path>
              </a:pathLst>
            </a:custGeom>
            <a:ln w="9525">
              <a:solidFill>
                <a:srgbClr val="4F59A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3" name="object 43" descr=""/>
            <p:cNvSpPr/>
            <p:nvPr/>
          </p:nvSpPr>
          <p:spPr>
            <a:xfrm>
              <a:off x="7101255" y="1020165"/>
              <a:ext cx="4276725" cy="0"/>
            </a:xfrm>
            <a:custGeom>
              <a:avLst/>
              <a:gdLst/>
              <a:ahLst/>
              <a:cxnLst/>
              <a:rect l="l" t="t" r="r" b="b"/>
              <a:pathLst>
                <a:path w="4276725" h="0">
                  <a:moveTo>
                    <a:pt x="0" y="0"/>
                  </a:moveTo>
                  <a:lnTo>
                    <a:pt x="4276362" y="1"/>
                  </a:lnTo>
                </a:path>
              </a:pathLst>
            </a:custGeom>
            <a:ln w="9525">
              <a:solidFill>
                <a:srgbClr val="2F3B92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4" name="object 44" descr=""/>
            <p:cNvSpPr/>
            <p:nvPr/>
          </p:nvSpPr>
          <p:spPr>
            <a:xfrm>
              <a:off x="7101255" y="970038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80">
                  <a:moveTo>
                    <a:pt x="0" y="0"/>
                  </a:moveTo>
                  <a:lnTo>
                    <a:pt x="1" y="106522"/>
                  </a:lnTo>
                </a:path>
              </a:pathLst>
            </a:custGeom>
            <a:ln w="9525">
              <a:solidFill>
                <a:srgbClr val="4F59A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5" name="object 45" descr=""/>
            <p:cNvSpPr/>
            <p:nvPr/>
          </p:nvSpPr>
          <p:spPr>
            <a:xfrm>
              <a:off x="8527389" y="970038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80">
                  <a:moveTo>
                    <a:pt x="0" y="0"/>
                  </a:moveTo>
                  <a:lnTo>
                    <a:pt x="1" y="106522"/>
                  </a:lnTo>
                </a:path>
              </a:pathLst>
            </a:custGeom>
            <a:ln w="9525">
              <a:solidFill>
                <a:srgbClr val="4F59A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6" name="object 46" descr=""/>
            <p:cNvSpPr/>
            <p:nvPr/>
          </p:nvSpPr>
          <p:spPr>
            <a:xfrm>
              <a:off x="10299712" y="970038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80">
                  <a:moveTo>
                    <a:pt x="0" y="0"/>
                  </a:moveTo>
                  <a:lnTo>
                    <a:pt x="1" y="106522"/>
                  </a:lnTo>
                </a:path>
              </a:pathLst>
            </a:custGeom>
            <a:ln w="9525">
              <a:solidFill>
                <a:srgbClr val="4F59A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7" name="object 47" descr=""/>
            <p:cNvSpPr/>
            <p:nvPr/>
          </p:nvSpPr>
          <p:spPr>
            <a:xfrm>
              <a:off x="11380482" y="970038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80">
                  <a:moveTo>
                    <a:pt x="0" y="0"/>
                  </a:moveTo>
                  <a:lnTo>
                    <a:pt x="1" y="106522"/>
                  </a:lnTo>
                </a:path>
              </a:pathLst>
            </a:custGeom>
            <a:ln w="9525">
              <a:solidFill>
                <a:srgbClr val="4F59A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8" name="object 48" descr=""/>
            <p:cNvSpPr/>
            <p:nvPr/>
          </p:nvSpPr>
          <p:spPr>
            <a:xfrm>
              <a:off x="9236214" y="970038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80">
                  <a:moveTo>
                    <a:pt x="0" y="0"/>
                  </a:moveTo>
                  <a:lnTo>
                    <a:pt x="1" y="106522"/>
                  </a:lnTo>
                </a:path>
              </a:pathLst>
            </a:custGeom>
            <a:ln w="9525">
              <a:solidFill>
                <a:srgbClr val="4F59A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49" name="object 49" descr=""/>
          <p:cNvSpPr txBox="1"/>
          <p:nvPr/>
        </p:nvSpPr>
        <p:spPr>
          <a:xfrm>
            <a:off x="7865960" y="762000"/>
            <a:ext cx="273685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25">
                <a:solidFill>
                  <a:srgbClr val="2A3796"/>
                </a:solidFill>
                <a:latin typeface="Arial"/>
                <a:cs typeface="Arial"/>
              </a:rPr>
              <a:t>900</a:t>
            </a:r>
            <a:endParaRPr sz="1100">
              <a:latin typeface="Arial"/>
              <a:cs typeface="Arial"/>
            </a:endParaRPr>
          </a:p>
        </p:txBody>
      </p:sp>
      <p:sp>
        <p:nvSpPr>
          <p:cNvPr id="50" name="object 50" descr=""/>
          <p:cNvSpPr txBox="1"/>
          <p:nvPr/>
        </p:nvSpPr>
        <p:spPr>
          <a:xfrm>
            <a:off x="7149325" y="762000"/>
            <a:ext cx="264160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25">
                <a:solidFill>
                  <a:srgbClr val="2A3796"/>
                </a:solidFill>
                <a:latin typeface="Arial"/>
                <a:cs typeface="Arial"/>
              </a:rPr>
              <a:t>300</a:t>
            </a:r>
            <a:endParaRPr sz="1100">
              <a:latin typeface="Arial"/>
              <a:cs typeface="Arial"/>
            </a:endParaRPr>
          </a:p>
        </p:txBody>
      </p:sp>
      <p:sp>
        <p:nvSpPr>
          <p:cNvPr id="51" name="object 51" descr=""/>
          <p:cNvSpPr txBox="1"/>
          <p:nvPr/>
        </p:nvSpPr>
        <p:spPr>
          <a:xfrm>
            <a:off x="9665449" y="762000"/>
            <a:ext cx="273685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25">
                <a:solidFill>
                  <a:srgbClr val="2A3796"/>
                </a:solidFill>
                <a:latin typeface="Arial"/>
                <a:cs typeface="Arial"/>
              </a:rPr>
              <a:t>900</a:t>
            </a:r>
            <a:endParaRPr sz="1100">
              <a:latin typeface="Arial"/>
              <a:cs typeface="Arial"/>
            </a:endParaRPr>
          </a:p>
        </p:txBody>
      </p:sp>
      <p:sp>
        <p:nvSpPr>
          <p:cNvPr id="52" name="object 52" descr=""/>
          <p:cNvSpPr txBox="1"/>
          <p:nvPr/>
        </p:nvSpPr>
        <p:spPr>
          <a:xfrm>
            <a:off x="8744496" y="762000"/>
            <a:ext cx="273685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25">
                <a:solidFill>
                  <a:srgbClr val="2A3796"/>
                </a:solidFill>
                <a:latin typeface="Arial"/>
                <a:cs typeface="Arial"/>
              </a:rPr>
              <a:t>600</a:t>
            </a:r>
            <a:endParaRPr sz="1100">
              <a:latin typeface="Arial"/>
              <a:cs typeface="Arial"/>
            </a:endParaRPr>
          </a:p>
        </p:txBody>
      </p:sp>
      <p:grpSp>
        <p:nvGrpSpPr>
          <p:cNvPr id="53" name="object 53" descr=""/>
          <p:cNvGrpSpPr/>
          <p:nvPr/>
        </p:nvGrpSpPr>
        <p:grpSpPr>
          <a:xfrm>
            <a:off x="7096493" y="1239354"/>
            <a:ext cx="4291965" cy="764540"/>
            <a:chOff x="7096493" y="1239354"/>
            <a:chExt cx="4291965" cy="764540"/>
          </a:xfrm>
        </p:grpSpPr>
        <p:sp>
          <p:nvSpPr>
            <p:cNvPr id="54" name="object 54" descr=""/>
            <p:cNvSpPr/>
            <p:nvPr/>
          </p:nvSpPr>
          <p:spPr>
            <a:xfrm>
              <a:off x="7101255" y="1614335"/>
              <a:ext cx="4282440" cy="384810"/>
            </a:xfrm>
            <a:custGeom>
              <a:avLst/>
              <a:gdLst/>
              <a:ahLst/>
              <a:cxnLst/>
              <a:rect l="l" t="t" r="r" b="b"/>
              <a:pathLst>
                <a:path w="4282440" h="384810">
                  <a:moveTo>
                    <a:pt x="4282249" y="0"/>
                  </a:moveTo>
                  <a:lnTo>
                    <a:pt x="0" y="0"/>
                  </a:lnTo>
                  <a:lnTo>
                    <a:pt x="0" y="384657"/>
                  </a:lnTo>
                  <a:lnTo>
                    <a:pt x="4282249" y="384657"/>
                  </a:lnTo>
                  <a:lnTo>
                    <a:pt x="4282249" y="0"/>
                  </a:lnTo>
                  <a:close/>
                </a:path>
              </a:pathLst>
            </a:custGeom>
            <a:solidFill>
              <a:srgbClr val="E4E3E3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5" name="object 55" descr=""/>
            <p:cNvSpPr/>
            <p:nvPr/>
          </p:nvSpPr>
          <p:spPr>
            <a:xfrm>
              <a:off x="7101255" y="1614335"/>
              <a:ext cx="4282440" cy="384810"/>
            </a:xfrm>
            <a:custGeom>
              <a:avLst/>
              <a:gdLst/>
              <a:ahLst/>
              <a:cxnLst/>
              <a:rect l="l" t="t" r="r" b="b"/>
              <a:pathLst>
                <a:path w="4282440" h="384810">
                  <a:moveTo>
                    <a:pt x="0" y="0"/>
                  </a:moveTo>
                  <a:lnTo>
                    <a:pt x="4282252" y="0"/>
                  </a:lnTo>
                  <a:lnTo>
                    <a:pt x="4282252" y="384659"/>
                  </a:lnTo>
                  <a:lnTo>
                    <a:pt x="0" y="384659"/>
                  </a:lnTo>
                  <a:lnTo>
                    <a:pt x="0" y="0"/>
                  </a:lnTo>
                  <a:close/>
                </a:path>
              </a:pathLst>
            </a:custGeom>
            <a:ln w="9525">
              <a:solidFill>
                <a:srgbClr val="403F3D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6" name="object 56" descr=""/>
            <p:cNvSpPr/>
            <p:nvPr/>
          </p:nvSpPr>
          <p:spPr>
            <a:xfrm>
              <a:off x="7101255" y="1244117"/>
              <a:ext cx="367665" cy="384810"/>
            </a:xfrm>
            <a:custGeom>
              <a:avLst/>
              <a:gdLst/>
              <a:ahLst/>
              <a:cxnLst/>
              <a:rect l="l" t="t" r="r" b="b"/>
              <a:pathLst>
                <a:path w="367665" h="384810">
                  <a:moveTo>
                    <a:pt x="367652" y="0"/>
                  </a:moveTo>
                  <a:lnTo>
                    <a:pt x="0" y="0"/>
                  </a:lnTo>
                  <a:lnTo>
                    <a:pt x="0" y="384657"/>
                  </a:lnTo>
                  <a:lnTo>
                    <a:pt x="367652" y="384657"/>
                  </a:lnTo>
                  <a:lnTo>
                    <a:pt x="367652" y="0"/>
                  </a:lnTo>
                  <a:close/>
                </a:path>
              </a:pathLst>
            </a:custGeom>
            <a:solidFill>
              <a:srgbClr val="E4E3E3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7" name="object 57" descr=""/>
            <p:cNvSpPr/>
            <p:nvPr/>
          </p:nvSpPr>
          <p:spPr>
            <a:xfrm>
              <a:off x="7101255" y="1244117"/>
              <a:ext cx="367665" cy="384810"/>
            </a:xfrm>
            <a:custGeom>
              <a:avLst/>
              <a:gdLst/>
              <a:ahLst/>
              <a:cxnLst/>
              <a:rect l="l" t="t" r="r" b="b"/>
              <a:pathLst>
                <a:path w="367665" h="384810">
                  <a:moveTo>
                    <a:pt x="0" y="0"/>
                  </a:moveTo>
                  <a:lnTo>
                    <a:pt x="367654" y="0"/>
                  </a:lnTo>
                  <a:lnTo>
                    <a:pt x="367654" y="384659"/>
                  </a:lnTo>
                  <a:lnTo>
                    <a:pt x="0" y="384659"/>
                  </a:lnTo>
                  <a:lnTo>
                    <a:pt x="0" y="0"/>
                  </a:lnTo>
                  <a:close/>
                </a:path>
              </a:pathLst>
            </a:custGeom>
            <a:ln w="9525">
              <a:solidFill>
                <a:srgbClr val="403F3D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8" name="object 58" descr=""/>
            <p:cNvSpPr/>
            <p:nvPr/>
          </p:nvSpPr>
          <p:spPr>
            <a:xfrm>
              <a:off x="7463637" y="1244117"/>
              <a:ext cx="1064260" cy="384810"/>
            </a:xfrm>
            <a:custGeom>
              <a:avLst/>
              <a:gdLst/>
              <a:ahLst/>
              <a:cxnLst/>
              <a:rect l="l" t="t" r="r" b="b"/>
              <a:pathLst>
                <a:path w="1064259" h="384810">
                  <a:moveTo>
                    <a:pt x="1063739" y="0"/>
                  </a:moveTo>
                  <a:lnTo>
                    <a:pt x="0" y="0"/>
                  </a:lnTo>
                  <a:lnTo>
                    <a:pt x="0" y="384657"/>
                  </a:lnTo>
                  <a:lnTo>
                    <a:pt x="1063739" y="384657"/>
                  </a:lnTo>
                  <a:lnTo>
                    <a:pt x="1063739" y="0"/>
                  </a:lnTo>
                  <a:close/>
                </a:path>
              </a:pathLst>
            </a:custGeom>
            <a:solidFill>
              <a:srgbClr val="E4E3E3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9" name="object 59" descr=""/>
            <p:cNvSpPr/>
            <p:nvPr/>
          </p:nvSpPr>
          <p:spPr>
            <a:xfrm>
              <a:off x="7463637" y="1244117"/>
              <a:ext cx="1064260" cy="384810"/>
            </a:xfrm>
            <a:custGeom>
              <a:avLst/>
              <a:gdLst/>
              <a:ahLst/>
              <a:cxnLst/>
              <a:rect l="l" t="t" r="r" b="b"/>
              <a:pathLst>
                <a:path w="1064259" h="384810">
                  <a:moveTo>
                    <a:pt x="0" y="0"/>
                  </a:moveTo>
                  <a:lnTo>
                    <a:pt x="1063740" y="0"/>
                  </a:lnTo>
                  <a:lnTo>
                    <a:pt x="1063740" y="384659"/>
                  </a:lnTo>
                  <a:lnTo>
                    <a:pt x="0" y="384659"/>
                  </a:lnTo>
                  <a:lnTo>
                    <a:pt x="0" y="0"/>
                  </a:lnTo>
                  <a:close/>
                </a:path>
              </a:pathLst>
            </a:custGeom>
            <a:ln w="9525">
              <a:solidFill>
                <a:srgbClr val="403F3D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0" name="object 60" descr=""/>
            <p:cNvSpPr/>
            <p:nvPr/>
          </p:nvSpPr>
          <p:spPr>
            <a:xfrm>
              <a:off x="8527389" y="1244117"/>
              <a:ext cx="709295" cy="384810"/>
            </a:xfrm>
            <a:custGeom>
              <a:avLst/>
              <a:gdLst/>
              <a:ahLst/>
              <a:cxnLst/>
              <a:rect l="l" t="t" r="r" b="b"/>
              <a:pathLst>
                <a:path w="709295" h="384810">
                  <a:moveTo>
                    <a:pt x="708825" y="0"/>
                  </a:moveTo>
                  <a:lnTo>
                    <a:pt x="0" y="0"/>
                  </a:lnTo>
                  <a:lnTo>
                    <a:pt x="0" y="384657"/>
                  </a:lnTo>
                  <a:lnTo>
                    <a:pt x="708825" y="384657"/>
                  </a:lnTo>
                  <a:lnTo>
                    <a:pt x="708825" y="0"/>
                  </a:lnTo>
                  <a:close/>
                </a:path>
              </a:pathLst>
            </a:custGeom>
            <a:solidFill>
              <a:srgbClr val="E4E3E3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1" name="object 61" descr=""/>
            <p:cNvSpPr/>
            <p:nvPr/>
          </p:nvSpPr>
          <p:spPr>
            <a:xfrm>
              <a:off x="8527389" y="1244117"/>
              <a:ext cx="709295" cy="384810"/>
            </a:xfrm>
            <a:custGeom>
              <a:avLst/>
              <a:gdLst/>
              <a:ahLst/>
              <a:cxnLst/>
              <a:rect l="l" t="t" r="r" b="b"/>
              <a:pathLst>
                <a:path w="709295" h="384810">
                  <a:moveTo>
                    <a:pt x="0" y="0"/>
                  </a:moveTo>
                  <a:lnTo>
                    <a:pt x="708834" y="0"/>
                  </a:lnTo>
                  <a:lnTo>
                    <a:pt x="708834" y="384659"/>
                  </a:lnTo>
                  <a:lnTo>
                    <a:pt x="0" y="384659"/>
                  </a:lnTo>
                  <a:lnTo>
                    <a:pt x="0" y="0"/>
                  </a:lnTo>
                  <a:close/>
                </a:path>
              </a:pathLst>
            </a:custGeom>
            <a:ln w="9525">
              <a:solidFill>
                <a:srgbClr val="403F3D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2" name="object 62" descr=""/>
            <p:cNvSpPr/>
            <p:nvPr/>
          </p:nvSpPr>
          <p:spPr>
            <a:xfrm>
              <a:off x="9236214" y="1244117"/>
              <a:ext cx="1063625" cy="384810"/>
            </a:xfrm>
            <a:custGeom>
              <a:avLst/>
              <a:gdLst/>
              <a:ahLst/>
              <a:cxnLst/>
              <a:rect l="l" t="t" r="r" b="b"/>
              <a:pathLst>
                <a:path w="1063625" h="384810">
                  <a:moveTo>
                    <a:pt x="1063498" y="0"/>
                  </a:moveTo>
                  <a:lnTo>
                    <a:pt x="0" y="0"/>
                  </a:lnTo>
                  <a:lnTo>
                    <a:pt x="0" y="384657"/>
                  </a:lnTo>
                  <a:lnTo>
                    <a:pt x="1063498" y="384657"/>
                  </a:lnTo>
                  <a:lnTo>
                    <a:pt x="1063498" y="0"/>
                  </a:lnTo>
                  <a:close/>
                </a:path>
              </a:pathLst>
            </a:custGeom>
            <a:solidFill>
              <a:srgbClr val="E4E3E3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3" name="object 63" descr=""/>
            <p:cNvSpPr/>
            <p:nvPr/>
          </p:nvSpPr>
          <p:spPr>
            <a:xfrm>
              <a:off x="9236214" y="1244117"/>
              <a:ext cx="1063625" cy="384810"/>
            </a:xfrm>
            <a:custGeom>
              <a:avLst/>
              <a:gdLst/>
              <a:ahLst/>
              <a:cxnLst/>
              <a:rect l="l" t="t" r="r" b="b"/>
              <a:pathLst>
                <a:path w="1063625" h="384810">
                  <a:moveTo>
                    <a:pt x="0" y="0"/>
                  </a:moveTo>
                  <a:lnTo>
                    <a:pt x="1063500" y="0"/>
                  </a:lnTo>
                  <a:lnTo>
                    <a:pt x="1063500" y="384659"/>
                  </a:lnTo>
                  <a:lnTo>
                    <a:pt x="0" y="384659"/>
                  </a:lnTo>
                  <a:lnTo>
                    <a:pt x="0" y="0"/>
                  </a:lnTo>
                  <a:close/>
                </a:path>
              </a:pathLst>
            </a:custGeom>
            <a:ln w="9525">
              <a:solidFill>
                <a:srgbClr val="403F3D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4" name="object 64" descr=""/>
            <p:cNvSpPr/>
            <p:nvPr/>
          </p:nvSpPr>
          <p:spPr>
            <a:xfrm>
              <a:off x="10299712" y="1244117"/>
              <a:ext cx="1081405" cy="384810"/>
            </a:xfrm>
            <a:custGeom>
              <a:avLst/>
              <a:gdLst/>
              <a:ahLst/>
              <a:cxnLst/>
              <a:rect l="l" t="t" r="r" b="b"/>
              <a:pathLst>
                <a:path w="1081404" h="384810">
                  <a:moveTo>
                    <a:pt x="1081404" y="0"/>
                  </a:moveTo>
                  <a:lnTo>
                    <a:pt x="0" y="0"/>
                  </a:lnTo>
                  <a:lnTo>
                    <a:pt x="0" y="384657"/>
                  </a:lnTo>
                  <a:lnTo>
                    <a:pt x="1081404" y="384657"/>
                  </a:lnTo>
                  <a:lnTo>
                    <a:pt x="1081404" y="0"/>
                  </a:lnTo>
                  <a:close/>
                </a:path>
              </a:pathLst>
            </a:custGeom>
            <a:solidFill>
              <a:srgbClr val="E4E3E3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5" name="object 65" descr=""/>
            <p:cNvSpPr/>
            <p:nvPr/>
          </p:nvSpPr>
          <p:spPr>
            <a:xfrm>
              <a:off x="10299712" y="1244117"/>
              <a:ext cx="1081405" cy="384810"/>
            </a:xfrm>
            <a:custGeom>
              <a:avLst/>
              <a:gdLst/>
              <a:ahLst/>
              <a:cxnLst/>
              <a:rect l="l" t="t" r="r" b="b"/>
              <a:pathLst>
                <a:path w="1081404" h="384810">
                  <a:moveTo>
                    <a:pt x="0" y="0"/>
                  </a:moveTo>
                  <a:lnTo>
                    <a:pt x="1081410" y="0"/>
                  </a:lnTo>
                  <a:lnTo>
                    <a:pt x="1081410" y="384659"/>
                  </a:lnTo>
                  <a:lnTo>
                    <a:pt x="0" y="384659"/>
                  </a:lnTo>
                  <a:lnTo>
                    <a:pt x="0" y="0"/>
                  </a:lnTo>
                  <a:close/>
                </a:path>
              </a:pathLst>
            </a:custGeom>
            <a:ln w="9525">
              <a:solidFill>
                <a:srgbClr val="403F3D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66" name="object 66" descr=""/>
          <p:cNvGrpSpPr/>
          <p:nvPr/>
        </p:nvGrpSpPr>
        <p:grpSpPr>
          <a:xfrm>
            <a:off x="719638" y="1847723"/>
            <a:ext cx="106680" cy="3126105"/>
            <a:chOff x="719638" y="1847723"/>
            <a:chExt cx="106680" cy="3126105"/>
          </a:xfrm>
        </p:grpSpPr>
        <p:sp>
          <p:nvSpPr>
            <p:cNvPr id="67" name="object 67" descr=""/>
            <p:cNvSpPr/>
            <p:nvPr/>
          </p:nvSpPr>
          <p:spPr>
            <a:xfrm>
              <a:off x="719638" y="4968494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80" h="0">
                  <a:moveTo>
                    <a:pt x="106522" y="0"/>
                  </a:moveTo>
                  <a:lnTo>
                    <a:pt x="0" y="1"/>
                  </a:lnTo>
                </a:path>
              </a:pathLst>
            </a:custGeom>
            <a:ln w="9525">
              <a:solidFill>
                <a:srgbClr val="4F59A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8" name="object 68" descr=""/>
            <p:cNvSpPr/>
            <p:nvPr/>
          </p:nvSpPr>
          <p:spPr>
            <a:xfrm>
              <a:off x="772900" y="1852485"/>
              <a:ext cx="0" cy="3116580"/>
            </a:xfrm>
            <a:custGeom>
              <a:avLst/>
              <a:gdLst/>
              <a:ahLst/>
              <a:cxnLst/>
              <a:rect l="l" t="t" r="r" b="b"/>
              <a:pathLst>
                <a:path w="0" h="3116579">
                  <a:moveTo>
                    <a:pt x="0" y="0"/>
                  </a:moveTo>
                  <a:lnTo>
                    <a:pt x="1" y="3116011"/>
                  </a:lnTo>
                </a:path>
              </a:pathLst>
            </a:custGeom>
            <a:ln w="9525">
              <a:solidFill>
                <a:srgbClr val="2F3B92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9" name="object 69" descr=""/>
            <p:cNvSpPr/>
            <p:nvPr/>
          </p:nvSpPr>
          <p:spPr>
            <a:xfrm>
              <a:off x="719638" y="1852485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80" h="0">
                  <a:moveTo>
                    <a:pt x="106522" y="0"/>
                  </a:moveTo>
                  <a:lnTo>
                    <a:pt x="0" y="1"/>
                  </a:lnTo>
                </a:path>
              </a:pathLst>
            </a:custGeom>
            <a:ln w="9525">
              <a:solidFill>
                <a:srgbClr val="4F59A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70" name="object 70" descr=""/>
          <p:cNvSpPr txBox="1"/>
          <p:nvPr/>
        </p:nvSpPr>
        <p:spPr>
          <a:xfrm>
            <a:off x="316931" y="3221736"/>
            <a:ext cx="341630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20">
                <a:solidFill>
                  <a:srgbClr val="2A3796"/>
                </a:solidFill>
                <a:latin typeface="Arial"/>
                <a:cs typeface="Arial"/>
              </a:rPr>
              <a:t>2400</a:t>
            </a:r>
            <a:endParaRPr sz="1100">
              <a:latin typeface="Arial"/>
              <a:cs typeface="Arial"/>
            </a:endParaRPr>
          </a:p>
        </p:txBody>
      </p:sp>
      <p:sp>
        <p:nvSpPr>
          <p:cNvPr id="71" name="object 71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301215" rIns="0" bIns="0" rtlCol="0" vert="horz">
            <a:spAutoFit/>
          </a:bodyPr>
          <a:lstStyle/>
          <a:p>
            <a:pPr marL="994410">
              <a:lnSpc>
                <a:spcPct val="100000"/>
              </a:lnSpc>
              <a:spcBef>
                <a:spcPts val="110"/>
              </a:spcBef>
            </a:pPr>
            <a:r>
              <a:rPr dirty="0"/>
              <a:t>I</a:t>
            </a:r>
            <a:r>
              <a:rPr dirty="0" spc="-20"/>
              <a:t> </a:t>
            </a:r>
            <a:r>
              <a:rPr dirty="0" spc="-125"/>
              <a:t>SHAPE</a:t>
            </a:r>
            <a:r>
              <a:rPr dirty="0" spc="-15"/>
              <a:t> </a:t>
            </a:r>
            <a:r>
              <a:rPr dirty="0" spc="240"/>
              <a:t>//</a:t>
            </a:r>
            <a:r>
              <a:rPr dirty="0" spc="-10"/>
              <a:t> </a:t>
            </a:r>
            <a:r>
              <a:rPr dirty="0" spc="40"/>
              <a:t>3600_2700</a:t>
            </a:r>
          </a:p>
        </p:txBody>
      </p:sp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755013" y="4369955"/>
            <a:ext cx="3385794" cy="1292330"/>
          </a:xfrm>
          <a:prstGeom prst="rect">
            <a:avLst/>
          </a:prstGeom>
        </p:spPr>
      </p:pic>
      <p:grpSp>
        <p:nvGrpSpPr>
          <p:cNvPr id="3" name="object 3" descr=""/>
          <p:cNvGrpSpPr/>
          <p:nvPr/>
        </p:nvGrpSpPr>
        <p:grpSpPr>
          <a:xfrm>
            <a:off x="7773352" y="4228058"/>
            <a:ext cx="3215640" cy="1283335"/>
            <a:chOff x="7773352" y="4228058"/>
            <a:chExt cx="3215640" cy="1283335"/>
          </a:xfrm>
        </p:grpSpPr>
        <p:pic>
          <p:nvPicPr>
            <p:cNvPr id="4" name="object 4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773352" y="4454880"/>
              <a:ext cx="3215639" cy="1056055"/>
            </a:xfrm>
            <a:prstGeom prst="rect">
              <a:avLst/>
            </a:prstGeom>
          </p:spPr>
        </p:pic>
        <p:sp>
          <p:nvSpPr>
            <p:cNvPr id="5" name="object 5" descr=""/>
            <p:cNvSpPr/>
            <p:nvPr/>
          </p:nvSpPr>
          <p:spPr>
            <a:xfrm>
              <a:off x="10475264" y="4228058"/>
              <a:ext cx="76200" cy="401955"/>
            </a:xfrm>
            <a:custGeom>
              <a:avLst/>
              <a:gdLst/>
              <a:ahLst/>
              <a:cxnLst/>
              <a:rect l="l" t="t" r="r" b="b"/>
              <a:pathLst>
                <a:path w="76200" h="401954">
                  <a:moveTo>
                    <a:pt x="41275" y="63500"/>
                  </a:moveTo>
                  <a:lnTo>
                    <a:pt x="34925" y="63500"/>
                  </a:lnTo>
                  <a:lnTo>
                    <a:pt x="34925" y="401396"/>
                  </a:lnTo>
                  <a:lnTo>
                    <a:pt x="41275" y="401396"/>
                  </a:lnTo>
                  <a:lnTo>
                    <a:pt x="41275" y="63500"/>
                  </a:lnTo>
                  <a:close/>
                </a:path>
                <a:path w="76200" h="401954">
                  <a:moveTo>
                    <a:pt x="38100" y="0"/>
                  </a:moveTo>
                  <a:lnTo>
                    <a:pt x="0" y="76200"/>
                  </a:lnTo>
                  <a:lnTo>
                    <a:pt x="34925" y="76200"/>
                  </a:lnTo>
                  <a:lnTo>
                    <a:pt x="34925" y="63500"/>
                  </a:lnTo>
                  <a:lnTo>
                    <a:pt x="69850" y="63500"/>
                  </a:lnTo>
                  <a:lnTo>
                    <a:pt x="38100" y="0"/>
                  </a:lnTo>
                  <a:close/>
                </a:path>
                <a:path w="76200" h="401954">
                  <a:moveTo>
                    <a:pt x="69850" y="63500"/>
                  </a:moveTo>
                  <a:lnTo>
                    <a:pt x="41275" y="63500"/>
                  </a:lnTo>
                  <a:lnTo>
                    <a:pt x="41275" y="76200"/>
                  </a:lnTo>
                  <a:lnTo>
                    <a:pt x="76200" y="76200"/>
                  </a:lnTo>
                  <a:lnTo>
                    <a:pt x="69850" y="63500"/>
                  </a:lnTo>
                  <a:close/>
                </a:path>
              </a:pathLst>
            </a:custGeom>
            <a:solidFill>
              <a:srgbClr val="C55A11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6" name="object 6" descr=""/>
          <p:cNvSpPr txBox="1"/>
          <p:nvPr/>
        </p:nvSpPr>
        <p:spPr>
          <a:xfrm>
            <a:off x="10313454" y="4080255"/>
            <a:ext cx="356235" cy="13208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700" spc="-10">
                <a:solidFill>
                  <a:srgbClr val="C55A11"/>
                </a:solidFill>
                <a:latin typeface="Arial"/>
                <a:cs typeface="Arial"/>
              </a:rPr>
              <a:t>Cooking</a:t>
            </a:r>
            <a:endParaRPr sz="700">
              <a:latin typeface="Arial"/>
              <a:cs typeface="Arial"/>
            </a:endParaRPr>
          </a:p>
        </p:txBody>
      </p:sp>
      <p:sp>
        <p:nvSpPr>
          <p:cNvPr id="7" name="object 7" descr=""/>
          <p:cNvSpPr txBox="1"/>
          <p:nvPr/>
        </p:nvSpPr>
        <p:spPr>
          <a:xfrm>
            <a:off x="9090812" y="4071111"/>
            <a:ext cx="511809" cy="13208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700" spc="-10">
                <a:solidFill>
                  <a:srgbClr val="C55A11"/>
                </a:solidFill>
                <a:latin typeface="Arial"/>
                <a:cs typeface="Arial"/>
              </a:rPr>
              <a:t>Preparation</a:t>
            </a:r>
            <a:endParaRPr sz="700">
              <a:latin typeface="Arial"/>
              <a:cs typeface="Arial"/>
            </a:endParaRPr>
          </a:p>
        </p:txBody>
      </p:sp>
      <p:grpSp>
        <p:nvGrpSpPr>
          <p:cNvPr id="8" name="object 8" descr=""/>
          <p:cNvGrpSpPr/>
          <p:nvPr/>
        </p:nvGrpSpPr>
        <p:grpSpPr>
          <a:xfrm>
            <a:off x="7804263" y="4228058"/>
            <a:ext cx="3161665" cy="1635760"/>
            <a:chOff x="7804263" y="4228058"/>
            <a:chExt cx="3161665" cy="1635760"/>
          </a:xfrm>
        </p:grpSpPr>
        <p:pic>
          <p:nvPicPr>
            <p:cNvPr id="9" name="object 9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9327311" y="4228058"/>
              <a:ext cx="76200" cy="233171"/>
            </a:xfrm>
            <a:prstGeom prst="rect">
              <a:avLst/>
            </a:prstGeom>
          </p:spPr>
        </p:pic>
        <p:sp>
          <p:nvSpPr>
            <p:cNvPr id="10" name="object 10" descr=""/>
            <p:cNvSpPr/>
            <p:nvPr/>
          </p:nvSpPr>
          <p:spPr>
            <a:xfrm>
              <a:off x="8176234" y="4510620"/>
              <a:ext cx="643890" cy="864869"/>
            </a:xfrm>
            <a:custGeom>
              <a:avLst/>
              <a:gdLst/>
              <a:ahLst/>
              <a:cxnLst/>
              <a:rect l="l" t="t" r="r" b="b"/>
              <a:pathLst>
                <a:path w="643890" h="864870">
                  <a:moveTo>
                    <a:pt x="0" y="0"/>
                  </a:moveTo>
                  <a:lnTo>
                    <a:pt x="643470" y="0"/>
                  </a:lnTo>
                  <a:lnTo>
                    <a:pt x="643470" y="864814"/>
                  </a:lnTo>
                  <a:lnTo>
                    <a:pt x="0" y="864814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C55A11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" name="object 11" descr=""/>
            <p:cNvSpPr/>
            <p:nvPr/>
          </p:nvSpPr>
          <p:spPr>
            <a:xfrm>
              <a:off x="7810613" y="4510620"/>
              <a:ext cx="311150" cy="864869"/>
            </a:xfrm>
            <a:custGeom>
              <a:avLst/>
              <a:gdLst/>
              <a:ahLst/>
              <a:cxnLst/>
              <a:rect l="l" t="t" r="r" b="b"/>
              <a:pathLst>
                <a:path w="311150" h="864870">
                  <a:moveTo>
                    <a:pt x="0" y="0"/>
                  </a:moveTo>
                  <a:lnTo>
                    <a:pt x="310556" y="0"/>
                  </a:lnTo>
                  <a:lnTo>
                    <a:pt x="310556" y="864815"/>
                  </a:lnTo>
                  <a:lnTo>
                    <a:pt x="0" y="864815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C55A11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" name="object 12" descr=""/>
            <p:cNvSpPr/>
            <p:nvPr/>
          </p:nvSpPr>
          <p:spPr>
            <a:xfrm>
              <a:off x="9924173" y="5047119"/>
              <a:ext cx="695325" cy="328930"/>
            </a:xfrm>
            <a:custGeom>
              <a:avLst/>
              <a:gdLst/>
              <a:ahLst/>
              <a:cxnLst/>
              <a:rect l="l" t="t" r="r" b="b"/>
              <a:pathLst>
                <a:path w="695325" h="328929">
                  <a:moveTo>
                    <a:pt x="0" y="0"/>
                  </a:moveTo>
                  <a:lnTo>
                    <a:pt x="695324" y="0"/>
                  </a:lnTo>
                  <a:lnTo>
                    <a:pt x="695324" y="328321"/>
                  </a:lnTo>
                  <a:lnTo>
                    <a:pt x="0" y="328321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C55A11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" name="object 13" descr=""/>
            <p:cNvSpPr/>
            <p:nvPr/>
          </p:nvSpPr>
          <p:spPr>
            <a:xfrm>
              <a:off x="9924173" y="4510620"/>
              <a:ext cx="695325" cy="498475"/>
            </a:xfrm>
            <a:custGeom>
              <a:avLst/>
              <a:gdLst/>
              <a:ahLst/>
              <a:cxnLst/>
              <a:rect l="l" t="t" r="r" b="b"/>
              <a:pathLst>
                <a:path w="695325" h="498475">
                  <a:moveTo>
                    <a:pt x="0" y="0"/>
                  </a:moveTo>
                  <a:lnTo>
                    <a:pt x="695324" y="0"/>
                  </a:lnTo>
                  <a:lnTo>
                    <a:pt x="695324" y="498102"/>
                  </a:lnTo>
                  <a:lnTo>
                    <a:pt x="0" y="498102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C55A11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" name="object 14" descr=""/>
            <p:cNvSpPr/>
            <p:nvPr/>
          </p:nvSpPr>
          <p:spPr>
            <a:xfrm>
              <a:off x="8867469" y="4510620"/>
              <a:ext cx="1009015" cy="864869"/>
            </a:xfrm>
            <a:custGeom>
              <a:avLst/>
              <a:gdLst/>
              <a:ahLst/>
              <a:cxnLst/>
              <a:rect l="l" t="t" r="r" b="b"/>
              <a:pathLst>
                <a:path w="1009015" h="864870">
                  <a:moveTo>
                    <a:pt x="0" y="0"/>
                  </a:moveTo>
                  <a:lnTo>
                    <a:pt x="1008930" y="0"/>
                  </a:lnTo>
                  <a:lnTo>
                    <a:pt x="1008930" y="864814"/>
                  </a:lnTo>
                  <a:lnTo>
                    <a:pt x="0" y="864814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C55A11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" name="object 15" descr=""/>
            <p:cNvSpPr/>
            <p:nvPr/>
          </p:nvSpPr>
          <p:spPr>
            <a:xfrm>
              <a:off x="10648962" y="4510620"/>
              <a:ext cx="311150" cy="864869"/>
            </a:xfrm>
            <a:custGeom>
              <a:avLst/>
              <a:gdLst/>
              <a:ahLst/>
              <a:cxnLst/>
              <a:rect l="l" t="t" r="r" b="b"/>
              <a:pathLst>
                <a:path w="311150" h="864870">
                  <a:moveTo>
                    <a:pt x="0" y="0"/>
                  </a:moveTo>
                  <a:lnTo>
                    <a:pt x="310556" y="0"/>
                  </a:lnTo>
                  <a:lnTo>
                    <a:pt x="310556" y="864815"/>
                  </a:lnTo>
                  <a:lnTo>
                    <a:pt x="0" y="864815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C55A11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" name="object 16" descr=""/>
            <p:cNvSpPr/>
            <p:nvPr/>
          </p:nvSpPr>
          <p:spPr>
            <a:xfrm>
              <a:off x="7832699" y="5229085"/>
              <a:ext cx="2941320" cy="635000"/>
            </a:xfrm>
            <a:custGeom>
              <a:avLst/>
              <a:gdLst/>
              <a:ahLst/>
              <a:cxnLst/>
              <a:rect l="l" t="t" r="r" b="b"/>
              <a:pathLst>
                <a:path w="2941320" h="635000">
                  <a:moveTo>
                    <a:pt x="76200" y="410692"/>
                  </a:moveTo>
                  <a:lnTo>
                    <a:pt x="41275" y="410692"/>
                  </a:lnTo>
                  <a:lnTo>
                    <a:pt x="41275" y="36957"/>
                  </a:lnTo>
                  <a:lnTo>
                    <a:pt x="34925" y="36957"/>
                  </a:lnTo>
                  <a:lnTo>
                    <a:pt x="34925" y="410692"/>
                  </a:lnTo>
                  <a:lnTo>
                    <a:pt x="0" y="410692"/>
                  </a:lnTo>
                  <a:lnTo>
                    <a:pt x="38100" y="486892"/>
                  </a:lnTo>
                  <a:lnTo>
                    <a:pt x="69850" y="423392"/>
                  </a:lnTo>
                  <a:lnTo>
                    <a:pt x="76200" y="410692"/>
                  </a:lnTo>
                  <a:close/>
                </a:path>
                <a:path w="2941320" h="635000">
                  <a:moveTo>
                    <a:pt x="724877" y="410692"/>
                  </a:moveTo>
                  <a:lnTo>
                    <a:pt x="689952" y="410692"/>
                  </a:lnTo>
                  <a:lnTo>
                    <a:pt x="689952" y="36957"/>
                  </a:lnTo>
                  <a:lnTo>
                    <a:pt x="683602" y="36957"/>
                  </a:lnTo>
                  <a:lnTo>
                    <a:pt x="683602" y="410692"/>
                  </a:lnTo>
                  <a:lnTo>
                    <a:pt x="648677" y="410692"/>
                  </a:lnTo>
                  <a:lnTo>
                    <a:pt x="686777" y="486892"/>
                  </a:lnTo>
                  <a:lnTo>
                    <a:pt x="718527" y="423392"/>
                  </a:lnTo>
                  <a:lnTo>
                    <a:pt x="724877" y="410692"/>
                  </a:lnTo>
                  <a:close/>
                </a:path>
                <a:path w="2941320" h="635000">
                  <a:moveTo>
                    <a:pt x="2095982" y="594258"/>
                  </a:moveTo>
                  <a:lnTo>
                    <a:pt x="2093366" y="593051"/>
                  </a:lnTo>
                  <a:lnTo>
                    <a:pt x="2018652" y="558507"/>
                  </a:lnTo>
                  <a:lnTo>
                    <a:pt x="2019706" y="593051"/>
                  </a:lnTo>
                  <a:lnTo>
                    <a:pt x="1715312" y="593420"/>
                  </a:lnTo>
                  <a:lnTo>
                    <a:pt x="1715312" y="36957"/>
                  </a:lnTo>
                  <a:lnTo>
                    <a:pt x="1708962" y="36957"/>
                  </a:lnTo>
                  <a:lnTo>
                    <a:pt x="1708962" y="599770"/>
                  </a:lnTo>
                  <a:lnTo>
                    <a:pt x="2019896" y="599401"/>
                  </a:lnTo>
                  <a:lnTo>
                    <a:pt x="2020989" y="634682"/>
                  </a:lnTo>
                  <a:lnTo>
                    <a:pt x="2086432" y="599401"/>
                  </a:lnTo>
                  <a:lnTo>
                    <a:pt x="2095982" y="594258"/>
                  </a:lnTo>
                  <a:close/>
                </a:path>
                <a:path w="2941320" h="635000">
                  <a:moveTo>
                    <a:pt x="2523820" y="438073"/>
                  </a:moveTo>
                  <a:lnTo>
                    <a:pt x="2488895" y="438073"/>
                  </a:lnTo>
                  <a:lnTo>
                    <a:pt x="2488895" y="0"/>
                  </a:lnTo>
                  <a:lnTo>
                    <a:pt x="2482545" y="0"/>
                  </a:lnTo>
                  <a:lnTo>
                    <a:pt x="2482545" y="438073"/>
                  </a:lnTo>
                  <a:lnTo>
                    <a:pt x="2447620" y="438073"/>
                  </a:lnTo>
                  <a:lnTo>
                    <a:pt x="2485720" y="514273"/>
                  </a:lnTo>
                  <a:lnTo>
                    <a:pt x="2517470" y="450773"/>
                  </a:lnTo>
                  <a:lnTo>
                    <a:pt x="2523820" y="438073"/>
                  </a:lnTo>
                  <a:close/>
                </a:path>
                <a:path w="2941320" h="635000">
                  <a:moveTo>
                    <a:pt x="2940761" y="48818"/>
                  </a:moveTo>
                  <a:lnTo>
                    <a:pt x="2934411" y="48818"/>
                  </a:lnTo>
                  <a:lnTo>
                    <a:pt x="2934411" y="591032"/>
                  </a:lnTo>
                  <a:lnTo>
                    <a:pt x="2857068" y="591375"/>
                  </a:lnTo>
                  <a:lnTo>
                    <a:pt x="2855950" y="556120"/>
                  </a:lnTo>
                  <a:lnTo>
                    <a:pt x="2781008" y="596633"/>
                  </a:lnTo>
                  <a:lnTo>
                    <a:pt x="2858389" y="632282"/>
                  </a:lnTo>
                  <a:lnTo>
                    <a:pt x="2857284" y="597776"/>
                  </a:lnTo>
                  <a:lnTo>
                    <a:pt x="2844482" y="597776"/>
                  </a:lnTo>
                  <a:lnTo>
                    <a:pt x="2857271" y="597725"/>
                  </a:lnTo>
                  <a:lnTo>
                    <a:pt x="2940761" y="597357"/>
                  </a:lnTo>
                  <a:lnTo>
                    <a:pt x="2940761" y="594194"/>
                  </a:lnTo>
                  <a:lnTo>
                    <a:pt x="2940761" y="591032"/>
                  </a:lnTo>
                  <a:lnTo>
                    <a:pt x="2940761" y="48818"/>
                  </a:lnTo>
                  <a:close/>
                </a:path>
              </a:pathLst>
            </a:custGeom>
            <a:solidFill>
              <a:srgbClr val="C55A11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7" name="object 17" descr=""/>
          <p:cNvSpPr txBox="1"/>
          <p:nvPr/>
        </p:nvSpPr>
        <p:spPr>
          <a:xfrm>
            <a:off x="7701927" y="5744463"/>
            <a:ext cx="2853055" cy="46228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2294255" algn="l"/>
              </a:tabLst>
            </a:pPr>
            <a:r>
              <a:rPr dirty="0" sz="700">
                <a:solidFill>
                  <a:srgbClr val="C55A11"/>
                </a:solidFill>
                <a:latin typeface="Arial"/>
                <a:cs typeface="Arial"/>
              </a:rPr>
              <a:t>Consumables</a:t>
            </a:r>
            <a:r>
              <a:rPr dirty="0" sz="700" spc="210">
                <a:solidFill>
                  <a:srgbClr val="C55A11"/>
                </a:solidFill>
                <a:latin typeface="Arial"/>
                <a:cs typeface="Arial"/>
              </a:rPr>
              <a:t>  </a:t>
            </a:r>
            <a:r>
              <a:rPr dirty="0" sz="700" spc="-10">
                <a:solidFill>
                  <a:srgbClr val="C55A11"/>
                </a:solidFill>
                <a:latin typeface="Arial"/>
                <a:cs typeface="Arial"/>
              </a:rPr>
              <a:t>Cooking</a:t>
            </a:r>
            <a:r>
              <a:rPr dirty="0" sz="700">
                <a:solidFill>
                  <a:srgbClr val="C55A11"/>
                </a:solidFill>
                <a:latin typeface="Arial"/>
                <a:cs typeface="Arial"/>
              </a:rPr>
              <a:t>	</a:t>
            </a:r>
            <a:r>
              <a:rPr dirty="0" sz="700" spc="-10">
                <a:solidFill>
                  <a:srgbClr val="C55A11"/>
                </a:solidFill>
                <a:latin typeface="Arial"/>
                <a:cs typeface="Arial"/>
              </a:rPr>
              <a:t>Consumables</a:t>
            </a:r>
            <a:endParaRPr sz="7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475"/>
              </a:spcBef>
            </a:pPr>
            <a:endParaRPr sz="700">
              <a:latin typeface="Arial"/>
              <a:cs typeface="Arial"/>
            </a:endParaRPr>
          </a:p>
          <a:p>
            <a:pPr marL="779145">
              <a:lnSpc>
                <a:spcPct val="100000"/>
              </a:lnSpc>
            </a:pPr>
            <a:r>
              <a:rPr dirty="0" sz="1100" spc="-65">
                <a:solidFill>
                  <a:srgbClr val="2E3A93"/>
                </a:solidFill>
                <a:latin typeface="Arial"/>
                <a:cs typeface="Arial"/>
              </a:rPr>
              <a:t>KITCHEN</a:t>
            </a:r>
            <a:r>
              <a:rPr dirty="0" sz="1100" spc="-25">
                <a:solidFill>
                  <a:srgbClr val="2E3A93"/>
                </a:solidFill>
                <a:latin typeface="Arial"/>
                <a:cs typeface="Arial"/>
              </a:rPr>
              <a:t> </a:t>
            </a:r>
            <a:r>
              <a:rPr dirty="0" sz="1100" spc="-45">
                <a:solidFill>
                  <a:srgbClr val="2E3A93"/>
                </a:solidFill>
                <a:latin typeface="Arial"/>
                <a:cs typeface="Arial"/>
              </a:rPr>
              <a:t>FUNCTION</a:t>
            </a:r>
            <a:r>
              <a:rPr dirty="0" sz="1100" spc="-25">
                <a:solidFill>
                  <a:srgbClr val="2E3A93"/>
                </a:solidFill>
                <a:latin typeface="Arial"/>
                <a:cs typeface="Arial"/>
              </a:rPr>
              <a:t> </a:t>
            </a:r>
            <a:r>
              <a:rPr dirty="0" sz="1100" spc="-10">
                <a:solidFill>
                  <a:srgbClr val="2E3A93"/>
                </a:solidFill>
                <a:latin typeface="Arial"/>
                <a:cs typeface="Arial"/>
              </a:rPr>
              <a:t>DIAGRAM</a:t>
            </a:r>
            <a:endParaRPr sz="1100">
              <a:latin typeface="Arial"/>
              <a:cs typeface="Arial"/>
            </a:endParaRPr>
          </a:p>
        </p:txBody>
      </p:sp>
      <p:grpSp>
        <p:nvGrpSpPr>
          <p:cNvPr id="18" name="object 18" descr=""/>
          <p:cNvGrpSpPr/>
          <p:nvPr/>
        </p:nvGrpSpPr>
        <p:grpSpPr>
          <a:xfrm>
            <a:off x="1182321" y="1113078"/>
            <a:ext cx="4004945" cy="2745740"/>
            <a:chOff x="1182321" y="1113078"/>
            <a:chExt cx="4004945" cy="2745740"/>
          </a:xfrm>
        </p:grpSpPr>
        <p:pic>
          <p:nvPicPr>
            <p:cNvPr id="19" name="object 19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182321" y="1113078"/>
              <a:ext cx="4004688" cy="2745422"/>
            </a:xfrm>
            <a:prstGeom prst="rect">
              <a:avLst/>
            </a:prstGeom>
          </p:spPr>
        </p:pic>
        <p:sp>
          <p:nvSpPr>
            <p:cNvPr id="20" name="object 20" descr=""/>
            <p:cNvSpPr/>
            <p:nvPr/>
          </p:nvSpPr>
          <p:spPr>
            <a:xfrm>
              <a:off x="5153875" y="1951278"/>
              <a:ext cx="0" cy="1095375"/>
            </a:xfrm>
            <a:custGeom>
              <a:avLst/>
              <a:gdLst/>
              <a:ahLst/>
              <a:cxnLst/>
              <a:rect l="l" t="t" r="r" b="b"/>
              <a:pathLst>
                <a:path w="0" h="1095375">
                  <a:moveTo>
                    <a:pt x="0" y="0"/>
                  </a:moveTo>
                  <a:lnTo>
                    <a:pt x="1" y="1095370"/>
                  </a:lnTo>
                </a:path>
              </a:pathLst>
            </a:custGeom>
            <a:ln w="9525">
              <a:solidFill>
                <a:srgbClr val="283691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1" name="object 21" descr=""/>
            <p:cNvSpPr/>
            <p:nvPr/>
          </p:nvSpPr>
          <p:spPr>
            <a:xfrm>
              <a:off x="1210528" y="1951278"/>
              <a:ext cx="0" cy="1809114"/>
            </a:xfrm>
            <a:custGeom>
              <a:avLst/>
              <a:gdLst/>
              <a:ahLst/>
              <a:cxnLst/>
              <a:rect l="l" t="t" r="r" b="b"/>
              <a:pathLst>
                <a:path w="0" h="1809114">
                  <a:moveTo>
                    <a:pt x="0" y="0"/>
                  </a:moveTo>
                  <a:lnTo>
                    <a:pt x="1" y="1809031"/>
                  </a:lnTo>
                </a:path>
              </a:pathLst>
            </a:custGeom>
            <a:ln w="9525">
              <a:solidFill>
                <a:srgbClr val="283691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2" name="object 22" descr=""/>
            <p:cNvSpPr/>
            <p:nvPr/>
          </p:nvSpPr>
          <p:spPr>
            <a:xfrm>
              <a:off x="1210528" y="3760317"/>
              <a:ext cx="976630" cy="0"/>
            </a:xfrm>
            <a:custGeom>
              <a:avLst/>
              <a:gdLst/>
              <a:ahLst/>
              <a:cxnLst/>
              <a:rect l="l" t="t" r="r" b="b"/>
              <a:pathLst>
                <a:path w="976630" h="0">
                  <a:moveTo>
                    <a:pt x="0" y="0"/>
                  </a:moveTo>
                  <a:lnTo>
                    <a:pt x="976624" y="1"/>
                  </a:lnTo>
                </a:path>
              </a:pathLst>
            </a:custGeom>
            <a:ln w="9525">
              <a:solidFill>
                <a:srgbClr val="283691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23" name="object 23" descr=""/>
          <p:cNvSpPr txBox="1"/>
          <p:nvPr/>
        </p:nvSpPr>
        <p:spPr>
          <a:xfrm>
            <a:off x="5332234" y="2389632"/>
            <a:ext cx="322580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15">
                <a:solidFill>
                  <a:srgbClr val="2E3A93"/>
                </a:solidFill>
                <a:latin typeface="Arial"/>
                <a:cs typeface="Arial"/>
              </a:rPr>
              <a:t>1000</a:t>
            </a:r>
            <a:endParaRPr sz="1100">
              <a:latin typeface="Arial"/>
              <a:cs typeface="Arial"/>
            </a:endParaRPr>
          </a:p>
        </p:txBody>
      </p:sp>
      <p:sp>
        <p:nvSpPr>
          <p:cNvPr id="24" name="object 24" descr=""/>
          <p:cNvSpPr txBox="1"/>
          <p:nvPr/>
        </p:nvSpPr>
        <p:spPr>
          <a:xfrm>
            <a:off x="1578698" y="3813048"/>
            <a:ext cx="273685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25">
                <a:solidFill>
                  <a:srgbClr val="2E3A93"/>
                </a:solidFill>
                <a:latin typeface="Arial"/>
                <a:cs typeface="Arial"/>
              </a:rPr>
              <a:t>900</a:t>
            </a:r>
            <a:endParaRPr sz="1100">
              <a:latin typeface="Arial"/>
              <a:cs typeface="Arial"/>
            </a:endParaRPr>
          </a:p>
        </p:txBody>
      </p:sp>
      <p:sp>
        <p:nvSpPr>
          <p:cNvPr id="25" name="object 25" descr=""/>
          <p:cNvSpPr txBox="1"/>
          <p:nvPr/>
        </p:nvSpPr>
        <p:spPr>
          <a:xfrm>
            <a:off x="768891" y="2727960"/>
            <a:ext cx="309880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40">
                <a:solidFill>
                  <a:srgbClr val="2E3A93"/>
                </a:solidFill>
                <a:latin typeface="Arial"/>
                <a:cs typeface="Arial"/>
              </a:rPr>
              <a:t>1670</a:t>
            </a:r>
            <a:endParaRPr sz="1100">
              <a:latin typeface="Arial"/>
              <a:cs typeface="Arial"/>
            </a:endParaRPr>
          </a:p>
        </p:txBody>
      </p:sp>
      <p:grpSp>
        <p:nvGrpSpPr>
          <p:cNvPr id="26" name="object 26" descr=""/>
          <p:cNvGrpSpPr/>
          <p:nvPr/>
        </p:nvGrpSpPr>
        <p:grpSpPr>
          <a:xfrm>
            <a:off x="1436159" y="4519002"/>
            <a:ext cx="106680" cy="1066165"/>
            <a:chOff x="1436159" y="4519002"/>
            <a:chExt cx="106680" cy="1066165"/>
          </a:xfrm>
        </p:grpSpPr>
        <p:sp>
          <p:nvSpPr>
            <p:cNvPr id="27" name="object 27" descr=""/>
            <p:cNvSpPr/>
            <p:nvPr/>
          </p:nvSpPr>
          <p:spPr>
            <a:xfrm>
              <a:off x="1436159" y="5579821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80" h="0">
                  <a:moveTo>
                    <a:pt x="106522" y="0"/>
                  </a:moveTo>
                  <a:lnTo>
                    <a:pt x="0" y="1"/>
                  </a:lnTo>
                </a:path>
              </a:pathLst>
            </a:custGeom>
            <a:ln w="9525">
              <a:solidFill>
                <a:srgbClr val="4F59A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8" name="object 28" descr=""/>
            <p:cNvSpPr/>
            <p:nvPr/>
          </p:nvSpPr>
          <p:spPr>
            <a:xfrm>
              <a:off x="1489430" y="4523765"/>
              <a:ext cx="0" cy="1056640"/>
            </a:xfrm>
            <a:custGeom>
              <a:avLst/>
              <a:gdLst/>
              <a:ahLst/>
              <a:cxnLst/>
              <a:rect l="l" t="t" r="r" b="b"/>
              <a:pathLst>
                <a:path w="0" h="1056639">
                  <a:moveTo>
                    <a:pt x="0" y="0"/>
                  </a:moveTo>
                  <a:lnTo>
                    <a:pt x="1" y="1056060"/>
                  </a:lnTo>
                </a:path>
              </a:pathLst>
            </a:custGeom>
            <a:ln w="9525">
              <a:solidFill>
                <a:srgbClr val="2F3B92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9" name="object 29" descr=""/>
            <p:cNvSpPr/>
            <p:nvPr/>
          </p:nvSpPr>
          <p:spPr>
            <a:xfrm>
              <a:off x="1436159" y="4523765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80" h="0">
                  <a:moveTo>
                    <a:pt x="106522" y="0"/>
                  </a:moveTo>
                  <a:lnTo>
                    <a:pt x="0" y="1"/>
                  </a:lnTo>
                </a:path>
              </a:pathLst>
            </a:custGeom>
            <a:ln w="9525">
              <a:solidFill>
                <a:srgbClr val="4F59A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30" name="object 30" descr=""/>
          <p:cNvSpPr txBox="1"/>
          <p:nvPr/>
        </p:nvSpPr>
        <p:spPr>
          <a:xfrm>
            <a:off x="1092178" y="4946904"/>
            <a:ext cx="262255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25">
                <a:solidFill>
                  <a:srgbClr val="2A3796"/>
                </a:solidFill>
                <a:latin typeface="Arial"/>
                <a:cs typeface="Arial"/>
              </a:rPr>
              <a:t>870</a:t>
            </a:r>
            <a:endParaRPr sz="1100">
              <a:latin typeface="Arial"/>
              <a:cs typeface="Arial"/>
            </a:endParaRPr>
          </a:p>
        </p:txBody>
      </p:sp>
      <p:grpSp>
        <p:nvGrpSpPr>
          <p:cNvPr id="31" name="object 31" descr=""/>
          <p:cNvGrpSpPr/>
          <p:nvPr/>
        </p:nvGrpSpPr>
        <p:grpSpPr>
          <a:xfrm>
            <a:off x="1830044" y="5812612"/>
            <a:ext cx="3235960" cy="116205"/>
            <a:chOff x="1830044" y="5812612"/>
            <a:chExt cx="3235960" cy="116205"/>
          </a:xfrm>
        </p:grpSpPr>
        <p:sp>
          <p:nvSpPr>
            <p:cNvPr id="32" name="object 32" descr=""/>
            <p:cNvSpPr/>
            <p:nvPr/>
          </p:nvSpPr>
          <p:spPr>
            <a:xfrm>
              <a:off x="1839607" y="5817374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0"/>
                  </a:moveTo>
                  <a:lnTo>
                    <a:pt x="1" y="106522"/>
                  </a:lnTo>
                </a:path>
              </a:pathLst>
            </a:custGeom>
            <a:ln w="9525">
              <a:solidFill>
                <a:srgbClr val="4F59A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3" name="object 33" descr=""/>
            <p:cNvSpPr/>
            <p:nvPr/>
          </p:nvSpPr>
          <p:spPr>
            <a:xfrm>
              <a:off x="1834807" y="5872789"/>
              <a:ext cx="3226435" cy="0"/>
            </a:xfrm>
            <a:custGeom>
              <a:avLst/>
              <a:gdLst/>
              <a:ahLst/>
              <a:cxnLst/>
              <a:rect l="l" t="t" r="r" b="b"/>
              <a:pathLst>
                <a:path w="3226435" h="0">
                  <a:moveTo>
                    <a:pt x="0" y="0"/>
                  </a:moveTo>
                  <a:lnTo>
                    <a:pt x="3226281" y="1"/>
                  </a:lnTo>
                </a:path>
              </a:pathLst>
            </a:custGeom>
            <a:ln w="9525">
              <a:solidFill>
                <a:srgbClr val="2F3B92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34" name="object 34" descr=""/>
          <p:cNvSpPr txBox="1"/>
          <p:nvPr/>
        </p:nvSpPr>
        <p:spPr>
          <a:xfrm>
            <a:off x="3373945" y="5681472"/>
            <a:ext cx="332105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20">
                <a:solidFill>
                  <a:srgbClr val="2A3796"/>
                </a:solidFill>
                <a:latin typeface="Arial"/>
                <a:cs typeface="Arial"/>
              </a:rPr>
              <a:t>2700</a:t>
            </a:r>
            <a:endParaRPr sz="1100">
              <a:latin typeface="Arial"/>
              <a:cs typeface="Arial"/>
            </a:endParaRPr>
          </a:p>
        </p:txBody>
      </p:sp>
      <p:sp>
        <p:nvSpPr>
          <p:cNvPr id="35" name="object 35" descr=""/>
          <p:cNvSpPr/>
          <p:nvPr/>
        </p:nvSpPr>
        <p:spPr>
          <a:xfrm>
            <a:off x="5061089" y="5816979"/>
            <a:ext cx="0" cy="106680"/>
          </a:xfrm>
          <a:custGeom>
            <a:avLst/>
            <a:gdLst/>
            <a:ahLst/>
            <a:cxnLst/>
            <a:rect l="l" t="t" r="r" b="b"/>
            <a:pathLst>
              <a:path w="0" h="106679">
                <a:moveTo>
                  <a:pt x="0" y="0"/>
                </a:moveTo>
                <a:lnTo>
                  <a:pt x="1" y="106522"/>
                </a:lnTo>
              </a:path>
            </a:pathLst>
          </a:custGeom>
          <a:ln w="9525">
            <a:solidFill>
              <a:srgbClr val="4F59A0"/>
            </a:solidFill>
          </a:ln>
        </p:spPr>
        <p:txBody>
          <a:bodyPr wrap="square" lIns="0" tIns="0" rIns="0" bIns="0" rtlCol="0"/>
          <a:lstStyle/>
          <a:p/>
        </p:txBody>
      </p:sp>
      <p:grpSp>
        <p:nvGrpSpPr>
          <p:cNvPr id="36" name="object 36" descr=""/>
          <p:cNvGrpSpPr/>
          <p:nvPr/>
        </p:nvGrpSpPr>
        <p:grpSpPr>
          <a:xfrm>
            <a:off x="7609268" y="1282979"/>
            <a:ext cx="3272154" cy="106680"/>
            <a:chOff x="7609268" y="1282979"/>
            <a:chExt cx="3272154" cy="106680"/>
          </a:xfrm>
        </p:grpSpPr>
        <p:sp>
          <p:nvSpPr>
            <p:cNvPr id="37" name="object 37" descr=""/>
            <p:cNvSpPr/>
            <p:nvPr/>
          </p:nvSpPr>
          <p:spPr>
            <a:xfrm>
              <a:off x="8710612" y="1282979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80">
                  <a:moveTo>
                    <a:pt x="0" y="0"/>
                  </a:moveTo>
                  <a:lnTo>
                    <a:pt x="1" y="106522"/>
                  </a:lnTo>
                </a:path>
              </a:pathLst>
            </a:custGeom>
            <a:ln w="9525">
              <a:solidFill>
                <a:srgbClr val="4F59A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8" name="object 38" descr=""/>
            <p:cNvSpPr/>
            <p:nvPr/>
          </p:nvSpPr>
          <p:spPr>
            <a:xfrm>
              <a:off x="7616418" y="1333093"/>
              <a:ext cx="3258185" cy="0"/>
            </a:xfrm>
            <a:custGeom>
              <a:avLst/>
              <a:gdLst/>
              <a:ahLst/>
              <a:cxnLst/>
              <a:rect l="l" t="t" r="r" b="b"/>
              <a:pathLst>
                <a:path w="3258184" h="0">
                  <a:moveTo>
                    <a:pt x="0" y="0"/>
                  </a:moveTo>
                  <a:lnTo>
                    <a:pt x="3257791" y="1"/>
                  </a:lnTo>
                </a:path>
              </a:pathLst>
            </a:custGeom>
            <a:ln w="9525">
              <a:solidFill>
                <a:srgbClr val="2F3B92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9" name="object 39" descr=""/>
            <p:cNvSpPr/>
            <p:nvPr/>
          </p:nvSpPr>
          <p:spPr>
            <a:xfrm>
              <a:off x="7614031" y="1282979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80">
                  <a:moveTo>
                    <a:pt x="0" y="0"/>
                  </a:moveTo>
                  <a:lnTo>
                    <a:pt x="1" y="106522"/>
                  </a:lnTo>
                </a:path>
              </a:pathLst>
            </a:custGeom>
            <a:ln w="9525">
              <a:solidFill>
                <a:srgbClr val="4F59A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0" name="object 40" descr=""/>
            <p:cNvSpPr/>
            <p:nvPr/>
          </p:nvSpPr>
          <p:spPr>
            <a:xfrm>
              <a:off x="9791700" y="1282979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80">
                  <a:moveTo>
                    <a:pt x="0" y="0"/>
                  </a:moveTo>
                  <a:lnTo>
                    <a:pt x="1" y="106522"/>
                  </a:lnTo>
                </a:path>
              </a:pathLst>
            </a:custGeom>
            <a:ln w="9525">
              <a:solidFill>
                <a:srgbClr val="4F59A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1" name="object 41" descr=""/>
            <p:cNvSpPr/>
            <p:nvPr/>
          </p:nvSpPr>
          <p:spPr>
            <a:xfrm>
              <a:off x="10876585" y="1282979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80">
                  <a:moveTo>
                    <a:pt x="0" y="0"/>
                  </a:moveTo>
                  <a:lnTo>
                    <a:pt x="1" y="106522"/>
                  </a:lnTo>
                </a:path>
              </a:pathLst>
            </a:custGeom>
            <a:ln w="9525">
              <a:solidFill>
                <a:srgbClr val="4F59A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2" name="object 42" descr=""/>
            <p:cNvSpPr/>
            <p:nvPr/>
          </p:nvSpPr>
          <p:spPr>
            <a:xfrm>
              <a:off x="7999501" y="1282979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80">
                  <a:moveTo>
                    <a:pt x="0" y="0"/>
                  </a:moveTo>
                  <a:lnTo>
                    <a:pt x="1" y="106522"/>
                  </a:lnTo>
                </a:path>
              </a:pathLst>
            </a:custGeom>
            <a:ln w="9525">
              <a:solidFill>
                <a:srgbClr val="4F59A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3" name="object 43" descr=""/>
            <p:cNvSpPr/>
            <p:nvPr/>
          </p:nvSpPr>
          <p:spPr>
            <a:xfrm>
              <a:off x="10507484" y="1282979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80">
                  <a:moveTo>
                    <a:pt x="0" y="0"/>
                  </a:moveTo>
                  <a:lnTo>
                    <a:pt x="1" y="106522"/>
                  </a:lnTo>
                </a:path>
              </a:pathLst>
            </a:custGeom>
            <a:ln w="9525">
              <a:solidFill>
                <a:srgbClr val="4F59A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44" name="object 44" descr=""/>
          <p:cNvSpPr txBox="1"/>
          <p:nvPr/>
        </p:nvSpPr>
        <p:spPr>
          <a:xfrm>
            <a:off x="8340470" y="1072896"/>
            <a:ext cx="273685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25">
                <a:solidFill>
                  <a:srgbClr val="2A3796"/>
                </a:solidFill>
                <a:latin typeface="Arial"/>
                <a:cs typeface="Arial"/>
              </a:rPr>
              <a:t>600</a:t>
            </a:r>
            <a:endParaRPr sz="1100">
              <a:latin typeface="Arial"/>
              <a:cs typeface="Arial"/>
            </a:endParaRPr>
          </a:p>
        </p:txBody>
      </p:sp>
      <p:sp>
        <p:nvSpPr>
          <p:cNvPr id="45" name="object 45" descr=""/>
          <p:cNvSpPr txBox="1"/>
          <p:nvPr/>
        </p:nvSpPr>
        <p:spPr>
          <a:xfrm>
            <a:off x="9156586" y="1072896"/>
            <a:ext cx="273050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25">
                <a:solidFill>
                  <a:srgbClr val="2A3796"/>
                </a:solidFill>
                <a:latin typeface="Arial"/>
                <a:cs typeface="Arial"/>
              </a:rPr>
              <a:t>900</a:t>
            </a:r>
            <a:endParaRPr sz="1100">
              <a:latin typeface="Arial"/>
              <a:cs typeface="Arial"/>
            </a:endParaRPr>
          </a:p>
        </p:txBody>
      </p:sp>
      <p:sp>
        <p:nvSpPr>
          <p:cNvPr id="46" name="object 46" descr=""/>
          <p:cNvSpPr txBox="1"/>
          <p:nvPr/>
        </p:nvSpPr>
        <p:spPr>
          <a:xfrm>
            <a:off x="8235340" y="2615184"/>
            <a:ext cx="2023110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65">
                <a:solidFill>
                  <a:srgbClr val="2E3A93"/>
                </a:solidFill>
                <a:latin typeface="Arial"/>
                <a:cs typeface="Arial"/>
              </a:rPr>
              <a:t>KITCHEN</a:t>
            </a:r>
            <a:r>
              <a:rPr dirty="0" sz="1100" spc="-5">
                <a:solidFill>
                  <a:srgbClr val="2E3A93"/>
                </a:solidFill>
                <a:latin typeface="Arial"/>
                <a:cs typeface="Arial"/>
              </a:rPr>
              <a:t> </a:t>
            </a:r>
            <a:r>
              <a:rPr dirty="0" sz="1100" spc="-75">
                <a:solidFill>
                  <a:srgbClr val="2E3A93"/>
                </a:solidFill>
                <a:latin typeface="Arial"/>
                <a:cs typeface="Arial"/>
              </a:rPr>
              <a:t>LAYOUT</a:t>
            </a:r>
            <a:r>
              <a:rPr dirty="0" sz="1100" spc="-45">
                <a:solidFill>
                  <a:srgbClr val="2E3A93"/>
                </a:solidFill>
                <a:latin typeface="Arial"/>
                <a:cs typeface="Arial"/>
              </a:rPr>
              <a:t> </a:t>
            </a:r>
            <a:r>
              <a:rPr dirty="0" sz="1100" spc="-20">
                <a:solidFill>
                  <a:srgbClr val="2E3A93"/>
                </a:solidFill>
                <a:latin typeface="Arial"/>
                <a:cs typeface="Arial"/>
              </a:rPr>
              <a:t>DIMENSIONS</a:t>
            </a:r>
            <a:endParaRPr sz="1100">
              <a:latin typeface="Arial"/>
              <a:cs typeface="Arial"/>
            </a:endParaRPr>
          </a:p>
        </p:txBody>
      </p:sp>
      <p:sp>
        <p:nvSpPr>
          <p:cNvPr id="47" name="object 47" descr=""/>
          <p:cNvSpPr txBox="1"/>
          <p:nvPr/>
        </p:nvSpPr>
        <p:spPr>
          <a:xfrm>
            <a:off x="10039387" y="1072896"/>
            <a:ext cx="273685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25">
                <a:solidFill>
                  <a:srgbClr val="2A3796"/>
                </a:solidFill>
                <a:latin typeface="Arial"/>
                <a:cs typeface="Arial"/>
              </a:rPr>
              <a:t>600</a:t>
            </a:r>
            <a:endParaRPr sz="1100">
              <a:latin typeface="Arial"/>
              <a:cs typeface="Arial"/>
            </a:endParaRPr>
          </a:p>
        </p:txBody>
      </p:sp>
      <p:sp>
        <p:nvSpPr>
          <p:cNvPr id="48" name="object 48" descr=""/>
          <p:cNvSpPr txBox="1"/>
          <p:nvPr/>
        </p:nvSpPr>
        <p:spPr>
          <a:xfrm>
            <a:off x="7675613" y="1072896"/>
            <a:ext cx="263525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25">
                <a:solidFill>
                  <a:srgbClr val="2A3796"/>
                </a:solidFill>
                <a:latin typeface="Arial"/>
                <a:cs typeface="Arial"/>
              </a:rPr>
              <a:t>300</a:t>
            </a:r>
            <a:endParaRPr sz="1100">
              <a:latin typeface="Arial"/>
              <a:cs typeface="Arial"/>
            </a:endParaRPr>
          </a:p>
        </p:txBody>
      </p:sp>
      <p:sp>
        <p:nvSpPr>
          <p:cNvPr id="49" name="object 49" descr=""/>
          <p:cNvSpPr txBox="1"/>
          <p:nvPr/>
        </p:nvSpPr>
        <p:spPr>
          <a:xfrm>
            <a:off x="10565485" y="1072896"/>
            <a:ext cx="263525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25">
                <a:solidFill>
                  <a:srgbClr val="2A3796"/>
                </a:solidFill>
                <a:latin typeface="Arial"/>
                <a:cs typeface="Arial"/>
              </a:rPr>
              <a:t>300</a:t>
            </a:r>
            <a:endParaRPr sz="1100">
              <a:latin typeface="Arial"/>
              <a:cs typeface="Arial"/>
            </a:endParaRPr>
          </a:p>
        </p:txBody>
      </p:sp>
      <p:graphicFrame>
        <p:nvGraphicFramePr>
          <p:cNvPr id="50" name="object 50" descr=""/>
          <p:cNvGraphicFramePr>
            <a:graphicFrameLocks noGrp="1"/>
          </p:cNvGraphicFramePr>
          <p:nvPr/>
        </p:nvGraphicFramePr>
        <p:xfrm>
          <a:off x="7610170" y="1552282"/>
          <a:ext cx="3345179" cy="7543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84810"/>
                <a:gridCol w="711200"/>
                <a:gridCol w="1081405"/>
                <a:gridCol w="716280"/>
                <a:gridCol w="367030"/>
              </a:tblGrid>
              <a:tr h="75438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403F3D"/>
                      </a:solidFill>
                      <a:prstDash val="solid"/>
                    </a:lnL>
                    <a:lnR w="9525">
                      <a:solidFill>
                        <a:srgbClr val="403F3D"/>
                      </a:solidFill>
                      <a:prstDash val="solid"/>
                    </a:lnR>
                    <a:lnT w="9525">
                      <a:solidFill>
                        <a:srgbClr val="403F3D"/>
                      </a:solidFill>
                      <a:prstDash val="solid"/>
                    </a:lnT>
                    <a:lnB w="9525">
                      <a:solidFill>
                        <a:srgbClr val="403F3D"/>
                      </a:solidFill>
                      <a:prstDash val="solid"/>
                    </a:lnB>
                    <a:solidFill>
                      <a:srgbClr val="E4E3E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403F3D"/>
                      </a:solidFill>
                      <a:prstDash val="solid"/>
                    </a:lnL>
                    <a:lnR w="9525">
                      <a:solidFill>
                        <a:srgbClr val="403F3D"/>
                      </a:solidFill>
                      <a:prstDash val="solid"/>
                    </a:lnR>
                    <a:lnT w="9525">
                      <a:solidFill>
                        <a:srgbClr val="403F3D"/>
                      </a:solidFill>
                      <a:prstDash val="solid"/>
                    </a:lnT>
                    <a:lnB w="9525">
                      <a:solidFill>
                        <a:srgbClr val="403F3D"/>
                      </a:solidFill>
                      <a:prstDash val="solid"/>
                    </a:lnB>
                    <a:solidFill>
                      <a:srgbClr val="E4E3E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403F3D"/>
                      </a:solidFill>
                      <a:prstDash val="solid"/>
                    </a:lnL>
                    <a:lnR w="9525">
                      <a:solidFill>
                        <a:srgbClr val="403F3D"/>
                      </a:solidFill>
                      <a:prstDash val="solid"/>
                    </a:lnR>
                    <a:lnT w="9525">
                      <a:solidFill>
                        <a:srgbClr val="403F3D"/>
                      </a:solidFill>
                      <a:prstDash val="solid"/>
                    </a:lnT>
                    <a:lnB w="9525">
                      <a:solidFill>
                        <a:srgbClr val="403F3D"/>
                      </a:solidFill>
                      <a:prstDash val="solid"/>
                    </a:lnB>
                    <a:solidFill>
                      <a:srgbClr val="E4E3E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403F3D"/>
                      </a:solidFill>
                      <a:prstDash val="solid"/>
                    </a:lnL>
                    <a:lnR w="9525">
                      <a:solidFill>
                        <a:srgbClr val="403F3D"/>
                      </a:solidFill>
                      <a:prstDash val="solid"/>
                    </a:lnR>
                    <a:lnT w="9525">
                      <a:solidFill>
                        <a:srgbClr val="403F3D"/>
                      </a:solidFill>
                      <a:prstDash val="solid"/>
                    </a:lnT>
                    <a:lnB w="9525">
                      <a:solidFill>
                        <a:srgbClr val="403F3D"/>
                      </a:solidFill>
                      <a:prstDash val="solid"/>
                    </a:lnB>
                    <a:solidFill>
                      <a:srgbClr val="E4E3E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403F3D"/>
                      </a:solidFill>
                      <a:prstDash val="solid"/>
                    </a:lnL>
                    <a:lnR w="9525">
                      <a:solidFill>
                        <a:srgbClr val="403F3D"/>
                      </a:solidFill>
                      <a:prstDash val="solid"/>
                    </a:lnR>
                    <a:lnT w="9525">
                      <a:solidFill>
                        <a:srgbClr val="403F3D"/>
                      </a:solidFill>
                      <a:prstDash val="solid"/>
                    </a:lnT>
                    <a:lnB w="9525">
                      <a:solidFill>
                        <a:srgbClr val="403F3D"/>
                      </a:solidFill>
                      <a:prstDash val="solid"/>
                    </a:lnB>
                    <a:solidFill>
                      <a:srgbClr val="E4E3E3"/>
                    </a:solidFill>
                  </a:tcPr>
                </a:tc>
              </a:tr>
            </a:tbl>
          </a:graphicData>
        </a:graphic>
      </p:graphicFrame>
      <p:sp>
        <p:nvSpPr>
          <p:cNvPr id="51" name="object 51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301215" rIns="0" bIns="0" rtlCol="0" vert="horz">
            <a:spAutoFit/>
          </a:bodyPr>
          <a:lstStyle/>
          <a:p>
            <a:pPr marL="994410">
              <a:lnSpc>
                <a:spcPct val="100000"/>
              </a:lnSpc>
              <a:spcBef>
                <a:spcPts val="110"/>
              </a:spcBef>
            </a:pPr>
            <a:r>
              <a:rPr dirty="0"/>
              <a:t>I</a:t>
            </a:r>
            <a:r>
              <a:rPr dirty="0" spc="-20"/>
              <a:t> </a:t>
            </a:r>
            <a:r>
              <a:rPr dirty="0" spc="-125"/>
              <a:t>SHAPE</a:t>
            </a:r>
            <a:r>
              <a:rPr dirty="0" spc="-15"/>
              <a:t> </a:t>
            </a:r>
            <a:r>
              <a:rPr dirty="0" spc="240"/>
              <a:t>//</a:t>
            </a:r>
            <a:r>
              <a:rPr dirty="0" spc="-5"/>
              <a:t> </a:t>
            </a:r>
            <a:r>
              <a:rPr dirty="0" spc="40"/>
              <a:t>3600_2700</a:t>
            </a:r>
          </a:p>
        </p:txBody>
      </p:sp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319962" y="3332937"/>
            <a:ext cx="4056824" cy="2680188"/>
          </a:xfrm>
          <a:prstGeom prst="rect">
            <a:avLst/>
          </a:prstGeom>
        </p:spPr>
      </p:pic>
      <p:pic>
        <p:nvPicPr>
          <p:cNvPr id="3" name="object 3" descr="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903051" y="1998992"/>
            <a:ext cx="5570232" cy="3243999"/>
          </a:xfrm>
          <a:prstGeom prst="rect">
            <a:avLst/>
          </a:prstGeom>
        </p:spPr>
      </p:pic>
      <p:sp>
        <p:nvSpPr>
          <p:cNvPr id="4" name="object 4" descr=""/>
          <p:cNvSpPr/>
          <p:nvPr/>
        </p:nvSpPr>
        <p:spPr>
          <a:xfrm>
            <a:off x="8145602" y="3446424"/>
            <a:ext cx="3073400" cy="465455"/>
          </a:xfrm>
          <a:custGeom>
            <a:avLst/>
            <a:gdLst/>
            <a:ahLst/>
            <a:cxnLst/>
            <a:rect l="l" t="t" r="r" b="b"/>
            <a:pathLst>
              <a:path w="3073400" h="465454">
                <a:moveTo>
                  <a:pt x="0" y="0"/>
                </a:moveTo>
                <a:lnTo>
                  <a:pt x="3073261" y="0"/>
                </a:lnTo>
                <a:lnTo>
                  <a:pt x="3073261" y="464828"/>
                </a:lnTo>
                <a:lnTo>
                  <a:pt x="0" y="464828"/>
                </a:lnTo>
                <a:lnTo>
                  <a:pt x="0" y="0"/>
                </a:lnTo>
                <a:close/>
              </a:path>
            </a:pathLst>
          </a:custGeom>
          <a:ln w="12700">
            <a:solidFill>
              <a:srgbClr val="C55A11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" name="object 5" descr=""/>
          <p:cNvSpPr/>
          <p:nvPr/>
        </p:nvSpPr>
        <p:spPr>
          <a:xfrm>
            <a:off x="8046529" y="5074196"/>
            <a:ext cx="300355" cy="816610"/>
          </a:xfrm>
          <a:custGeom>
            <a:avLst/>
            <a:gdLst/>
            <a:ahLst/>
            <a:cxnLst/>
            <a:rect l="l" t="t" r="r" b="b"/>
            <a:pathLst>
              <a:path w="300354" h="816610">
                <a:moveTo>
                  <a:pt x="0" y="0"/>
                </a:moveTo>
                <a:lnTo>
                  <a:pt x="299983" y="0"/>
                </a:lnTo>
                <a:lnTo>
                  <a:pt x="299983" y="816496"/>
                </a:lnTo>
                <a:lnTo>
                  <a:pt x="0" y="816496"/>
                </a:lnTo>
                <a:lnTo>
                  <a:pt x="0" y="0"/>
                </a:lnTo>
                <a:close/>
              </a:path>
            </a:pathLst>
          </a:custGeom>
          <a:ln w="12700">
            <a:solidFill>
              <a:srgbClr val="C55A11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" name="object 6" descr=""/>
          <p:cNvSpPr/>
          <p:nvPr/>
        </p:nvSpPr>
        <p:spPr>
          <a:xfrm>
            <a:off x="9405759" y="5073510"/>
            <a:ext cx="939800" cy="817244"/>
          </a:xfrm>
          <a:custGeom>
            <a:avLst/>
            <a:gdLst/>
            <a:ahLst/>
            <a:cxnLst/>
            <a:rect l="l" t="t" r="r" b="b"/>
            <a:pathLst>
              <a:path w="939800" h="817245">
                <a:moveTo>
                  <a:pt x="0" y="0"/>
                </a:moveTo>
                <a:lnTo>
                  <a:pt x="939740" y="0"/>
                </a:lnTo>
                <a:lnTo>
                  <a:pt x="939740" y="817175"/>
                </a:lnTo>
                <a:lnTo>
                  <a:pt x="0" y="817175"/>
                </a:lnTo>
                <a:lnTo>
                  <a:pt x="0" y="0"/>
                </a:lnTo>
                <a:close/>
              </a:path>
            </a:pathLst>
          </a:custGeom>
          <a:ln w="12700">
            <a:solidFill>
              <a:srgbClr val="C55A11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7" name="object 7" descr=""/>
          <p:cNvSpPr/>
          <p:nvPr/>
        </p:nvSpPr>
        <p:spPr>
          <a:xfrm>
            <a:off x="8386432" y="5073510"/>
            <a:ext cx="939800" cy="817244"/>
          </a:xfrm>
          <a:custGeom>
            <a:avLst/>
            <a:gdLst/>
            <a:ahLst/>
            <a:cxnLst/>
            <a:rect l="l" t="t" r="r" b="b"/>
            <a:pathLst>
              <a:path w="939800" h="817245">
                <a:moveTo>
                  <a:pt x="0" y="0"/>
                </a:moveTo>
                <a:lnTo>
                  <a:pt x="939740" y="0"/>
                </a:lnTo>
                <a:lnTo>
                  <a:pt x="939740" y="817175"/>
                </a:lnTo>
                <a:lnTo>
                  <a:pt x="0" y="817175"/>
                </a:lnTo>
                <a:lnTo>
                  <a:pt x="0" y="0"/>
                </a:lnTo>
                <a:close/>
              </a:path>
            </a:pathLst>
          </a:custGeom>
          <a:ln w="12700">
            <a:solidFill>
              <a:srgbClr val="C55A11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8" name="object 8" descr=""/>
          <p:cNvSpPr/>
          <p:nvPr/>
        </p:nvSpPr>
        <p:spPr>
          <a:xfrm>
            <a:off x="10385425" y="5073510"/>
            <a:ext cx="962025" cy="817244"/>
          </a:xfrm>
          <a:custGeom>
            <a:avLst/>
            <a:gdLst/>
            <a:ahLst/>
            <a:cxnLst/>
            <a:rect l="l" t="t" r="r" b="b"/>
            <a:pathLst>
              <a:path w="962025" h="817245">
                <a:moveTo>
                  <a:pt x="0" y="0"/>
                </a:moveTo>
                <a:lnTo>
                  <a:pt x="962024" y="0"/>
                </a:lnTo>
                <a:lnTo>
                  <a:pt x="962024" y="817175"/>
                </a:lnTo>
                <a:lnTo>
                  <a:pt x="0" y="817175"/>
                </a:lnTo>
                <a:lnTo>
                  <a:pt x="0" y="0"/>
                </a:lnTo>
                <a:close/>
              </a:path>
            </a:pathLst>
          </a:custGeom>
          <a:ln w="12700">
            <a:solidFill>
              <a:srgbClr val="C55A11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9" name="object 9" descr=""/>
          <p:cNvSpPr/>
          <p:nvPr/>
        </p:nvSpPr>
        <p:spPr>
          <a:xfrm>
            <a:off x="8145602" y="3950246"/>
            <a:ext cx="3073400" cy="469265"/>
          </a:xfrm>
          <a:custGeom>
            <a:avLst/>
            <a:gdLst/>
            <a:ahLst/>
            <a:cxnLst/>
            <a:rect l="l" t="t" r="r" b="b"/>
            <a:pathLst>
              <a:path w="3073400" h="469264">
                <a:moveTo>
                  <a:pt x="0" y="0"/>
                </a:moveTo>
                <a:lnTo>
                  <a:pt x="3073261" y="0"/>
                </a:lnTo>
                <a:lnTo>
                  <a:pt x="3073261" y="468702"/>
                </a:lnTo>
                <a:lnTo>
                  <a:pt x="0" y="468702"/>
                </a:lnTo>
                <a:lnTo>
                  <a:pt x="0" y="0"/>
                </a:lnTo>
                <a:close/>
              </a:path>
            </a:pathLst>
          </a:custGeom>
          <a:ln w="12700">
            <a:solidFill>
              <a:srgbClr val="C55A11"/>
            </a:solidFill>
          </a:ln>
        </p:spPr>
        <p:txBody>
          <a:bodyPr wrap="square" lIns="0" tIns="0" rIns="0" bIns="0" rtlCol="0"/>
          <a:lstStyle/>
          <a:p/>
        </p:txBody>
      </p:sp>
      <p:grpSp>
        <p:nvGrpSpPr>
          <p:cNvPr id="10" name="object 10" descr=""/>
          <p:cNvGrpSpPr/>
          <p:nvPr/>
        </p:nvGrpSpPr>
        <p:grpSpPr>
          <a:xfrm>
            <a:off x="7354722" y="3355466"/>
            <a:ext cx="653415" cy="2541905"/>
            <a:chOff x="7354722" y="3355466"/>
            <a:chExt cx="653415" cy="2541905"/>
          </a:xfrm>
        </p:grpSpPr>
        <p:sp>
          <p:nvSpPr>
            <p:cNvPr id="11" name="object 11" descr=""/>
            <p:cNvSpPr/>
            <p:nvPr/>
          </p:nvSpPr>
          <p:spPr>
            <a:xfrm>
              <a:off x="7361072" y="3361816"/>
              <a:ext cx="640715" cy="1008380"/>
            </a:xfrm>
            <a:custGeom>
              <a:avLst/>
              <a:gdLst/>
              <a:ahLst/>
              <a:cxnLst/>
              <a:rect l="l" t="t" r="r" b="b"/>
              <a:pathLst>
                <a:path w="640715" h="1008379">
                  <a:moveTo>
                    <a:pt x="0" y="0"/>
                  </a:moveTo>
                  <a:lnTo>
                    <a:pt x="640482" y="0"/>
                  </a:lnTo>
                  <a:lnTo>
                    <a:pt x="640482" y="1007820"/>
                  </a:lnTo>
                  <a:lnTo>
                    <a:pt x="0" y="1007820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C55A11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" name="object 12" descr=""/>
            <p:cNvSpPr/>
            <p:nvPr/>
          </p:nvSpPr>
          <p:spPr>
            <a:xfrm>
              <a:off x="7367892" y="4418952"/>
              <a:ext cx="625475" cy="1471930"/>
            </a:xfrm>
            <a:custGeom>
              <a:avLst/>
              <a:gdLst/>
              <a:ahLst/>
              <a:cxnLst/>
              <a:rect l="l" t="t" r="r" b="b"/>
              <a:pathLst>
                <a:path w="625475" h="1471929">
                  <a:moveTo>
                    <a:pt x="0" y="0"/>
                  </a:moveTo>
                  <a:lnTo>
                    <a:pt x="625317" y="0"/>
                  </a:lnTo>
                  <a:lnTo>
                    <a:pt x="625317" y="1471740"/>
                  </a:lnTo>
                  <a:lnTo>
                    <a:pt x="0" y="1471740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C55A11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3" name="object 13" descr=""/>
          <p:cNvSpPr txBox="1"/>
          <p:nvPr/>
        </p:nvSpPr>
        <p:spPr>
          <a:xfrm>
            <a:off x="11315407" y="3799839"/>
            <a:ext cx="570865" cy="13208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700" spc="-10">
                <a:solidFill>
                  <a:srgbClr val="C55A11"/>
                </a:solidFill>
                <a:latin typeface="Arial"/>
                <a:cs typeface="Arial"/>
              </a:rPr>
              <a:t>Consumables</a:t>
            </a:r>
            <a:endParaRPr sz="700">
              <a:latin typeface="Arial"/>
              <a:cs typeface="Arial"/>
            </a:endParaRPr>
          </a:p>
        </p:txBody>
      </p:sp>
      <p:sp>
        <p:nvSpPr>
          <p:cNvPr id="14" name="object 14" descr=""/>
          <p:cNvSpPr/>
          <p:nvPr/>
        </p:nvSpPr>
        <p:spPr>
          <a:xfrm>
            <a:off x="10928248" y="3950792"/>
            <a:ext cx="624840" cy="283845"/>
          </a:xfrm>
          <a:custGeom>
            <a:avLst/>
            <a:gdLst/>
            <a:ahLst/>
            <a:cxnLst/>
            <a:rect l="l" t="t" r="r" b="b"/>
            <a:pathLst>
              <a:path w="624840" h="283845">
                <a:moveTo>
                  <a:pt x="583138" y="276948"/>
                </a:moveTo>
                <a:lnTo>
                  <a:pt x="0" y="276948"/>
                </a:lnTo>
                <a:lnTo>
                  <a:pt x="0" y="283298"/>
                </a:lnTo>
                <a:lnTo>
                  <a:pt x="589483" y="283298"/>
                </a:lnTo>
                <a:lnTo>
                  <a:pt x="589488" y="280111"/>
                </a:lnTo>
                <a:lnTo>
                  <a:pt x="583133" y="280111"/>
                </a:lnTo>
                <a:lnTo>
                  <a:pt x="583138" y="276948"/>
                </a:lnTo>
                <a:close/>
              </a:path>
              <a:path w="624840" h="283845">
                <a:moveTo>
                  <a:pt x="583468" y="76089"/>
                </a:moveTo>
                <a:lnTo>
                  <a:pt x="583138" y="276948"/>
                </a:lnTo>
                <a:lnTo>
                  <a:pt x="583133" y="280111"/>
                </a:lnTo>
                <a:lnTo>
                  <a:pt x="586308" y="276948"/>
                </a:lnTo>
                <a:lnTo>
                  <a:pt x="589493" y="276948"/>
                </a:lnTo>
                <a:lnTo>
                  <a:pt x="589816" y="77228"/>
                </a:lnTo>
                <a:lnTo>
                  <a:pt x="589818" y="76265"/>
                </a:lnTo>
                <a:lnTo>
                  <a:pt x="583468" y="76089"/>
                </a:lnTo>
                <a:close/>
              </a:path>
              <a:path w="624840" h="283845">
                <a:moveTo>
                  <a:pt x="589493" y="276948"/>
                </a:moveTo>
                <a:lnTo>
                  <a:pt x="586308" y="276948"/>
                </a:lnTo>
                <a:lnTo>
                  <a:pt x="583133" y="280111"/>
                </a:lnTo>
                <a:lnTo>
                  <a:pt x="589488" y="280111"/>
                </a:lnTo>
                <a:lnTo>
                  <a:pt x="589493" y="276948"/>
                </a:lnTo>
                <a:close/>
              </a:path>
              <a:path w="624840" h="283845">
                <a:moveTo>
                  <a:pt x="617987" y="63474"/>
                </a:moveTo>
                <a:lnTo>
                  <a:pt x="589838" y="63474"/>
                </a:lnTo>
                <a:lnTo>
                  <a:pt x="589818" y="76265"/>
                </a:lnTo>
                <a:lnTo>
                  <a:pt x="624395" y="77228"/>
                </a:lnTo>
                <a:lnTo>
                  <a:pt x="617987" y="63474"/>
                </a:lnTo>
                <a:close/>
              </a:path>
              <a:path w="624840" h="283845">
                <a:moveTo>
                  <a:pt x="589838" y="63474"/>
                </a:moveTo>
                <a:lnTo>
                  <a:pt x="583488" y="63474"/>
                </a:lnTo>
                <a:lnTo>
                  <a:pt x="583468" y="76089"/>
                </a:lnTo>
                <a:lnTo>
                  <a:pt x="589818" y="76265"/>
                </a:lnTo>
                <a:lnTo>
                  <a:pt x="589838" y="63474"/>
                </a:lnTo>
                <a:close/>
              </a:path>
              <a:path w="624840" h="283845">
                <a:moveTo>
                  <a:pt x="588416" y="0"/>
                </a:moveTo>
                <a:lnTo>
                  <a:pt x="548220" y="75107"/>
                </a:lnTo>
                <a:lnTo>
                  <a:pt x="583468" y="76089"/>
                </a:lnTo>
                <a:lnTo>
                  <a:pt x="583488" y="63474"/>
                </a:lnTo>
                <a:lnTo>
                  <a:pt x="617987" y="63474"/>
                </a:lnTo>
                <a:lnTo>
                  <a:pt x="588416" y="0"/>
                </a:lnTo>
                <a:close/>
              </a:path>
            </a:pathLst>
          </a:custGeom>
          <a:solidFill>
            <a:srgbClr val="C55A1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" name="object 15" descr=""/>
          <p:cNvSpPr txBox="1"/>
          <p:nvPr/>
        </p:nvSpPr>
        <p:spPr>
          <a:xfrm>
            <a:off x="8121256" y="3059175"/>
            <a:ext cx="345440" cy="13208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700" spc="-10">
                <a:solidFill>
                  <a:srgbClr val="C55A11"/>
                </a:solidFill>
                <a:latin typeface="Arial"/>
                <a:cs typeface="Arial"/>
              </a:rPr>
              <a:t>Storage</a:t>
            </a:r>
            <a:endParaRPr sz="700">
              <a:latin typeface="Arial"/>
              <a:cs typeface="Arial"/>
            </a:endParaRPr>
          </a:p>
        </p:txBody>
      </p:sp>
      <p:sp>
        <p:nvSpPr>
          <p:cNvPr id="16" name="object 16" descr=""/>
          <p:cNvSpPr/>
          <p:nvPr/>
        </p:nvSpPr>
        <p:spPr>
          <a:xfrm>
            <a:off x="8293354" y="3208362"/>
            <a:ext cx="76200" cy="353060"/>
          </a:xfrm>
          <a:custGeom>
            <a:avLst/>
            <a:gdLst/>
            <a:ahLst/>
            <a:cxnLst/>
            <a:rect l="l" t="t" r="r" b="b"/>
            <a:pathLst>
              <a:path w="76200" h="353060">
                <a:moveTo>
                  <a:pt x="41275" y="63500"/>
                </a:moveTo>
                <a:lnTo>
                  <a:pt x="34925" y="63500"/>
                </a:lnTo>
                <a:lnTo>
                  <a:pt x="34925" y="352907"/>
                </a:lnTo>
                <a:lnTo>
                  <a:pt x="41275" y="352907"/>
                </a:lnTo>
                <a:lnTo>
                  <a:pt x="41275" y="63500"/>
                </a:lnTo>
                <a:close/>
              </a:path>
              <a:path w="76200" h="353060">
                <a:moveTo>
                  <a:pt x="38100" y="0"/>
                </a:moveTo>
                <a:lnTo>
                  <a:pt x="0" y="76200"/>
                </a:lnTo>
                <a:lnTo>
                  <a:pt x="34925" y="76200"/>
                </a:lnTo>
                <a:lnTo>
                  <a:pt x="34925" y="63500"/>
                </a:lnTo>
                <a:lnTo>
                  <a:pt x="69850" y="63500"/>
                </a:lnTo>
                <a:lnTo>
                  <a:pt x="38100" y="0"/>
                </a:lnTo>
                <a:close/>
              </a:path>
              <a:path w="76200" h="353060">
                <a:moveTo>
                  <a:pt x="69850" y="63500"/>
                </a:moveTo>
                <a:lnTo>
                  <a:pt x="41275" y="63500"/>
                </a:lnTo>
                <a:lnTo>
                  <a:pt x="41275" y="76200"/>
                </a:lnTo>
                <a:lnTo>
                  <a:pt x="76200" y="76200"/>
                </a:lnTo>
                <a:lnTo>
                  <a:pt x="69850" y="63500"/>
                </a:lnTo>
                <a:close/>
              </a:path>
            </a:pathLst>
          </a:custGeom>
          <a:solidFill>
            <a:srgbClr val="C55A11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17" name="object 17" descr="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1019650" y="4804587"/>
            <a:ext cx="76200" cy="229920"/>
          </a:xfrm>
          <a:prstGeom prst="rect">
            <a:avLst/>
          </a:prstGeom>
        </p:spPr>
      </p:pic>
      <p:sp>
        <p:nvSpPr>
          <p:cNvPr id="18" name="object 18" descr=""/>
          <p:cNvSpPr/>
          <p:nvPr/>
        </p:nvSpPr>
        <p:spPr>
          <a:xfrm>
            <a:off x="7444308" y="3098139"/>
            <a:ext cx="656590" cy="3194050"/>
          </a:xfrm>
          <a:custGeom>
            <a:avLst/>
            <a:gdLst/>
            <a:ahLst/>
            <a:cxnLst/>
            <a:rect l="l" t="t" r="r" b="b"/>
            <a:pathLst>
              <a:path w="656590" h="3194050">
                <a:moveTo>
                  <a:pt x="375437" y="3157639"/>
                </a:moveTo>
                <a:lnTo>
                  <a:pt x="366128" y="3152648"/>
                </a:lnTo>
                <a:lnTo>
                  <a:pt x="300355" y="3117380"/>
                </a:lnTo>
                <a:lnTo>
                  <a:pt x="299339" y="3152635"/>
                </a:lnTo>
                <a:lnTo>
                  <a:pt x="6350" y="3152292"/>
                </a:lnTo>
                <a:lnTo>
                  <a:pt x="6350" y="2691320"/>
                </a:lnTo>
                <a:lnTo>
                  <a:pt x="0" y="2691320"/>
                </a:lnTo>
                <a:lnTo>
                  <a:pt x="0" y="3158629"/>
                </a:lnTo>
                <a:lnTo>
                  <a:pt x="299161" y="3158985"/>
                </a:lnTo>
                <a:lnTo>
                  <a:pt x="298183" y="3193542"/>
                </a:lnTo>
                <a:lnTo>
                  <a:pt x="372491" y="3158998"/>
                </a:lnTo>
                <a:lnTo>
                  <a:pt x="375437" y="3157639"/>
                </a:lnTo>
                <a:close/>
              </a:path>
              <a:path w="656590" h="3194050">
                <a:moveTo>
                  <a:pt x="656564" y="38087"/>
                </a:moveTo>
                <a:lnTo>
                  <a:pt x="650201" y="34912"/>
                </a:lnTo>
                <a:lnTo>
                  <a:pt x="580364" y="0"/>
                </a:lnTo>
                <a:lnTo>
                  <a:pt x="580364" y="34912"/>
                </a:lnTo>
                <a:lnTo>
                  <a:pt x="278612" y="34912"/>
                </a:lnTo>
                <a:lnTo>
                  <a:pt x="278612" y="482650"/>
                </a:lnTo>
                <a:lnTo>
                  <a:pt x="284962" y="482650"/>
                </a:lnTo>
                <a:lnTo>
                  <a:pt x="284962" y="41275"/>
                </a:lnTo>
                <a:lnTo>
                  <a:pt x="580364" y="41275"/>
                </a:lnTo>
                <a:lnTo>
                  <a:pt x="580364" y="76200"/>
                </a:lnTo>
                <a:lnTo>
                  <a:pt x="650189" y="41275"/>
                </a:lnTo>
                <a:lnTo>
                  <a:pt x="656564" y="38087"/>
                </a:lnTo>
                <a:close/>
              </a:path>
            </a:pathLst>
          </a:custGeom>
          <a:solidFill>
            <a:srgbClr val="C55A1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9" name="object 19" descr=""/>
          <p:cNvSpPr txBox="1"/>
          <p:nvPr/>
        </p:nvSpPr>
        <p:spPr>
          <a:xfrm>
            <a:off x="10947362" y="4656327"/>
            <a:ext cx="387985" cy="13208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700" spc="-10">
                <a:solidFill>
                  <a:srgbClr val="C55A11"/>
                </a:solidFill>
                <a:latin typeface="Arial"/>
                <a:cs typeface="Arial"/>
              </a:rPr>
              <a:t>Cleaning</a:t>
            </a:r>
            <a:endParaRPr sz="700">
              <a:latin typeface="Arial"/>
              <a:cs typeface="Arial"/>
            </a:endParaRPr>
          </a:p>
        </p:txBody>
      </p:sp>
      <p:sp>
        <p:nvSpPr>
          <p:cNvPr id="20" name="object 20" descr=""/>
          <p:cNvSpPr txBox="1"/>
          <p:nvPr/>
        </p:nvSpPr>
        <p:spPr>
          <a:xfrm>
            <a:off x="8676893" y="4656327"/>
            <a:ext cx="356235" cy="13208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700" spc="-10">
                <a:solidFill>
                  <a:srgbClr val="C55A11"/>
                </a:solidFill>
                <a:latin typeface="Arial"/>
                <a:cs typeface="Arial"/>
              </a:rPr>
              <a:t>Cooking</a:t>
            </a:r>
            <a:endParaRPr sz="700">
              <a:latin typeface="Arial"/>
              <a:cs typeface="Arial"/>
            </a:endParaRPr>
          </a:p>
        </p:txBody>
      </p:sp>
      <p:sp>
        <p:nvSpPr>
          <p:cNvPr id="21" name="object 21" descr=""/>
          <p:cNvSpPr txBox="1"/>
          <p:nvPr/>
        </p:nvSpPr>
        <p:spPr>
          <a:xfrm>
            <a:off x="9535096" y="4659376"/>
            <a:ext cx="508634" cy="13208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700" spc="-10">
                <a:solidFill>
                  <a:srgbClr val="C55A11"/>
                </a:solidFill>
                <a:latin typeface="Arial"/>
                <a:cs typeface="Arial"/>
              </a:rPr>
              <a:t>Preparation</a:t>
            </a:r>
            <a:endParaRPr sz="700">
              <a:latin typeface="Arial"/>
              <a:cs typeface="Arial"/>
            </a:endParaRPr>
          </a:p>
        </p:txBody>
      </p:sp>
      <p:pic>
        <p:nvPicPr>
          <p:cNvPr id="22" name="object 22" descr="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9751250" y="4780089"/>
            <a:ext cx="76200" cy="234378"/>
          </a:xfrm>
          <a:prstGeom prst="rect">
            <a:avLst/>
          </a:prstGeom>
        </p:spPr>
      </p:pic>
      <p:pic>
        <p:nvPicPr>
          <p:cNvPr id="23" name="object 23" descr="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8814231" y="4813858"/>
            <a:ext cx="76200" cy="200177"/>
          </a:xfrm>
          <a:prstGeom prst="rect">
            <a:avLst/>
          </a:prstGeom>
        </p:spPr>
      </p:pic>
      <p:sp>
        <p:nvSpPr>
          <p:cNvPr id="24" name="object 24" descr=""/>
          <p:cNvSpPr/>
          <p:nvPr/>
        </p:nvSpPr>
        <p:spPr>
          <a:xfrm>
            <a:off x="10890148" y="5799193"/>
            <a:ext cx="76200" cy="394970"/>
          </a:xfrm>
          <a:custGeom>
            <a:avLst/>
            <a:gdLst/>
            <a:ahLst/>
            <a:cxnLst/>
            <a:rect l="l" t="t" r="r" b="b"/>
            <a:pathLst>
              <a:path w="76200" h="394970">
                <a:moveTo>
                  <a:pt x="34925" y="318422"/>
                </a:moveTo>
                <a:lnTo>
                  <a:pt x="0" y="318422"/>
                </a:lnTo>
                <a:lnTo>
                  <a:pt x="38100" y="394622"/>
                </a:lnTo>
                <a:lnTo>
                  <a:pt x="69850" y="331122"/>
                </a:lnTo>
                <a:lnTo>
                  <a:pt x="34925" y="331122"/>
                </a:lnTo>
                <a:lnTo>
                  <a:pt x="34925" y="318422"/>
                </a:lnTo>
                <a:close/>
              </a:path>
              <a:path w="76200" h="394970">
                <a:moveTo>
                  <a:pt x="41275" y="0"/>
                </a:moveTo>
                <a:lnTo>
                  <a:pt x="34925" y="0"/>
                </a:lnTo>
                <a:lnTo>
                  <a:pt x="34925" y="331122"/>
                </a:lnTo>
                <a:lnTo>
                  <a:pt x="41275" y="331122"/>
                </a:lnTo>
                <a:lnTo>
                  <a:pt x="41275" y="0"/>
                </a:lnTo>
                <a:close/>
              </a:path>
              <a:path w="76200" h="394970">
                <a:moveTo>
                  <a:pt x="76200" y="318422"/>
                </a:moveTo>
                <a:lnTo>
                  <a:pt x="41275" y="318422"/>
                </a:lnTo>
                <a:lnTo>
                  <a:pt x="41275" y="331122"/>
                </a:lnTo>
                <a:lnTo>
                  <a:pt x="69850" y="331122"/>
                </a:lnTo>
                <a:lnTo>
                  <a:pt x="76200" y="318422"/>
                </a:lnTo>
                <a:close/>
              </a:path>
            </a:pathLst>
          </a:custGeom>
          <a:solidFill>
            <a:srgbClr val="C55A1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5" name="object 25" descr=""/>
          <p:cNvSpPr txBox="1"/>
          <p:nvPr/>
        </p:nvSpPr>
        <p:spPr>
          <a:xfrm>
            <a:off x="10765726" y="6177279"/>
            <a:ext cx="345440" cy="13208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700" spc="-10">
                <a:solidFill>
                  <a:srgbClr val="C55A11"/>
                </a:solidFill>
                <a:latin typeface="Arial"/>
                <a:cs typeface="Arial"/>
              </a:rPr>
              <a:t>Storage</a:t>
            </a:r>
            <a:endParaRPr sz="700">
              <a:latin typeface="Arial"/>
              <a:cs typeface="Arial"/>
            </a:endParaRPr>
          </a:p>
        </p:txBody>
      </p:sp>
      <p:sp>
        <p:nvSpPr>
          <p:cNvPr id="26" name="object 26" descr=""/>
          <p:cNvSpPr/>
          <p:nvPr/>
        </p:nvSpPr>
        <p:spPr>
          <a:xfrm>
            <a:off x="8905684" y="5774135"/>
            <a:ext cx="76200" cy="419734"/>
          </a:xfrm>
          <a:custGeom>
            <a:avLst/>
            <a:gdLst/>
            <a:ahLst/>
            <a:cxnLst/>
            <a:rect l="l" t="t" r="r" b="b"/>
            <a:pathLst>
              <a:path w="76200" h="419735">
                <a:moveTo>
                  <a:pt x="34925" y="343480"/>
                </a:moveTo>
                <a:lnTo>
                  <a:pt x="0" y="343480"/>
                </a:lnTo>
                <a:lnTo>
                  <a:pt x="38100" y="419680"/>
                </a:lnTo>
                <a:lnTo>
                  <a:pt x="69850" y="356180"/>
                </a:lnTo>
                <a:lnTo>
                  <a:pt x="34925" y="356180"/>
                </a:lnTo>
                <a:lnTo>
                  <a:pt x="34925" y="343480"/>
                </a:lnTo>
                <a:close/>
              </a:path>
              <a:path w="76200" h="419735">
                <a:moveTo>
                  <a:pt x="41275" y="0"/>
                </a:moveTo>
                <a:lnTo>
                  <a:pt x="34925" y="0"/>
                </a:lnTo>
                <a:lnTo>
                  <a:pt x="34925" y="356180"/>
                </a:lnTo>
                <a:lnTo>
                  <a:pt x="41275" y="356180"/>
                </a:lnTo>
                <a:lnTo>
                  <a:pt x="41275" y="0"/>
                </a:lnTo>
                <a:close/>
              </a:path>
              <a:path w="76200" h="419735">
                <a:moveTo>
                  <a:pt x="76200" y="343480"/>
                </a:moveTo>
                <a:lnTo>
                  <a:pt x="41275" y="343480"/>
                </a:lnTo>
                <a:lnTo>
                  <a:pt x="41275" y="356180"/>
                </a:lnTo>
                <a:lnTo>
                  <a:pt x="69850" y="356180"/>
                </a:lnTo>
                <a:lnTo>
                  <a:pt x="76200" y="343480"/>
                </a:lnTo>
                <a:close/>
              </a:path>
            </a:pathLst>
          </a:custGeom>
          <a:solidFill>
            <a:srgbClr val="C55A1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7" name="object 27" descr=""/>
          <p:cNvSpPr/>
          <p:nvPr/>
        </p:nvSpPr>
        <p:spPr>
          <a:xfrm>
            <a:off x="8153920" y="5766496"/>
            <a:ext cx="76200" cy="427355"/>
          </a:xfrm>
          <a:custGeom>
            <a:avLst/>
            <a:gdLst/>
            <a:ahLst/>
            <a:cxnLst/>
            <a:rect l="l" t="t" r="r" b="b"/>
            <a:pathLst>
              <a:path w="76200" h="427354">
                <a:moveTo>
                  <a:pt x="34923" y="351148"/>
                </a:moveTo>
                <a:lnTo>
                  <a:pt x="0" y="351431"/>
                </a:lnTo>
                <a:lnTo>
                  <a:pt x="38709" y="427319"/>
                </a:lnTo>
                <a:lnTo>
                  <a:pt x="69802" y="363847"/>
                </a:lnTo>
                <a:lnTo>
                  <a:pt x="35026" y="363847"/>
                </a:lnTo>
                <a:lnTo>
                  <a:pt x="34923" y="351148"/>
                </a:lnTo>
                <a:close/>
              </a:path>
              <a:path w="76200" h="427354">
                <a:moveTo>
                  <a:pt x="38417" y="0"/>
                </a:moveTo>
                <a:lnTo>
                  <a:pt x="32067" y="0"/>
                </a:lnTo>
                <a:lnTo>
                  <a:pt x="34920" y="350813"/>
                </a:lnTo>
                <a:lnTo>
                  <a:pt x="35026" y="363847"/>
                </a:lnTo>
                <a:lnTo>
                  <a:pt x="41377" y="363847"/>
                </a:lnTo>
                <a:lnTo>
                  <a:pt x="38417" y="0"/>
                </a:lnTo>
                <a:close/>
              </a:path>
              <a:path w="76200" h="427354">
                <a:moveTo>
                  <a:pt x="76023" y="351148"/>
                </a:moveTo>
                <a:lnTo>
                  <a:pt x="41273" y="351148"/>
                </a:lnTo>
                <a:lnTo>
                  <a:pt x="41377" y="363847"/>
                </a:lnTo>
                <a:lnTo>
                  <a:pt x="69802" y="363847"/>
                </a:lnTo>
                <a:lnTo>
                  <a:pt x="76023" y="351148"/>
                </a:lnTo>
                <a:close/>
              </a:path>
              <a:path w="76200" h="427354">
                <a:moveTo>
                  <a:pt x="76187" y="350813"/>
                </a:moveTo>
                <a:lnTo>
                  <a:pt x="34923" y="351148"/>
                </a:lnTo>
                <a:lnTo>
                  <a:pt x="76023" y="351148"/>
                </a:lnTo>
                <a:lnTo>
                  <a:pt x="76187" y="350813"/>
                </a:lnTo>
                <a:close/>
              </a:path>
            </a:pathLst>
          </a:custGeom>
          <a:solidFill>
            <a:srgbClr val="C55A1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8" name="object 28" descr=""/>
          <p:cNvSpPr txBox="1"/>
          <p:nvPr/>
        </p:nvSpPr>
        <p:spPr>
          <a:xfrm>
            <a:off x="7858531" y="6177279"/>
            <a:ext cx="572770" cy="13208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700" spc="-10">
                <a:solidFill>
                  <a:srgbClr val="C55A11"/>
                </a:solidFill>
                <a:latin typeface="Arial"/>
                <a:cs typeface="Arial"/>
              </a:rPr>
              <a:t>Consumables</a:t>
            </a:r>
            <a:endParaRPr sz="700">
              <a:latin typeface="Arial"/>
              <a:cs typeface="Arial"/>
            </a:endParaRPr>
          </a:p>
        </p:txBody>
      </p:sp>
      <p:sp>
        <p:nvSpPr>
          <p:cNvPr id="29" name="object 29" descr=""/>
          <p:cNvSpPr/>
          <p:nvPr/>
        </p:nvSpPr>
        <p:spPr>
          <a:xfrm>
            <a:off x="9827679" y="5774135"/>
            <a:ext cx="76200" cy="419734"/>
          </a:xfrm>
          <a:custGeom>
            <a:avLst/>
            <a:gdLst/>
            <a:ahLst/>
            <a:cxnLst/>
            <a:rect l="l" t="t" r="r" b="b"/>
            <a:pathLst>
              <a:path w="76200" h="419735">
                <a:moveTo>
                  <a:pt x="34925" y="343480"/>
                </a:moveTo>
                <a:lnTo>
                  <a:pt x="0" y="343480"/>
                </a:lnTo>
                <a:lnTo>
                  <a:pt x="38100" y="419680"/>
                </a:lnTo>
                <a:lnTo>
                  <a:pt x="69850" y="356180"/>
                </a:lnTo>
                <a:lnTo>
                  <a:pt x="34925" y="356180"/>
                </a:lnTo>
                <a:lnTo>
                  <a:pt x="34925" y="343480"/>
                </a:lnTo>
                <a:close/>
              </a:path>
              <a:path w="76200" h="419735">
                <a:moveTo>
                  <a:pt x="41275" y="0"/>
                </a:moveTo>
                <a:lnTo>
                  <a:pt x="34925" y="0"/>
                </a:lnTo>
                <a:lnTo>
                  <a:pt x="34925" y="356180"/>
                </a:lnTo>
                <a:lnTo>
                  <a:pt x="41275" y="356180"/>
                </a:lnTo>
                <a:lnTo>
                  <a:pt x="41275" y="0"/>
                </a:lnTo>
                <a:close/>
              </a:path>
              <a:path w="76200" h="419735">
                <a:moveTo>
                  <a:pt x="76200" y="343480"/>
                </a:moveTo>
                <a:lnTo>
                  <a:pt x="41275" y="343480"/>
                </a:lnTo>
                <a:lnTo>
                  <a:pt x="41275" y="356180"/>
                </a:lnTo>
                <a:lnTo>
                  <a:pt x="69850" y="356180"/>
                </a:lnTo>
                <a:lnTo>
                  <a:pt x="76200" y="343480"/>
                </a:lnTo>
                <a:close/>
              </a:path>
            </a:pathLst>
          </a:custGeom>
          <a:solidFill>
            <a:srgbClr val="C55A1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0" name="object 30" descr=""/>
          <p:cNvSpPr txBox="1"/>
          <p:nvPr/>
        </p:nvSpPr>
        <p:spPr>
          <a:xfrm>
            <a:off x="8495665" y="6177279"/>
            <a:ext cx="1982470" cy="45656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algn="ctr" marR="48260">
              <a:lnSpc>
                <a:spcPct val="100000"/>
              </a:lnSpc>
              <a:spcBef>
                <a:spcPts val="100"/>
              </a:spcBef>
              <a:tabLst>
                <a:tab pos="783590" algn="l"/>
              </a:tabLst>
            </a:pPr>
            <a:r>
              <a:rPr dirty="0" sz="700" spc="-10">
                <a:solidFill>
                  <a:srgbClr val="C55A11"/>
                </a:solidFill>
                <a:latin typeface="Arial"/>
                <a:cs typeface="Arial"/>
              </a:rPr>
              <a:t>Storage</a:t>
            </a:r>
            <a:r>
              <a:rPr dirty="0" sz="700">
                <a:solidFill>
                  <a:srgbClr val="C55A11"/>
                </a:solidFill>
                <a:latin typeface="Arial"/>
                <a:cs typeface="Arial"/>
              </a:rPr>
              <a:t>	</a:t>
            </a:r>
            <a:r>
              <a:rPr dirty="0" sz="700" spc="-10">
                <a:solidFill>
                  <a:srgbClr val="C55A11"/>
                </a:solidFill>
                <a:latin typeface="Arial"/>
                <a:cs typeface="Arial"/>
              </a:rPr>
              <a:t>Consumables</a:t>
            </a:r>
            <a:endParaRPr sz="7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425"/>
              </a:spcBef>
            </a:pPr>
            <a:endParaRPr sz="700">
              <a:latin typeface="Arial"/>
              <a:cs typeface="Arial"/>
            </a:endParaRPr>
          </a:p>
          <a:p>
            <a:pPr algn="ctr">
              <a:lnSpc>
                <a:spcPct val="100000"/>
              </a:lnSpc>
            </a:pPr>
            <a:r>
              <a:rPr dirty="0" sz="1100" spc="-65">
                <a:solidFill>
                  <a:srgbClr val="2E3A93"/>
                </a:solidFill>
                <a:latin typeface="Arial"/>
                <a:cs typeface="Arial"/>
              </a:rPr>
              <a:t>KITCHEN</a:t>
            </a:r>
            <a:r>
              <a:rPr dirty="0" sz="1100" spc="-25">
                <a:solidFill>
                  <a:srgbClr val="2E3A93"/>
                </a:solidFill>
                <a:latin typeface="Arial"/>
                <a:cs typeface="Arial"/>
              </a:rPr>
              <a:t> </a:t>
            </a:r>
            <a:r>
              <a:rPr dirty="0" sz="1100" spc="-45">
                <a:solidFill>
                  <a:srgbClr val="2E3A93"/>
                </a:solidFill>
                <a:latin typeface="Arial"/>
                <a:cs typeface="Arial"/>
              </a:rPr>
              <a:t>FUNCTION</a:t>
            </a:r>
            <a:r>
              <a:rPr dirty="0" sz="1100" spc="-25">
                <a:solidFill>
                  <a:srgbClr val="2E3A93"/>
                </a:solidFill>
                <a:latin typeface="Arial"/>
                <a:cs typeface="Arial"/>
              </a:rPr>
              <a:t> </a:t>
            </a:r>
            <a:r>
              <a:rPr dirty="0" sz="1100" spc="-10">
                <a:solidFill>
                  <a:srgbClr val="2E3A93"/>
                </a:solidFill>
                <a:latin typeface="Arial"/>
                <a:cs typeface="Arial"/>
              </a:rPr>
              <a:t>DIAGRAM</a:t>
            </a:r>
            <a:endParaRPr sz="1100">
              <a:latin typeface="Arial"/>
              <a:cs typeface="Arial"/>
            </a:endParaRPr>
          </a:p>
        </p:txBody>
      </p:sp>
      <p:grpSp>
        <p:nvGrpSpPr>
          <p:cNvPr id="31" name="object 31" descr=""/>
          <p:cNvGrpSpPr/>
          <p:nvPr/>
        </p:nvGrpSpPr>
        <p:grpSpPr>
          <a:xfrm>
            <a:off x="1296390" y="5430011"/>
            <a:ext cx="4765040" cy="116205"/>
            <a:chOff x="1296390" y="5430011"/>
            <a:chExt cx="4765040" cy="116205"/>
          </a:xfrm>
        </p:grpSpPr>
        <p:sp>
          <p:nvSpPr>
            <p:cNvPr id="32" name="object 32" descr=""/>
            <p:cNvSpPr/>
            <p:nvPr/>
          </p:nvSpPr>
          <p:spPr>
            <a:xfrm>
              <a:off x="1301153" y="5434774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0"/>
                  </a:moveTo>
                  <a:lnTo>
                    <a:pt x="1" y="106522"/>
                  </a:lnTo>
                </a:path>
              </a:pathLst>
            </a:custGeom>
            <a:ln w="9525">
              <a:solidFill>
                <a:srgbClr val="4F59A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3" name="object 33" descr=""/>
            <p:cNvSpPr/>
            <p:nvPr/>
          </p:nvSpPr>
          <p:spPr>
            <a:xfrm>
              <a:off x="1301153" y="5489295"/>
              <a:ext cx="4755515" cy="0"/>
            </a:xfrm>
            <a:custGeom>
              <a:avLst/>
              <a:gdLst/>
              <a:ahLst/>
              <a:cxnLst/>
              <a:rect l="l" t="t" r="r" b="b"/>
              <a:pathLst>
                <a:path w="4755515" h="0">
                  <a:moveTo>
                    <a:pt x="0" y="0"/>
                  </a:moveTo>
                  <a:lnTo>
                    <a:pt x="4754942" y="1"/>
                  </a:lnTo>
                </a:path>
              </a:pathLst>
            </a:custGeom>
            <a:ln w="9525">
              <a:solidFill>
                <a:srgbClr val="2F3B92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34" name="object 34" descr=""/>
          <p:cNvSpPr txBox="1"/>
          <p:nvPr/>
        </p:nvSpPr>
        <p:spPr>
          <a:xfrm>
            <a:off x="3464877" y="5282184"/>
            <a:ext cx="346710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20">
                <a:solidFill>
                  <a:srgbClr val="2A3796"/>
                </a:solidFill>
                <a:latin typeface="Arial"/>
                <a:cs typeface="Arial"/>
              </a:rPr>
              <a:t>3600</a:t>
            </a:r>
            <a:endParaRPr sz="1100">
              <a:latin typeface="Arial"/>
              <a:cs typeface="Arial"/>
            </a:endParaRPr>
          </a:p>
        </p:txBody>
      </p:sp>
      <p:sp>
        <p:nvSpPr>
          <p:cNvPr id="35" name="object 35" descr=""/>
          <p:cNvSpPr/>
          <p:nvPr/>
        </p:nvSpPr>
        <p:spPr>
          <a:xfrm>
            <a:off x="6056083" y="5434774"/>
            <a:ext cx="0" cy="106680"/>
          </a:xfrm>
          <a:custGeom>
            <a:avLst/>
            <a:gdLst/>
            <a:ahLst/>
            <a:cxnLst/>
            <a:rect l="l" t="t" r="r" b="b"/>
            <a:pathLst>
              <a:path w="0" h="106679">
                <a:moveTo>
                  <a:pt x="0" y="0"/>
                </a:moveTo>
                <a:lnTo>
                  <a:pt x="1" y="106522"/>
                </a:lnTo>
              </a:path>
            </a:pathLst>
          </a:custGeom>
          <a:ln w="9525">
            <a:solidFill>
              <a:srgbClr val="4F59A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6" name="object 36" descr=""/>
          <p:cNvSpPr txBox="1"/>
          <p:nvPr/>
        </p:nvSpPr>
        <p:spPr>
          <a:xfrm>
            <a:off x="8313725" y="2304288"/>
            <a:ext cx="2023110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65">
                <a:solidFill>
                  <a:srgbClr val="2E3A93"/>
                </a:solidFill>
                <a:latin typeface="Arial"/>
                <a:cs typeface="Arial"/>
              </a:rPr>
              <a:t>KITCHEN</a:t>
            </a:r>
            <a:r>
              <a:rPr dirty="0" sz="1100" spc="-5">
                <a:solidFill>
                  <a:srgbClr val="2E3A93"/>
                </a:solidFill>
                <a:latin typeface="Arial"/>
                <a:cs typeface="Arial"/>
              </a:rPr>
              <a:t> </a:t>
            </a:r>
            <a:r>
              <a:rPr dirty="0" sz="1100" spc="-75">
                <a:solidFill>
                  <a:srgbClr val="2E3A93"/>
                </a:solidFill>
                <a:latin typeface="Arial"/>
                <a:cs typeface="Arial"/>
              </a:rPr>
              <a:t>LAYOUT</a:t>
            </a:r>
            <a:r>
              <a:rPr dirty="0" sz="1100" spc="-45">
                <a:solidFill>
                  <a:srgbClr val="2E3A93"/>
                </a:solidFill>
                <a:latin typeface="Arial"/>
                <a:cs typeface="Arial"/>
              </a:rPr>
              <a:t> </a:t>
            </a:r>
            <a:r>
              <a:rPr dirty="0" sz="1100" spc="-20">
                <a:solidFill>
                  <a:srgbClr val="2E3A93"/>
                </a:solidFill>
                <a:latin typeface="Arial"/>
                <a:cs typeface="Arial"/>
              </a:rPr>
              <a:t>DIMENSIONS</a:t>
            </a:r>
            <a:endParaRPr sz="1100">
              <a:latin typeface="Arial"/>
              <a:cs typeface="Arial"/>
            </a:endParaRPr>
          </a:p>
        </p:txBody>
      </p:sp>
      <p:sp>
        <p:nvSpPr>
          <p:cNvPr id="37" name="object 37" descr=""/>
          <p:cNvSpPr txBox="1"/>
          <p:nvPr/>
        </p:nvSpPr>
        <p:spPr>
          <a:xfrm>
            <a:off x="10722812" y="762000"/>
            <a:ext cx="273685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25">
                <a:solidFill>
                  <a:srgbClr val="2A3796"/>
                </a:solidFill>
                <a:latin typeface="Arial"/>
                <a:cs typeface="Arial"/>
              </a:rPr>
              <a:t>900</a:t>
            </a:r>
            <a:endParaRPr sz="1100">
              <a:latin typeface="Arial"/>
              <a:cs typeface="Arial"/>
            </a:endParaRPr>
          </a:p>
        </p:txBody>
      </p:sp>
      <p:grpSp>
        <p:nvGrpSpPr>
          <p:cNvPr id="38" name="object 38" descr=""/>
          <p:cNvGrpSpPr/>
          <p:nvPr/>
        </p:nvGrpSpPr>
        <p:grpSpPr>
          <a:xfrm>
            <a:off x="7096493" y="965276"/>
            <a:ext cx="4286250" cy="116205"/>
            <a:chOff x="7096493" y="965276"/>
            <a:chExt cx="4286250" cy="116205"/>
          </a:xfrm>
        </p:grpSpPr>
        <p:sp>
          <p:nvSpPr>
            <p:cNvPr id="39" name="object 39" descr=""/>
            <p:cNvSpPr/>
            <p:nvPr/>
          </p:nvSpPr>
          <p:spPr>
            <a:xfrm>
              <a:off x="7828051" y="970038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80">
                  <a:moveTo>
                    <a:pt x="0" y="0"/>
                  </a:moveTo>
                  <a:lnTo>
                    <a:pt x="1" y="106522"/>
                  </a:lnTo>
                </a:path>
              </a:pathLst>
            </a:custGeom>
            <a:ln w="9525">
              <a:solidFill>
                <a:srgbClr val="4F59A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0" name="object 40" descr=""/>
            <p:cNvSpPr/>
            <p:nvPr/>
          </p:nvSpPr>
          <p:spPr>
            <a:xfrm>
              <a:off x="7101255" y="1020165"/>
              <a:ext cx="4276725" cy="0"/>
            </a:xfrm>
            <a:custGeom>
              <a:avLst/>
              <a:gdLst/>
              <a:ahLst/>
              <a:cxnLst/>
              <a:rect l="l" t="t" r="r" b="b"/>
              <a:pathLst>
                <a:path w="4276725" h="0">
                  <a:moveTo>
                    <a:pt x="0" y="0"/>
                  </a:moveTo>
                  <a:lnTo>
                    <a:pt x="4276362" y="1"/>
                  </a:lnTo>
                </a:path>
              </a:pathLst>
            </a:custGeom>
            <a:ln w="9525">
              <a:solidFill>
                <a:srgbClr val="2F3B92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41" name="object 41" descr=""/>
          <p:cNvSpPr txBox="1"/>
          <p:nvPr/>
        </p:nvSpPr>
        <p:spPr>
          <a:xfrm>
            <a:off x="7868348" y="762000"/>
            <a:ext cx="263525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25">
                <a:solidFill>
                  <a:srgbClr val="2A3796"/>
                </a:solidFill>
                <a:latin typeface="Arial"/>
                <a:cs typeface="Arial"/>
              </a:rPr>
              <a:t>300</a:t>
            </a:r>
            <a:endParaRPr sz="1100">
              <a:latin typeface="Arial"/>
              <a:cs typeface="Arial"/>
            </a:endParaRPr>
          </a:p>
        </p:txBody>
      </p:sp>
      <p:grpSp>
        <p:nvGrpSpPr>
          <p:cNvPr id="42" name="object 42" descr=""/>
          <p:cNvGrpSpPr/>
          <p:nvPr/>
        </p:nvGrpSpPr>
        <p:grpSpPr>
          <a:xfrm>
            <a:off x="7096493" y="970038"/>
            <a:ext cx="4288790" cy="106680"/>
            <a:chOff x="7096493" y="970038"/>
            <a:chExt cx="4288790" cy="106680"/>
          </a:xfrm>
        </p:grpSpPr>
        <p:sp>
          <p:nvSpPr>
            <p:cNvPr id="43" name="object 43" descr=""/>
            <p:cNvSpPr/>
            <p:nvPr/>
          </p:nvSpPr>
          <p:spPr>
            <a:xfrm>
              <a:off x="7101255" y="970038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80">
                  <a:moveTo>
                    <a:pt x="0" y="0"/>
                  </a:moveTo>
                  <a:lnTo>
                    <a:pt x="1" y="106522"/>
                  </a:lnTo>
                </a:path>
              </a:pathLst>
            </a:custGeom>
            <a:ln w="9525">
              <a:solidFill>
                <a:srgbClr val="4F59A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4" name="object 44" descr=""/>
            <p:cNvSpPr/>
            <p:nvPr/>
          </p:nvSpPr>
          <p:spPr>
            <a:xfrm>
              <a:off x="8189366" y="970038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80">
                  <a:moveTo>
                    <a:pt x="0" y="0"/>
                  </a:moveTo>
                  <a:lnTo>
                    <a:pt x="1" y="106522"/>
                  </a:lnTo>
                </a:path>
              </a:pathLst>
            </a:custGeom>
            <a:ln w="9525">
              <a:solidFill>
                <a:srgbClr val="4F59A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5" name="object 45" descr=""/>
            <p:cNvSpPr/>
            <p:nvPr/>
          </p:nvSpPr>
          <p:spPr>
            <a:xfrm>
              <a:off x="10299712" y="970038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80">
                  <a:moveTo>
                    <a:pt x="0" y="0"/>
                  </a:moveTo>
                  <a:lnTo>
                    <a:pt x="1" y="106522"/>
                  </a:lnTo>
                </a:path>
              </a:pathLst>
            </a:custGeom>
            <a:ln w="9525">
              <a:solidFill>
                <a:srgbClr val="4F59A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6" name="object 46" descr=""/>
            <p:cNvSpPr/>
            <p:nvPr/>
          </p:nvSpPr>
          <p:spPr>
            <a:xfrm>
              <a:off x="11380482" y="970038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80">
                  <a:moveTo>
                    <a:pt x="0" y="0"/>
                  </a:moveTo>
                  <a:lnTo>
                    <a:pt x="1" y="106522"/>
                  </a:lnTo>
                </a:path>
              </a:pathLst>
            </a:custGeom>
            <a:ln w="9525">
              <a:solidFill>
                <a:srgbClr val="4F59A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7" name="object 47" descr=""/>
            <p:cNvSpPr/>
            <p:nvPr/>
          </p:nvSpPr>
          <p:spPr>
            <a:xfrm>
              <a:off x="9236214" y="970038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80">
                  <a:moveTo>
                    <a:pt x="0" y="0"/>
                  </a:moveTo>
                  <a:lnTo>
                    <a:pt x="1" y="106522"/>
                  </a:lnTo>
                </a:path>
              </a:pathLst>
            </a:custGeom>
            <a:ln w="9525">
              <a:solidFill>
                <a:srgbClr val="4F59A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48" name="object 48" descr=""/>
          <p:cNvSpPr txBox="1"/>
          <p:nvPr/>
        </p:nvSpPr>
        <p:spPr>
          <a:xfrm>
            <a:off x="7326007" y="762000"/>
            <a:ext cx="273050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25">
                <a:solidFill>
                  <a:srgbClr val="2A3796"/>
                </a:solidFill>
                <a:latin typeface="Arial"/>
                <a:cs typeface="Arial"/>
              </a:rPr>
              <a:t>600</a:t>
            </a:r>
            <a:endParaRPr sz="1100">
              <a:latin typeface="Arial"/>
              <a:cs typeface="Arial"/>
            </a:endParaRPr>
          </a:p>
        </p:txBody>
      </p:sp>
      <p:sp>
        <p:nvSpPr>
          <p:cNvPr id="49" name="object 49" descr=""/>
          <p:cNvSpPr txBox="1"/>
          <p:nvPr/>
        </p:nvSpPr>
        <p:spPr>
          <a:xfrm>
            <a:off x="9665449" y="762000"/>
            <a:ext cx="273685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25">
                <a:solidFill>
                  <a:srgbClr val="2A3796"/>
                </a:solidFill>
                <a:latin typeface="Arial"/>
                <a:cs typeface="Arial"/>
              </a:rPr>
              <a:t>900</a:t>
            </a:r>
            <a:endParaRPr sz="1100">
              <a:latin typeface="Arial"/>
              <a:cs typeface="Arial"/>
            </a:endParaRPr>
          </a:p>
        </p:txBody>
      </p:sp>
      <p:sp>
        <p:nvSpPr>
          <p:cNvPr id="50" name="object 50" descr=""/>
          <p:cNvSpPr txBox="1"/>
          <p:nvPr/>
        </p:nvSpPr>
        <p:spPr>
          <a:xfrm>
            <a:off x="8559672" y="762000"/>
            <a:ext cx="273050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25">
                <a:solidFill>
                  <a:srgbClr val="2A3796"/>
                </a:solidFill>
                <a:latin typeface="Arial"/>
                <a:cs typeface="Arial"/>
              </a:rPr>
              <a:t>900</a:t>
            </a:r>
            <a:endParaRPr sz="1100">
              <a:latin typeface="Arial"/>
              <a:cs typeface="Arial"/>
            </a:endParaRPr>
          </a:p>
        </p:txBody>
      </p:sp>
      <p:grpSp>
        <p:nvGrpSpPr>
          <p:cNvPr id="51" name="object 51" descr=""/>
          <p:cNvGrpSpPr/>
          <p:nvPr/>
        </p:nvGrpSpPr>
        <p:grpSpPr>
          <a:xfrm>
            <a:off x="7096493" y="1239354"/>
            <a:ext cx="4286250" cy="764540"/>
            <a:chOff x="7096493" y="1239354"/>
            <a:chExt cx="4286250" cy="764540"/>
          </a:xfrm>
        </p:grpSpPr>
        <p:sp>
          <p:nvSpPr>
            <p:cNvPr id="52" name="object 52" descr=""/>
            <p:cNvSpPr/>
            <p:nvPr/>
          </p:nvSpPr>
          <p:spPr>
            <a:xfrm>
              <a:off x="7828051" y="1614335"/>
              <a:ext cx="3549650" cy="384810"/>
            </a:xfrm>
            <a:custGeom>
              <a:avLst/>
              <a:gdLst/>
              <a:ahLst/>
              <a:cxnLst/>
              <a:rect l="l" t="t" r="r" b="b"/>
              <a:pathLst>
                <a:path w="3549650" h="384810">
                  <a:moveTo>
                    <a:pt x="3549561" y="0"/>
                  </a:moveTo>
                  <a:lnTo>
                    <a:pt x="0" y="0"/>
                  </a:lnTo>
                  <a:lnTo>
                    <a:pt x="0" y="384657"/>
                  </a:lnTo>
                  <a:lnTo>
                    <a:pt x="3549561" y="384657"/>
                  </a:lnTo>
                  <a:lnTo>
                    <a:pt x="3549561" y="0"/>
                  </a:lnTo>
                  <a:close/>
                </a:path>
              </a:pathLst>
            </a:custGeom>
            <a:solidFill>
              <a:srgbClr val="E4E3E3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3" name="object 53" descr=""/>
            <p:cNvSpPr/>
            <p:nvPr/>
          </p:nvSpPr>
          <p:spPr>
            <a:xfrm>
              <a:off x="7828051" y="1614335"/>
              <a:ext cx="3549650" cy="384810"/>
            </a:xfrm>
            <a:custGeom>
              <a:avLst/>
              <a:gdLst/>
              <a:ahLst/>
              <a:cxnLst/>
              <a:rect l="l" t="t" r="r" b="b"/>
              <a:pathLst>
                <a:path w="3549650" h="384810">
                  <a:moveTo>
                    <a:pt x="0" y="0"/>
                  </a:moveTo>
                  <a:lnTo>
                    <a:pt x="3549562" y="0"/>
                  </a:lnTo>
                  <a:lnTo>
                    <a:pt x="3549562" y="384659"/>
                  </a:lnTo>
                  <a:lnTo>
                    <a:pt x="0" y="384659"/>
                  </a:lnTo>
                  <a:lnTo>
                    <a:pt x="0" y="0"/>
                  </a:lnTo>
                  <a:close/>
                </a:path>
              </a:pathLst>
            </a:custGeom>
            <a:ln w="9525">
              <a:solidFill>
                <a:srgbClr val="403F3D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4" name="object 54" descr=""/>
            <p:cNvSpPr/>
            <p:nvPr/>
          </p:nvSpPr>
          <p:spPr>
            <a:xfrm>
              <a:off x="7101255" y="1244117"/>
              <a:ext cx="727075" cy="755015"/>
            </a:xfrm>
            <a:custGeom>
              <a:avLst/>
              <a:gdLst/>
              <a:ahLst/>
              <a:cxnLst/>
              <a:rect l="l" t="t" r="r" b="b"/>
              <a:pathLst>
                <a:path w="727075" h="755014">
                  <a:moveTo>
                    <a:pt x="726795" y="0"/>
                  </a:moveTo>
                  <a:lnTo>
                    <a:pt x="0" y="0"/>
                  </a:lnTo>
                  <a:lnTo>
                    <a:pt x="0" y="754875"/>
                  </a:lnTo>
                  <a:lnTo>
                    <a:pt x="726795" y="754875"/>
                  </a:lnTo>
                  <a:lnTo>
                    <a:pt x="726795" y="0"/>
                  </a:lnTo>
                  <a:close/>
                </a:path>
              </a:pathLst>
            </a:custGeom>
            <a:solidFill>
              <a:srgbClr val="E4E3E3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5" name="object 55" descr=""/>
            <p:cNvSpPr/>
            <p:nvPr/>
          </p:nvSpPr>
          <p:spPr>
            <a:xfrm>
              <a:off x="7101255" y="1244117"/>
              <a:ext cx="727075" cy="755015"/>
            </a:xfrm>
            <a:custGeom>
              <a:avLst/>
              <a:gdLst/>
              <a:ahLst/>
              <a:cxnLst/>
              <a:rect l="l" t="t" r="r" b="b"/>
              <a:pathLst>
                <a:path w="727075" h="755014">
                  <a:moveTo>
                    <a:pt x="0" y="0"/>
                  </a:moveTo>
                  <a:lnTo>
                    <a:pt x="726796" y="0"/>
                  </a:lnTo>
                  <a:lnTo>
                    <a:pt x="726796" y="754874"/>
                  </a:lnTo>
                  <a:lnTo>
                    <a:pt x="0" y="754874"/>
                  </a:lnTo>
                  <a:lnTo>
                    <a:pt x="0" y="0"/>
                  </a:lnTo>
                  <a:close/>
                </a:path>
              </a:pathLst>
            </a:custGeom>
            <a:ln w="9525">
              <a:solidFill>
                <a:srgbClr val="403F3D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6" name="object 56" descr=""/>
            <p:cNvSpPr/>
            <p:nvPr/>
          </p:nvSpPr>
          <p:spPr>
            <a:xfrm>
              <a:off x="7828051" y="1244117"/>
              <a:ext cx="361315" cy="384810"/>
            </a:xfrm>
            <a:custGeom>
              <a:avLst/>
              <a:gdLst/>
              <a:ahLst/>
              <a:cxnLst/>
              <a:rect l="l" t="t" r="r" b="b"/>
              <a:pathLst>
                <a:path w="361315" h="384810">
                  <a:moveTo>
                    <a:pt x="360845" y="0"/>
                  </a:moveTo>
                  <a:lnTo>
                    <a:pt x="0" y="0"/>
                  </a:lnTo>
                  <a:lnTo>
                    <a:pt x="0" y="384657"/>
                  </a:lnTo>
                  <a:lnTo>
                    <a:pt x="360845" y="384657"/>
                  </a:lnTo>
                  <a:lnTo>
                    <a:pt x="360845" y="0"/>
                  </a:lnTo>
                  <a:close/>
                </a:path>
              </a:pathLst>
            </a:custGeom>
            <a:solidFill>
              <a:srgbClr val="E4E3E3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7" name="object 57" descr=""/>
            <p:cNvSpPr/>
            <p:nvPr/>
          </p:nvSpPr>
          <p:spPr>
            <a:xfrm>
              <a:off x="7828051" y="1244117"/>
              <a:ext cx="361315" cy="384810"/>
            </a:xfrm>
            <a:custGeom>
              <a:avLst/>
              <a:gdLst/>
              <a:ahLst/>
              <a:cxnLst/>
              <a:rect l="l" t="t" r="r" b="b"/>
              <a:pathLst>
                <a:path w="361315" h="384810">
                  <a:moveTo>
                    <a:pt x="0" y="0"/>
                  </a:moveTo>
                  <a:lnTo>
                    <a:pt x="360844" y="0"/>
                  </a:lnTo>
                  <a:lnTo>
                    <a:pt x="360844" y="384659"/>
                  </a:lnTo>
                  <a:lnTo>
                    <a:pt x="0" y="384659"/>
                  </a:lnTo>
                  <a:lnTo>
                    <a:pt x="0" y="0"/>
                  </a:lnTo>
                  <a:close/>
                </a:path>
              </a:pathLst>
            </a:custGeom>
            <a:ln w="9525">
              <a:solidFill>
                <a:srgbClr val="403F3D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8" name="object 58" descr=""/>
            <p:cNvSpPr/>
            <p:nvPr/>
          </p:nvSpPr>
          <p:spPr>
            <a:xfrm>
              <a:off x="8188896" y="1244117"/>
              <a:ext cx="1047750" cy="384810"/>
            </a:xfrm>
            <a:custGeom>
              <a:avLst/>
              <a:gdLst/>
              <a:ahLst/>
              <a:cxnLst/>
              <a:rect l="l" t="t" r="r" b="b"/>
              <a:pathLst>
                <a:path w="1047750" h="384810">
                  <a:moveTo>
                    <a:pt x="1047318" y="0"/>
                  </a:moveTo>
                  <a:lnTo>
                    <a:pt x="0" y="0"/>
                  </a:lnTo>
                  <a:lnTo>
                    <a:pt x="0" y="384657"/>
                  </a:lnTo>
                  <a:lnTo>
                    <a:pt x="1047318" y="384657"/>
                  </a:lnTo>
                  <a:lnTo>
                    <a:pt x="1047318" y="0"/>
                  </a:lnTo>
                  <a:close/>
                </a:path>
              </a:pathLst>
            </a:custGeom>
            <a:solidFill>
              <a:srgbClr val="E4E3E3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9" name="object 59" descr=""/>
            <p:cNvSpPr/>
            <p:nvPr/>
          </p:nvSpPr>
          <p:spPr>
            <a:xfrm>
              <a:off x="8188896" y="1244117"/>
              <a:ext cx="1047750" cy="384810"/>
            </a:xfrm>
            <a:custGeom>
              <a:avLst/>
              <a:gdLst/>
              <a:ahLst/>
              <a:cxnLst/>
              <a:rect l="l" t="t" r="r" b="b"/>
              <a:pathLst>
                <a:path w="1047750" h="384810">
                  <a:moveTo>
                    <a:pt x="0" y="0"/>
                  </a:moveTo>
                  <a:lnTo>
                    <a:pt x="1047320" y="0"/>
                  </a:lnTo>
                  <a:lnTo>
                    <a:pt x="1047320" y="384659"/>
                  </a:lnTo>
                  <a:lnTo>
                    <a:pt x="0" y="384659"/>
                  </a:lnTo>
                  <a:lnTo>
                    <a:pt x="0" y="0"/>
                  </a:lnTo>
                  <a:close/>
                </a:path>
              </a:pathLst>
            </a:custGeom>
            <a:ln w="9525">
              <a:solidFill>
                <a:srgbClr val="403F3D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0" name="object 60" descr=""/>
            <p:cNvSpPr/>
            <p:nvPr/>
          </p:nvSpPr>
          <p:spPr>
            <a:xfrm>
              <a:off x="10299712" y="1244117"/>
              <a:ext cx="1078230" cy="384810"/>
            </a:xfrm>
            <a:custGeom>
              <a:avLst/>
              <a:gdLst/>
              <a:ahLst/>
              <a:cxnLst/>
              <a:rect l="l" t="t" r="r" b="b"/>
              <a:pathLst>
                <a:path w="1078229" h="384810">
                  <a:moveTo>
                    <a:pt x="1077899" y="0"/>
                  </a:moveTo>
                  <a:lnTo>
                    <a:pt x="0" y="0"/>
                  </a:lnTo>
                  <a:lnTo>
                    <a:pt x="0" y="384657"/>
                  </a:lnTo>
                  <a:lnTo>
                    <a:pt x="1077899" y="384657"/>
                  </a:lnTo>
                  <a:lnTo>
                    <a:pt x="1077899" y="0"/>
                  </a:lnTo>
                  <a:close/>
                </a:path>
              </a:pathLst>
            </a:custGeom>
            <a:solidFill>
              <a:srgbClr val="E4E3E3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1" name="object 61" descr=""/>
            <p:cNvSpPr/>
            <p:nvPr/>
          </p:nvSpPr>
          <p:spPr>
            <a:xfrm>
              <a:off x="10299712" y="1244117"/>
              <a:ext cx="1078230" cy="384810"/>
            </a:xfrm>
            <a:custGeom>
              <a:avLst/>
              <a:gdLst/>
              <a:ahLst/>
              <a:cxnLst/>
              <a:rect l="l" t="t" r="r" b="b"/>
              <a:pathLst>
                <a:path w="1078229" h="384810">
                  <a:moveTo>
                    <a:pt x="0" y="0"/>
                  </a:moveTo>
                  <a:lnTo>
                    <a:pt x="1077890" y="0"/>
                  </a:lnTo>
                  <a:lnTo>
                    <a:pt x="1077890" y="384659"/>
                  </a:lnTo>
                  <a:lnTo>
                    <a:pt x="0" y="384659"/>
                  </a:lnTo>
                  <a:lnTo>
                    <a:pt x="0" y="0"/>
                  </a:lnTo>
                  <a:close/>
                </a:path>
              </a:pathLst>
            </a:custGeom>
            <a:ln w="9525">
              <a:solidFill>
                <a:srgbClr val="403F3D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2" name="object 62" descr=""/>
            <p:cNvSpPr/>
            <p:nvPr/>
          </p:nvSpPr>
          <p:spPr>
            <a:xfrm>
              <a:off x="9236214" y="1244117"/>
              <a:ext cx="1063625" cy="384810"/>
            </a:xfrm>
            <a:custGeom>
              <a:avLst/>
              <a:gdLst/>
              <a:ahLst/>
              <a:cxnLst/>
              <a:rect l="l" t="t" r="r" b="b"/>
              <a:pathLst>
                <a:path w="1063625" h="384810">
                  <a:moveTo>
                    <a:pt x="1063498" y="0"/>
                  </a:moveTo>
                  <a:lnTo>
                    <a:pt x="0" y="0"/>
                  </a:lnTo>
                  <a:lnTo>
                    <a:pt x="0" y="384657"/>
                  </a:lnTo>
                  <a:lnTo>
                    <a:pt x="1063498" y="384657"/>
                  </a:lnTo>
                  <a:lnTo>
                    <a:pt x="1063498" y="0"/>
                  </a:lnTo>
                  <a:close/>
                </a:path>
              </a:pathLst>
            </a:custGeom>
            <a:solidFill>
              <a:srgbClr val="E4E3E3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3" name="object 63" descr=""/>
            <p:cNvSpPr/>
            <p:nvPr/>
          </p:nvSpPr>
          <p:spPr>
            <a:xfrm>
              <a:off x="9236214" y="1244117"/>
              <a:ext cx="1063625" cy="384810"/>
            </a:xfrm>
            <a:custGeom>
              <a:avLst/>
              <a:gdLst/>
              <a:ahLst/>
              <a:cxnLst/>
              <a:rect l="l" t="t" r="r" b="b"/>
              <a:pathLst>
                <a:path w="1063625" h="384810">
                  <a:moveTo>
                    <a:pt x="0" y="0"/>
                  </a:moveTo>
                  <a:lnTo>
                    <a:pt x="1063500" y="0"/>
                  </a:lnTo>
                  <a:lnTo>
                    <a:pt x="1063500" y="384659"/>
                  </a:lnTo>
                  <a:lnTo>
                    <a:pt x="0" y="384659"/>
                  </a:lnTo>
                  <a:lnTo>
                    <a:pt x="0" y="0"/>
                  </a:lnTo>
                  <a:close/>
                </a:path>
              </a:pathLst>
            </a:custGeom>
            <a:ln w="9525">
              <a:solidFill>
                <a:srgbClr val="403F3D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64" name="object 64" descr=""/>
          <p:cNvGrpSpPr/>
          <p:nvPr/>
        </p:nvGrpSpPr>
        <p:grpSpPr>
          <a:xfrm>
            <a:off x="849790" y="2057082"/>
            <a:ext cx="106680" cy="3126105"/>
            <a:chOff x="849790" y="2057082"/>
            <a:chExt cx="106680" cy="3126105"/>
          </a:xfrm>
        </p:grpSpPr>
        <p:sp>
          <p:nvSpPr>
            <p:cNvPr id="65" name="object 65" descr=""/>
            <p:cNvSpPr/>
            <p:nvPr/>
          </p:nvSpPr>
          <p:spPr>
            <a:xfrm>
              <a:off x="849790" y="5177866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80" h="0">
                  <a:moveTo>
                    <a:pt x="106522" y="0"/>
                  </a:moveTo>
                  <a:lnTo>
                    <a:pt x="0" y="1"/>
                  </a:lnTo>
                </a:path>
              </a:pathLst>
            </a:custGeom>
            <a:ln w="9525">
              <a:solidFill>
                <a:srgbClr val="4F59A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6" name="object 66" descr=""/>
            <p:cNvSpPr/>
            <p:nvPr/>
          </p:nvSpPr>
          <p:spPr>
            <a:xfrm>
              <a:off x="903052" y="2061845"/>
              <a:ext cx="0" cy="3116580"/>
            </a:xfrm>
            <a:custGeom>
              <a:avLst/>
              <a:gdLst/>
              <a:ahLst/>
              <a:cxnLst/>
              <a:rect l="l" t="t" r="r" b="b"/>
              <a:pathLst>
                <a:path w="0" h="3116579">
                  <a:moveTo>
                    <a:pt x="0" y="0"/>
                  </a:moveTo>
                  <a:lnTo>
                    <a:pt x="1" y="3116011"/>
                  </a:lnTo>
                </a:path>
              </a:pathLst>
            </a:custGeom>
            <a:ln w="9525">
              <a:solidFill>
                <a:srgbClr val="2F3B92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7" name="object 67" descr=""/>
            <p:cNvSpPr/>
            <p:nvPr/>
          </p:nvSpPr>
          <p:spPr>
            <a:xfrm>
              <a:off x="849790" y="2061845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80" h="0">
                  <a:moveTo>
                    <a:pt x="106522" y="0"/>
                  </a:moveTo>
                  <a:lnTo>
                    <a:pt x="0" y="1"/>
                  </a:lnTo>
                </a:path>
              </a:pathLst>
            </a:custGeom>
            <a:ln w="9525">
              <a:solidFill>
                <a:srgbClr val="4F59A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68" name="object 68" descr=""/>
          <p:cNvSpPr txBox="1"/>
          <p:nvPr/>
        </p:nvSpPr>
        <p:spPr>
          <a:xfrm>
            <a:off x="447083" y="3429000"/>
            <a:ext cx="341630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20">
                <a:solidFill>
                  <a:srgbClr val="2A3796"/>
                </a:solidFill>
                <a:latin typeface="Arial"/>
                <a:cs typeface="Arial"/>
              </a:rPr>
              <a:t>2400</a:t>
            </a:r>
            <a:endParaRPr sz="1100">
              <a:latin typeface="Arial"/>
              <a:cs typeface="Arial"/>
            </a:endParaRPr>
          </a:p>
        </p:txBody>
      </p:sp>
      <p:sp>
        <p:nvSpPr>
          <p:cNvPr id="69" name="object 69"/>
          <p:cNvSpPr txBox="1">
            <a:spLocks noGrp="1"/>
          </p:cNvSpPr>
          <p:nvPr>
            <p:ph type="title"/>
          </p:nvPr>
        </p:nvSpPr>
        <p:spPr>
          <a:xfrm>
            <a:off x="1200561" y="737841"/>
            <a:ext cx="2505075" cy="629285"/>
          </a:xfrm>
          <a:prstGeom prst="rect"/>
        </p:spPr>
        <p:txBody>
          <a:bodyPr wrap="square" lIns="0" tIns="6350" rIns="0" bIns="0" rtlCol="0" vert="horz">
            <a:spAutoFit/>
          </a:bodyPr>
          <a:lstStyle/>
          <a:p>
            <a:pPr marL="12700" marR="5080">
              <a:lnSpc>
                <a:spcPct val="102600"/>
              </a:lnSpc>
              <a:spcBef>
                <a:spcPts val="50"/>
              </a:spcBef>
            </a:pPr>
            <a:r>
              <a:rPr dirty="0"/>
              <a:t>I</a:t>
            </a:r>
            <a:r>
              <a:rPr dirty="0" spc="-20"/>
              <a:t> </a:t>
            </a:r>
            <a:r>
              <a:rPr dirty="0" spc="-125"/>
              <a:t>SHAPE</a:t>
            </a:r>
            <a:r>
              <a:rPr dirty="0" spc="-15"/>
              <a:t> </a:t>
            </a:r>
            <a:r>
              <a:rPr dirty="0"/>
              <a:t>HIGH</a:t>
            </a:r>
            <a:r>
              <a:rPr dirty="0" spc="-10"/>
              <a:t> </a:t>
            </a:r>
            <a:r>
              <a:rPr dirty="0" spc="-50"/>
              <a:t>UNIT</a:t>
            </a:r>
            <a:r>
              <a:rPr dirty="0" spc="-75"/>
              <a:t> </a:t>
            </a:r>
            <a:r>
              <a:rPr dirty="0" spc="40"/>
              <a:t>//</a:t>
            </a:r>
            <a:r>
              <a:rPr dirty="0" spc="40" i="1"/>
              <a:t> </a:t>
            </a:r>
            <a:r>
              <a:rPr dirty="0" spc="50" i="1"/>
              <a:t>3600_2700</a:t>
            </a:r>
            <a:r>
              <a:rPr dirty="0" spc="-65" i="1"/>
              <a:t> </a:t>
            </a:r>
            <a:r>
              <a:rPr dirty="0" i="1"/>
              <a:t>OPTION</a:t>
            </a:r>
            <a:r>
              <a:rPr dirty="0" spc="-65" i="1"/>
              <a:t> </a:t>
            </a:r>
            <a:r>
              <a:rPr dirty="0" spc="-445" i="1"/>
              <a:t>1</a:t>
            </a:r>
          </a:p>
        </p:txBody>
      </p:sp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 descr=""/>
          <p:cNvGraphicFramePr>
            <a:graphicFrameLocks noGrp="1"/>
          </p:cNvGraphicFramePr>
          <p:nvPr/>
        </p:nvGraphicFramePr>
        <p:xfrm>
          <a:off x="7610170" y="1555000"/>
          <a:ext cx="3345179" cy="7543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84810"/>
                <a:gridCol w="711200"/>
                <a:gridCol w="1081405"/>
                <a:gridCol w="716280"/>
                <a:gridCol w="367030"/>
              </a:tblGrid>
              <a:tr h="75438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403F3D"/>
                      </a:solidFill>
                      <a:prstDash val="solid"/>
                    </a:lnL>
                    <a:lnR w="9525">
                      <a:solidFill>
                        <a:srgbClr val="403F3D"/>
                      </a:solidFill>
                      <a:prstDash val="solid"/>
                    </a:lnR>
                    <a:lnT w="9525">
                      <a:solidFill>
                        <a:srgbClr val="403F3D"/>
                      </a:solidFill>
                      <a:prstDash val="solid"/>
                    </a:lnT>
                    <a:lnB w="9525">
                      <a:solidFill>
                        <a:srgbClr val="403F3D"/>
                      </a:solidFill>
                      <a:prstDash val="solid"/>
                    </a:lnB>
                    <a:solidFill>
                      <a:srgbClr val="E4E3E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403F3D"/>
                      </a:solidFill>
                      <a:prstDash val="solid"/>
                    </a:lnL>
                    <a:lnR w="9525">
                      <a:solidFill>
                        <a:srgbClr val="403F3D"/>
                      </a:solidFill>
                      <a:prstDash val="solid"/>
                    </a:lnR>
                    <a:lnT w="9525">
                      <a:solidFill>
                        <a:srgbClr val="403F3D"/>
                      </a:solidFill>
                      <a:prstDash val="solid"/>
                    </a:lnT>
                    <a:lnB w="9525">
                      <a:solidFill>
                        <a:srgbClr val="403F3D"/>
                      </a:solidFill>
                      <a:prstDash val="solid"/>
                    </a:lnB>
                    <a:solidFill>
                      <a:srgbClr val="E4E3E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403F3D"/>
                      </a:solidFill>
                      <a:prstDash val="solid"/>
                    </a:lnL>
                    <a:lnR w="9525">
                      <a:solidFill>
                        <a:srgbClr val="403F3D"/>
                      </a:solidFill>
                      <a:prstDash val="solid"/>
                    </a:lnR>
                    <a:lnT w="9525">
                      <a:solidFill>
                        <a:srgbClr val="403F3D"/>
                      </a:solidFill>
                      <a:prstDash val="solid"/>
                    </a:lnT>
                    <a:lnB w="9525">
                      <a:solidFill>
                        <a:srgbClr val="403F3D"/>
                      </a:solidFill>
                      <a:prstDash val="solid"/>
                    </a:lnB>
                    <a:solidFill>
                      <a:srgbClr val="E4E3E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403F3D"/>
                      </a:solidFill>
                      <a:prstDash val="solid"/>
                    </a:lnL>
                    <a:lnR w="9525">
                      <a:solidFill>
                        <a:srgbClr val="403F3D"/>
                      </a:solidFill>
                      <a:prstDash val="solid"/>
                    </a:lnR>
                    <a:lnT w="9525">
                      <a:solidFill>
                        <a:srgbClr val="403F3D"/>
                      </a:solidFill>
                      <a:prstDash val="solid"/>
                    </a:lnT>
                    <a:lnB w="9525">
                      <a:solidFill>
                        <a:srgbClr val="403F3D"/>
                      </a:solidFill>
                      <a:prstDash val="solid"/>
                    </a:lnB>
                    <a:solidFill>
                      <a:srgbClr val="E4E3E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403F3D"/>
                      </a:solidFill>
                      <a:prstDash val="solid"/>
                    </a:lnL>
                    <a:lnR w="9525">
                      <a:solidFill>
                        <a:srgbClr val="403F3D"/>
                      </a:solidFill>
                      <a:prstDash val="solid"/>
                    </a:lnR>
                    <a:lnT w="9525">
                      <a:solidFill>
                        <a:srgbClr val="403F3D"/>
                      </a:solidFill>
                      <a:prstDash val="solid"/>
                    </a:lnT>
                    <a:lnB w="9525">
                      <a:solidFill>
                        <a:srgbClr val="403F3D"/>
                      </a:solidFill>
                      <a:prstDash val="solid"/>
                    </a:lnB>
                    <a:solidFill>
                      <a:srgbClr val="E4E3E3"/>
                    </a:solidFill>
                  </a:tcPr>
                </a:tc>
              </a:tr>
            </a:tbl>
          </a:graphicData>
        </a:graphic>
      </p:graphicFrame>
      <p:pic>
        <p:nvPicPr>
          <p:cNvPr id="3" name="object 3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755013" y="4418393"/>
            <a:ext cx="3385794" cy="1292336"/>
          </a:xfrm>
          <a:prstGeom prst="rect">
            <a:avLst/>
          </a:prstGeom>
        </p:spPr>
      </p:pic>
      <p:grpSp>
        <p:nvGrpSpPr>
          <p:cNvPr id="4" name="object 4" descr=""/>
          <p:cNvGrpSpPr/>
          <p:nvPr/>
        </p:nvGrpSpPr>
        <p:grpSpPr>
          <a:xfrm>
            <a:off x="1436159" y="4567453"/>
            <a:ext cx="106680" cy="1066165"/>
            <a:chOff x="1436159" y="4567453"/>
            <a:chExt cx="106680" cy="1066165"/>
          </a:xfrm>
        </p:grpSpPr>
        <p:sp>
          <p:nvSpPr>
            <p:cNvPr id="5" name="object 5" descr=""/>
            <p:cNvSpPr/>
            <p:nvPr/>
          </p:nvSpPr>
          <p:spPr>
            <a:xfrm>
              <a:off x="1436159" y="5628265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80" h="0">
                  <a:moveTo>
                    <a:pt x="106522" y="0"/>
                  </a:moveTo>
                  <a:lnTo>
                    <a:pt x="0" y="1"/>
                  </a:lnTo>
                </a:path>
              </a:pathLst>
            </a:custGeom>
            <a:ln w="9525">
              <a:solidFill>
                <a:srgbClr val="4F59A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" name="object 6" descr=""/>
            <p:cNvSpPr/>
            <p:nvPr/>
          </p:nvSpPr>
          <p:spPr>
            <a:xfrm>
              <a:off x="1489430" y="4572215"/>
              <a:ext cx="0" cy="1056640"/>
            </a:xfrm>
            <a:custGeom>
              <a:avLst/>
              <a:gdLst/>
              <a:ahLst/>
              <a:cxnLst/>
              <a:rect l="l" t="t" r="r" b="b"/>
              <a:pathLst>
                <a:path w="0" h="1056639">
                  <a:moveTo>
                    <a:pt x="0" y="0"/>
                  </a:moveTo>
                  <a:lnTo>
                    <a:pt x="1" y="1056060"/>
                  </a:lnTo>
                </a:path>
              </a:pathLst>
            </a:custGeom>
            <a:ln w="9525">
              <a:solidFill>
                <a:srgbClr val="2F3B92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" name="object 7" descr=""/>
            <p:cNvSpPr/>
            <p:nvPr/>
          </p:nvSpPr>
          <p:spPr>
            <a:xfrm>
              <a:off x="1436159" y="4572215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80" h="0">
                  <a:moveTo>
                    <a:pt x="106522" y="0"/>
                  </a:moveTo>
                  <a:lnTo>
                    <a:pt x="0" y="1"/>
                  </a:lnTo>
                </a:path>
              </a:pathLst>
            </a:custGeom>
            <a:ln w="9525">
              <a:solidFill>
                <a:srgbClr val="4F59A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8" name="object 8" descr=""/>
          <p:cNvSpPr txBox="1"/>
          <p:nvPr/>
        </p:nvSpPr>
        <p:spPr>
          <a:xfrm>
            <a:off x="1092178" y="4995672"/>
            <a:ext cx="260985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25">
                <a:solidFill>
                  <a:srgbClr val="2A3796"/>
                </a:solidFill>
                <a:latin typeface="Arial"/>
                <a:cs typeface="Arial"/>
              </a:rPr>
              <a:t>870</a:t>
            </a:r>
            <a:endParaRPr sz="1100">
              <a:latin typeface="Arial"/>
              <a:cs typeface="Arial"/>
            </a:endParaRPr>
          </a:p>
        </p:txBody>
      </p:sp>
      <p:grpSp>
        <p:nvGrpSpPr>
          <p:cNvPr id="9" name="object 9" descr=""/>
          <p:cNvGrpSpPr/>
          <p:nvPr/>
        </p:nvGrpSpPr>
        <p:grpSpPr>
          <a:xfrm>
            <a:off x="1830044" y="5861055"/>
            <a:ext cx="3235960" cy="116205"/>
            <a:chOff x="1830044" y="5861055"/>
            <a:chExt cx="3235960" cy="116205"/>
          </a:xfrm>
        </p:grpSpPr>
        <p:sp>
          <p:nvSpPr>
            <p:cNvPr id="10" name="object 10" descr=""/>
            <p:cNvSpPr/>
            <p:nvPr/>
          </p:nvSpPr>
          <p:spPr>
            <a:xfrm>
              <a:off x="1839607" y="5865817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0"/>
                  </a:moveTo>
                  <a:lnTo>
                    <a:pt x="1" y="106522"/>
                  </a:lnTo>
                </a:path>
              </a:pathLst>
            </a:custGeom>
            <a:ln w="9525">
              <a:solidFill>
                <a:srgbClr val="4F59A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" name="object 11" descr=""/>
            <p:cNvSpPr/>
            <p:nvPr/>
          </p:nvSpPr>
          <p:spPr>
            <a:xfrm>
              <a:off x="1834807" y="5921232"/>
              <a:ext cx="3226435" cy="0"/>
            </a:xfrm>
            <a:custGeom>
              <a:avLst/>
              <a:gdLst/>
              <a:ahLst/>
              <a:cxnLst/>
              <a:rect l="l" t="t" r="r" b="b"/>
              <a:pathLst>
                <a:path w="3226435" h="0">
                  <a:moveTo>
                    <a:pt x="0" y="0"/>
                  </a:moveTo>
                  <a:lnTo>
                    <a:pt x="3226281" y="1"/>
                  </a:lnTo>
                </a:path>
              </a:pathLst>
            </a:custGeom>
            <a:ln w="9525">
              <a:solidFill>
                <a:srgbClr val="2F3B92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2" name="object 12" descr=""/>
          <p:cNvSpPr txBox="1"/>
          <p:nvPr/>
        </p:nvSpPr>
        <p:spPr>
          <a:xfrm>
            <a:off x="3373945" y="5730240"/>
            <a:ext cx="332105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20">
                <a:solidFill>
                  <a:srgbClr val="2A3796"/>
                </a:solidFill>
                <a:latin typeface="Arial"/>
                <a:cs typeface="Arial"/>
              </a:rPr>
              <a:t>2700</a:t>
            </a:r>
            <a:endParaRPr sz="1100">
              <a:latin typeface="Arial"/>
              <a:cs typeface="Arial"/>
            </a:endParaRPr>
          </a:p>
        </p:txBody>
      </p:sp>
      <p:sp>
        <p:nvSpPr>
          <p:cNvPr id="13" name="object 13" descr=""/>
          <p:cNvSpPr/>
          <p:nvPr/>
        </p:nvSpPr>
        <p:spPr>
          <a:xfrm>
            <a:off x="5061089" y="5865422"/>
            <a:ext cx="0" cy="106680"/>
          </a:xfrm>
          <a:custGeom>
            <a:avLst/>
            <a:gdLst/>
            <a:ahLst/>
            <a:cxnLst/>
            <a:rect l="l" t="t" r="r" b="b"/>
            <a:pathLst>
              <a:path w="0" h="106679">
                <a:moveTo>
                  <a:pt x="0" y="0"/>
                </a:moveTo>
                <a:lnTo>
                  <a:pt x="1" y="106522"/>
                </a:lnTo>
              </a:path>
            </a:pathLst>
          </a:custGeom>
          <a:ln w="9525">
            <a:solidFill>
              <a:srgbClr val="4F59A0"/>
            </a:solidFill>
          </a:ln>
        </p:spPr>
        <p:txBody>
          <a:bodyPr wrap="square" lIns="0" tIns="0" rIns="0" bIns="0" rtlCol="0"/>
          <a:lstStyle/>
          <a:p/>
        </p:txBody>
      </p:sp>
      <p:grpSp>
        <p:nvGrpSpPr>
          <p:cNvPr id="14" name="object 14" descr=""/>
          <p:cNvGrpSpPr/>
          <p:nvPr/>
        </p:nvGrpSpPr>
        <p:grpSpPr>
          <a:xfrm>
            <a:off x="1184675" y="1069847"/>
            <a:ext cx="4020185" cy="2804795"/>
            <a:chOff x="1184675" y="1069847"/>
            <a:chExt cx="4020185" cy="2804795"/>
          </a:xfrm>
        </p:grpSpPr>
        <p:pic>
          <p:nvPicPr>
            <p:cNvPr id="15" name="object 15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184675" y="1069847"/>
              <a:ext cx="4019988" cy="2804388"/>
            </a:xfrm>
            <a:prstGeom prst="rect">
              <a:avLst/>
            </a:prstGeom>
          </p:spPr>
        </p:pic>
        <p:sp>
          <p:nvSpPr>
            <p:cNvPr id="16" name="object 16" descr=""/>
            <p:cNvSpPr/>
            <p:nvPr/>
          </p:nvSpPr>
          <p:spPr>
            <a:xfrm>
              <a:off x="5176278" y="1937194"/>
              <a:ext cx="0" cy="1103630"/>
            </a:xfrm>
            <a:custGeom>
              <a:avLst/>
              <a:gdLst/>
              <a:ahLst/>
              <a:cxnLst/>
              <a:rect l="l" t="t" r="r" b="b"/>
              <a:pathLst>
                <a:path w="0" h="1103630">
                  <a:moveTo>
                    <a:pt x="0" y="0"/>
                  </a:moveTo>
                  <a:lnTo>
                    <a:pt x="1" y="1103190"/>
                  </a:lnTo>
                </a:path>
              </a:pathLst>
            </a:custGeom>
            <a:ln w="9525">
              <a:solidFill>
                <a:srgbClr val="283691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7" name="object 17" descr=""/>
            <p:cNvSpPr/>
            <p:nvPr/>
          </p:nvSpPr>
          <p:spPr>
            <a:xfrm>
              <a:off x="1217866" y="1937194"/>
              <a:ext cx="0" cy="1822450"/>
            </a:xfrm>
            <a:custGeom>
              <a:avLst/>
              <a:gdLst/>
              <a:ahLst/>
              <a:cxnLst/>
              <a:rect l="l" t="t" r="r" b="b"/>
              <a:pathLst>
                <a:path w="0" h="1822450">
                  <a:moveTo>
                    <a:pt x="0" y="0"/>
                  </a:moveTo>
                  <a:lnTo>
                    <a:pt x="1" y="1821941"/>
                  </a:lnTo>
                </a:path>
              </a:pathLst>
            </a:custGeom>
            <a:ln w="9525">
              <a:solidFill>
                <a:srgbClr val="283691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" name="object 18" descr=""/>
            <p:cNvSpPr/>
            <p:nvPr/>
          </p:nvSpPr>
          <p:spPr>
            <a:xfrm>
              <a:off x="1217866" y="3759136"/>
              <a:ext cx="980440" cy="0"/>
            </a:xfrm>
            <a:custGeom>
              <a:avLst/>
              <a:gdLst/>
              <a:ahLst/>
              <a:cxnLst/>
              <a:rect l="l" t="t" r="r" b="b"/>
              <a:pathLst>
                <a:path w="980439" h="0">
                  <a:moveTo>
                    <a:pt x="0" y="0"/>
                  </a:moveTo>
                  <a:lnTo>
                    <a:pt x="980356" y="1"/>
                  </a:lnTo>
                </a:path>
              </a:pathLst>
            </a:custGeom>
            <a:ln w="9525">
              <a:solidFill>
                <a:srgbClr val="283691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9" name="object 19" descr=""/>
          <p:cNvSpPr txBox="1"/>
          <p:nvPr/>
        </p:nvSpPr>
        <p:spPr>
          <a:xfrm>
            <a:off x="5332234" y="2389632"/>
            <a:ext cx="322580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15">
                <a:solidFill>
                  <a:srgbClr val="2E3A93"/>
                </a:solidFill>
                <a:latin typeface="Arial"/>
                <a:cs typeface="Arial"/>
              </a:rPr>
              <a:t>1000</a:t>
            </a:r>
            <a:endParaRPr sz="1100">
              <a:latin typeface="Arial"/>
              <a:cs typeface="Arial"/>
            </a:endParaRPr>
          </a:p>
        </p:txBody>
      </p:sp>
      <p:sp>
        <p:nvSpPr>
          <p:cNvPr id="20" name="object 20" descr=""/>
          <p:cNvSpPr txBox="1"/>
          <p:nvPr/>
        </p:nvSpPr>
        <p:spPr>
          <a:xfrm>
            <a:off x="1578698" y="3813048"/>
            <a:ext cx="273685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25">
                <a:solidFill>
                  <a:srgbClr val="2E3A93"/>
                </a:solidFill>
                <a:latin typeface="Arial"/>
                <a:cs typeface="Arial"/>
              </a:rPr>
              <a:t>900</a:t>
            </a:r>
            <a:endParaRPr sz="1100">
              <a:latin typeface="Arial"/>
              <a:cs typeface="Arial"/>
            </a:endParaRPr>
          </a:p>
        </p:txBody>
      </p:sp>
      <p:sp>
        <p:nvSpPr>
          <p:cNvPr id="21" name="object 21" descr=""/>
          <p:cNvSpPr txBox="1"/>
          <p:nvPr/>
        </p:nvSpPr>
        <p:spPr>
          <a:xfrm>
            <a:off x="768097" y="2727960"/>
            <a:ext cx="311785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45">
                <a:solidFill>
                  <a:srgbClr val="2E3A93"/>
                </a:solidFill>
                <a:latin typeface="Arial"/>
                <a:cs typeface="Arial"/>
              </a:rPr>
              <a:t>1670</a:t>
            </a:r>
            <a:endParaRPr sz="1100">
              <a:latin typeface="Arial"/>
              <a:cs typeface="Arial"/>
            </a:endParaRPr>
          </a:p>
        </p:txBody>
      </p:sp>
      <p:grpSp>
        <p:nvGrpSpPr>
          <p:cNvPr id="22" name="object 22" descr=""/>
          <p:cNvGrpSpPr/>
          <p:nvPr/>
        </p:nvGrpSpPr>
        <p:grpSpPr>
          <a:xfrm>
            <a:off x="7609268" y="1285684"/>
            <a:ext cx="3272154" cy="106680"/>
            <a:chOff x="7609268" y="1285684"/>
            <a:chExt cx="3272154" cy="106680"/>
          </a:xfrm>
        </p:grpSpPr>
        <p:sp>
          <p:nvSpPr>
            <p:cNvPr id="23" name="object 23" descr=""/>
            <p:cNvSpPr/>
            <p:nvPr/>
          </p:nvSpPr>
          <p:spPr>
            <a:xfrm>
              <a:off x="8710612" y="1285684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80">
                  <a:moveTo>
                    <a:pt x="0" y="0"/>
                  </a:moveTo>
                  <a:lnTo>
                    <a:pt x="1" y="106522"/>
                  </a:lnTo>
                </a:path>
              </a:pathLst>
            </a:custGeom>
            <a:ln w="9525">
              <a:solidFill>
                <a:srgbClr val="4F59A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4" name="object 24" descr=""/>
            <p:cNvSpPr/>
            <p:nvPr/>
          </p:nvSpPr>
          <p:spPr>
            <a:xfrm>
              <a:off x="7616418" y="1335798"/>
              <a:ext cx="3258185" cy="0"/>
            </a:xfrm>
            <a:custGeom>
              <a:avLst/>
              <a:gdLst/>
              <a:ahLst/>
              <a:cxnLst/>
              <a:rect l="l" t="t" r="r" b="b"/>
              <a:pathLst>
                <a:path w="3258184" h="0">
                  <a:moveTo>
                    <a:pt x="0" y="0"/>
                  </a:moveTo>
                  <a:lnTo>
                    <a:pt x="3257791" y="1"/>
                  </a:lnTo>
                </a:path>
              </a:pathLst>
            </a:custGeom>
            <a:ln w="9525">
              <a:solidFill>
                <a:srgbClr val="2F3B92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5" name="object 25" descr=""/>
            <p:cNvSpPr/>
            <p:nvPr/>
          </p:nvSpPr>
          <p:spPr>
            <a:xfrm>
              <a:off x="7614031" y="1285684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80">
                  <a:moveTo>
                    <a:pt x="0" y="0"/>
                  </a:moveTo>
                  <a:lnTo>
                    <a:pt x="1" y="106522"/>
                  </a:lnTo>
                </a:path>
              </a:pathLst>
            </a:custGeom>
            <a:ln w="9525">
              <a:solidFill>
                <a:srgbClr val="4F59A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6" name="object 26" descr=""/>
            <p:cNvSpPr/>
            <p:nvPr/>
          </p:nvSpPr>
          <p:spPr>
            <a:xfrm>
              <a:off x="9791700" y="1285684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80">
                  <a:moveTo>
                    <a:pt x="0" y="0"/>
                  </a:moveTo>
                  <a:lnTo>
                    <a:pt x="1" y="106522"/>
                  </a:lnTo>
                </a:path>
              </a:pathLst>
            </a:custGeom>
            <a:ln w="9525">
              <a:solidFill>
                <a:srgbClr val="4F59A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7" name="object 27" descr=""/>
            <p:cNvSpPr/>
            <p:nvPr/>
          </p:nvSpPr>
          <p:spPr>
            <a:xfrm>
              <a:off x="10876585" y="1285684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80">
                  <a:moveTo>
                    <a:pt x="0" y="0"/>
                  </a:moveTo>
                  <a:lnTo>
                    <a:pt x="1" y="106522"/>
                  </a:lnTo>
                </a:path>
              </a:pathLst>
            </a:custGeom>
            <a:ln w="9525">
              <a:solidFill>
                <a:srgbClr val="4F59A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8" name="object 28" descr=""/>
            <p:cNvSpPr/>
            <p:nvPr/>
          </p:nvSpPr>
          <p:spPr>
            <a:xfrm>
              <a:off x="7999501" y="1285684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80">
                  <a:moveTo>
                    <a:pt x="0" y="0"/>
                  </a:moveTo>
                  <a:lnTo>
                    <a:pt x="1" y="106522"/>
                  </a:lnTo>
                </a:path>
              </a:pathLst>
            </a:custGeom>
            <a:ln w="9525">
              <a:solidFill>
                <a:srgbClr val="4F59A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9" name="object 29" descr=""/>
            <p:cNvSpPr/>
            <p:nvPr/>
          </p:nvSpPr>
          <p:spPr>
            <a:xfrm>
              <a:off x="10507484" y="1285684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80">
                  <a:moveTo>
                    <a:pt x="0" y="0"/>
                  </a:moveTo>
                  <a:lnTo>
                    <a:pt x="1" y="106522"/>
                  </a:lnTo>
                </a:path>
              </a:pathLst>
            </a:custGeom>
            <a:ln w="9525">
              <a:solidFill>
                <a:srgbClr val="4F59A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30" name="object 30" descr=""/>
          <p:cNvSpPr txBox="1"/>
          <p:nvPr/>
        </p:nvSpPr>
        <p:spPr>
          <a:xfrm>
            <a:off x="8340470" y="1075944"/>
            <a:ext cx="273685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25">
                <a:solidFill>
                  <a:srgbClr val="2A3796"/>
                </a:solidFill>
                <a:latin typeface="Arial"/>
                <a:cs typeface="Arial"/>
              </a:rPr>
              <a:t>600</a:t>
            </a:r>
            <a:endParaRPr sz="1100">
              <a:latin typeface="Arial"/>
              <a:cs typeface="Arial"/>
            </a:endParaRPr>
          </a:p>
        </p:txBody>
      </p:sp>
      <p:sp>
        <p:nvSpPr>
          <p:cNvPr id="31" name="object 31" descr=""/>
          <p:cNvSpPr txBox="1"/>
          <p:nvPr/>
        </p:nvSpPr>
        <p:spPr>
          <a:xfrm>
            <a:off x="9156586" y="1075944"/>
            <a:ext cx="273050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25">
                <a:solidFill>
                  <a:srgbClr val="2A3796"/>
                </a:solidFill>
                <a:latin typeface="Arial"/>
                <a:cs typeface="Arial"/>
              </a:rPr>
              <a:t>900</a:t>
            </a:r>
            <a:endParaRPr sz="1100">
              <a:latin typeface="Arial"/>
              <a:cs typeface="Arial"/>
            </a:endParaRPr>
          </a:p>
        </p:txBody>
      </p:sp>
      <p:sp>
        <p:nvSpPr>
          <p:cNvPr id="32" name="object 32" descr=""/>
          <p:cNvSpPr txBox="1"/>
          <p:nvPr/>
        </p:nvSpPr>
        <p:spPr>
          <a:xfrm>
            <a:off x="8235340" y="2618232"/>
            <a:ext cx="2023110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65">
                <a:solidFill>
                  <a:srgbClr val="2E3A93"/>
                </a:solidFill>
                <a:latin typeface="Arial"/>
                <a:cs typeface="Arial"/>
              </a:rPr>
              <a:t>KITCHEN</a:t>
            </a:r>
            <a:r>
              <a:rPr dirty="0" sz="1100" spc="-5">
                <a:solidFill>
                  <a:srgbClr val="2E3A93"/>
                </a:solidFill>
                <a:latin typeface="Arial"/>
                <a:cs typeface="Arial"/>
              </a:rPr>
              <a:t> </a:t>
            </a:r>
            <a:r>
              <a:rPr dirty="0" sz="1100" spc="-75">
                <a:solidFill>
                  <a:srgbClr val="2E3A93"/>
                </a:solidFill>
                <a:latin typeface="Arial"/>
                <a:cs typeface="Arial"/>
              </a:rPr>
              <a:t>LAYOUT</a:t>
            </a:r>
            <a:r>
              <a:rPr dirty="0" sz="1100" spc="-45">
                <a:solidFill>
                  <a:srgbClr val="2E3A93"/>
                </a:solidFill>
                <a:latin typeface="Arial"/>
                <a:cs typeface="Arial"/>
              </a:rPr>
              <a:t> </a:t>
            </a:r>
            <a:r>
              <a:rPr dirty="0" sz="1100" spc="-20">
                <a:solidFill>
                  <a:srgbClr val="2E3A93"/>
                </a:solidFill>
                <a:latin typeface="Arial"/>
                <a:cs typeface="Arial"/>
              </a:rPr>
              <a:t>DIMENSIONS</a:t>
            </a:r>
            <a:endParaRPr sz="1100">
              <a:latin typeface="Arial"/>
              <a:cs typeface="Arial"/>
            </a:endParaRPr>
          </a:p>
        </p:txBody>
      </p:sp>
      <p:sp>
        <p:nvSpPr>
          <p:cNvPr id="33" name="object 33" descr=""/>
          <p:cNvSpPr txBox="1"/>
          <p:nvPr/>
        </p:nvSpPr>
        <p:spPr>
          <a:xfrm>
            <a:off x="10039387" y="1075944"/>
            <a:ext cx="273685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25">
                <a:solidFill>
                  <a:srgbClr val="2A3796"/>
                </a:solidFill>
                <a:latin typeface="Arial"/>
                <a:cs typeface="Arial"/>
              </a:rPr>
              <a:t>600</a:t>
            </a:r>
            <a:endParaRPr sz="1100">
              <a:latin typeface="Arial"/>
              <a:cs typeface="Arial"/>
            </a:endParaRPr>
          </a:p>
        </p:txBody>
      </p:sp>
      <p:sp>
        <p:nvSpPr>
          <p:cNvPr id="34" name="object 34" descr=""/>
          <p:cNvSpPr txBox="1"/>
          <p:nvPr/>
        </p:nvSpPr>
        <p:spPr>
          <a:xfrm>
            <a:off x="7675613" y="1075944"/>
            <a:ext cx="263525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25">
                <a:solidFill>
                  <a:srgbClr val="2A3796"/>
                </a:solidFill>
                <a:latin typeface="Arial"/>
                <a:cs typeface="Arial"/>
              </a:rPr>
              <a:t>300</a:t>
            </a:r>
            <a:endParaRPr sz="1100">
              <a:latin typeface="Arial"/>
              <a:cs typeface="Arial"/>
            </a:endParaRPr>
          </a:p>
        </p:txBody>
      </p:sp>
      <p:sp>
        <p:nvSpPr>
          <p:cNvPr id="35" name="object 35" descr=""/>
          <p:cNvSpPr txBox="1"/>
          <p:nvPr/>
        </p:nvSpPr>
        <p:spPr>
          <a:xfrm>
            <a:off x="10565485" y="1075944"/>
            <a:ext cx="263525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25">
                <a:solidFill>
                  <a:srgbClr val="2A3796"/>
                </a:solidFill>
                <a:latin typeface="Arial"/>
                <a:cs typeface="Arial"/>
              </a:rPr>
              <a:t>300</a:t>
            </a:r>
            <a:endParaRPr sz="1100">
              <a:latin typeface="Arial"/>
              <a:cs typeface="Arial"/>
            </a:endParaRPr>
          </a:p>
        </p:txBody>
      </p:sp>
      <p:grpSp>
        <p:nvGrpSpPr>
          <p:cNvPr id="36" name="object 36" descr=""/>
          <p:cNvGrpSpPr/>
          <p:nvPr/>
        </p:nvGrpSpPr>
        <p:grpSpPr>
          <a:xfrm>
            <a:off x="7773352" y="4276496"/>
            <a:ext cx="3215640" cy="1283335"/>
            <a:chOff x="7773352" y="4276496"/>
            <a:chExt cx="3215640" cy="1283335"/>
          </a:xfrm>
        </p:grpSpPr>
        <p:pic>
          <p:nvPicPr>
            <p:cNvPr id="37" name="object 37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773352" y="4503318"/>
              <a:ext cx="3215639" cy="1056055"/>
            </a:xfrm>
            <a:prstGeom prst="rect">
              <a:avLst/>
            </a:prstGeom>
          </p:spPr>
        </p:pic>
        <p:sp>
          <p:nvSpPr>
            <p:cNvPr id="38" name="object 38" descr=""/>
            <p:cNvSpPr/>
            <p:nvPr/>
          </p:nvSpPr>
          <p:spPr>
            <a:xfrm>
              <a:off x="10475264" y="4276496"/>
              <a:ext cx="76200" cy="401955"/>
            </a:xfrm>
            <a:custGeom>
              <a:avLst/>
              <a:gdLst/>
              <a:ahLst/>
              <a:cxnLst/>
              <a:rect l="l" t="t" r="r" b="b"/>
              <a:pathLst>
                <a:path w="76200" h="401954">
                  <a:moveTo>
                    <a:pt x="41275" y="63500"/>
                  </a:moveTo>
                  <a:lnTo>
                    <a:pt x="34925" y="63500"/>
                  </a:lnTo>
                  <a:lnTo>
                    <a:pt x="34925" y="401396"/>
                  </a:lnTo>
                  <a:lnTo>
                    <a:pt x="41275" y="401396"/>
                  </a:lnTo>
                  <a:lnTo>
                    <a:pt x="41275" y="63500"/>
                  </a:lnTo>
                  <a:close/>
                </a:path>
                <a:path w="76200" h="401954">
                  <a:moveTo>
                    <a:pt x="38100" y="0"/>
                  </a:moveTo>
                  <a:lnTo>
                    <a:pt x="0" y="76200"/>
                  </a:lnTo>
                  <a:lnTo>
                    <a:pt x="34925" y="76200"/>
                  </a:lnTo>
                  <a:lnTo>
                    <a:pt x="34925" y="63500"/>
                  </a:lnTo>
                  <a:lnTo>
                    <a:pt x="69850" y="63500"/>
                  </a:lnTo>
                  <a:lnTo>
                    <a:pt x="38100" y="0"/>
                  </a:lnTo>
                  <a:close/>
                </a:path>
                <a:path w="76200" h="401954">
                  <a:moveTo>
                    <a:pt x="69850" y="63500"/>
                  </a:moveTo>
                  <a:lnTo>
                    <a:pt x="41275" y="63500"/>
                  </a:lnTo>
                  <a:lnTo>
                    <a:pt x="41275" y="76200"/>
                  </a:lnTo>
                  <a:lnTo>
                    <a:pt x="76200" y="76200"/>
                  </a:lnTo>
                  <a:lnTo>
                    <a:pt x="69850" y="63500"/>
                  </a:lnTo>
                  <a:close/>
                </a:path>
              </a:pathLst>
            </a:custGeom>
            <a:solidFill>
              <a:srgbClr val="C55A11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39" name="object 39" descr=""/>
          <p:cNvSpPr txBox="1"/>
          <p:nvPr/>
        </p:nvSpPr>
        <p:spPr>
          <a:xfrm>
            <a:off x="10313454" y="4129023"/>
            <a:ext cx="356235" cy="13208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700" spc="-10">
                <a:solidFill>
                  <a:srgbClr val="C55A11"/>
                </a:solidFill>
                <a:latin typeface="Arial"/>
                <a:cs typeface="Arial"/>
              </a:rPr>
              <a:t>Cooking</a:t>
            </a:r>
            <a:endParaRPr sz="700">
              <a:latin typeface="Arial"/>
              <a:cs typeface="Arial"/>
            </a:endParaRPr>
          </a:p>
        </p:txBody>
      </p:sp>
      <p:sp>
        <p:nvSpPr>
          <p:cNvPr id="40" name="object 40" descr=""/>
          <p:cNvSpPr txBox="1"/>
          <p:nvPr/>
        </p:nvSpPr>
        <p:spPr>
          <a:xfrm>
            <a:off x="9090812" y="4119879"/>
            <a:ext cx="511809" cy="13208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700" spc="-10">
                <a:solidFill>
                  <a:srgbClr val="C55A11"/>
                </a:solidFill>
                <a:latin typeface="Arial"/>
                <a:cs typeface="Arial"/>
              </a:rPr>
              <a:t>Preparation</a:t>
            </a:r>
            <a:endParaRPr sz="700">
              <a:latin typeface="Arial"/>
              <a:cs typeface="Arial"/>
            </a:endParaRPr>
          </a:p>
        </p:txBody>
      </p:sp>
      <p:grpSp>
        <p:nvGrpSpPr>
          <p:cNvPr id="41" name="object 41" descr=""/>
          <p:cNvGrpSpPr/>
          <p:nvPr/>
        </p:nvGrpSpPr>
        <p:grpSpPr>
          <a:xfrm>
            <a:off x="7804263" y="4276496"/>
            <a:ext cx="3161665" cy="1635760"/>
            <a:chOff x="7804263" y="4276496"/>
            <a:chExt cx="3161665" cy="1635760"/>
          </a:xfrm>
        </p:grpSpPr>
        <p:pic>
          <p:nvPicPr>
            <p:cNvPr id="42" name="object 42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9327311" y="4276496"/>
              <a:ext cx="76200" cy="233172"/>
            </a:xfrm>
            <a:prstGeom prst="rect">
              <a:avLst/>
            </a:prstGeom>
          </p:spPr>
        </p:pic>
        <p:sp>
          <p:nvSpPr>
            <p:cNvPr id="43" name="object 43" descr=""/>
            <p:cNvSpPr/>
            <p:nvPr/>
          </p:nvSpPr>
          <p:spPr>
            <a:xfrm>
              <a:off x="8176234" y="4559058"/>
              <a:ext cx="643890" cy="864869"/>
            </a:xfrm>
            <a:custGeom>
              <a:avLst/>
              <a:gdLst/>
              <a:ahLst/>
              <a:cxnLst/>
              <a:rect l="l" t="t" r="r" b="b"/>
              <a:pathLst>
                <a:path w="643890" h="864870">
                  <a:moveTo>
                    <a:pt x="0" y="0"/>
                  </a:moveTo>
                  <a:lnTo>
                    <a:pt x="643470" y="0"/>
                  </a:lnTo>
                  <a:lnTo>
                    <a:pt x="643470" y="864814"/>
                  </a:lnTo>
                  <a:lnTo>
                    <a:pt x="0" y="864814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C55A11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4" name="object 44" descr=""/>
            <p:cNvSpPr/>
            <p:nvPr/>
          </p:nvSpPr>
          <p:spPr>
            <a:xfrm>
              <a:off x="7810613" y="4559058"/>
              <a:ext cx="311150" cy="864869"/>
            </a:xfrm>
            <a:custGeom>
              <a:avLst/>
              <a:gdLst/>
              <a:ahLst/>
              <a:cxnLst/>
              <a:rect l="l" t="t" r="r" b="b"/>
              <a:pathLst>
                <a:path w="311150" h="864870">
                  <a:moveTo>
                    <a:pt x="0" y="0"/>
                  </a:moveTo>
                  <a:lnTo>
                    <a:pt x="310556" y="0"/>
                  </a:lnTo>
                  <a:lnTo>
                    <a:pt x="310556" y="864815"/>
                  </a:lnTo>
                  <a:lnTo>
                    <a:pt x="0" y="864815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C55A11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5" name="object 45" descr=""/>
            <p:cNvSpPr/>
            <p:nvPr/>
          </p:nvSpPr>
          <p:spPr>
            <a:xfrm>
              <a:off x="9924173" y="5095557"/>
              <a:ext cx="695325" cy="328930"/>
            </a:xfrm>
            <a:custGeom>
              <a:avLst/>
              <a:gdLst/>
              <a:ahLst/>
              <a:cxnLst/>
              <a:rect l="l" t="t" r="r" b="b"/>
              <a:pathLst>
                <a:path w="695325" h="328929">
                  <a:moveTo>
                    <a:pt x="0" y="0"/>
                  </a:moveTo>
                  <a:lnTo>
                    <a:pt x="695324" y="0"/>
                  </a:lnTo>
                  <a:lnTo>
                    <a:pt x="695324" y="328321"/>
                  </a:lnTo>
                  <a:lnTo>
                    <a:pt x="0" y="328321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C55A11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6" name="object 46" descr=""/>
            <p:cNvSpPr/>
            <p:nvPr/>
          </p:nvSpPr>
          <p:spPr>
            <a:xfrm>
              <a:off x="9924173" y="4559058"/>
              <a:ext cx="695325" cy="498475"/>
            </a:xfrm>
            <a:custGeom>
              <a:avLst/>
              <a:gdLst/>
              <a:ahLst/>
              <a:cxnLst/>
              <a:rect l="l" t="t" r="r" b="b"/>
              <a:pathLst>
                <a:path w="695325" h="498475">
                  <a:moveTo>
                    <a:pt x="0" y="0"/>
                  </a:moveTo>
                  <a:lnTo>
                    <a:pt x="695324" y="0"/>
                  </a:lnTo>
                  <a:lnTo>
                    <a:pt x="695324" y="498102"/>
                  </a:lnTo>
                  <a:lnTo>
                    <a:pt x="0" y="498102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C55A11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7" name="object 47" descr=""/>
            <p:cNvSpPr/>
            <p:nvPr/>
          </p:nvSpPr>
          <p:spPr>
            <a:xfrm>
              <a:off x="8867469" y="4559058"/>
              <a:ext cx="1009015" cy="864869"/>
            </a:xfrm>
            <a:custGeom>
              <a:avLst/>
              <a:gdLst/>
              <a:ahLst/>
              <a:cxnLst/>
              <a:rect l="l" t="t" r="r" b="b"/>
              <a:pathLst>
                <a:path w="1009015" h="864870">
                  <a:moveTo>
                    <a:pt x="0" y="0"/>
                  </a:moveTo>
                  <a:lnTo>
                    <a:pt x="1008930" y="0"/>
                  </a:lnTo>
                  <a:lnTo>
                    <a:pt x="1008930" y="864814"/>
                  </a:lnTo>
                  <a:lnTo>
                    <a:pt x="0" y="864814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C55A11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8" name="object 48" descr=""/>
            <p:cNvSpPr/>
            <p:nvPr/>
          </p:nvSpPr>
          <p:spPr>
            <a:xfrm>
              <a:off x="10648962" y="4559058"/>
              <a:ext cx="311150" cy="864869"/>
            </a:xfrm>
            <a:custGeom>
              <a:avLst/>
              <a:gdLst/>
              <a:ahLst/>
              <a:cxnLst/>
              <a:rect l="l" t="t" r="r" b="b"/>
              <a:pathLst>
                <a:path w="311150" h="864870">
                  <a:moveTo>
                    <a:pt x="0" y="0"/>
                  </a:moveTo>
                  <a:lnTo>
                    <a:pt x="310556" y="0"/>
                  </a:lnTo>
                  <a:lnTo>
                    <a:pt x="310556" y="864815"/>
                  </a:lnTo>
                  <a:lnTo>
                    <a:pt x="0" y="864815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C55A11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9" name="object 49" descr=""/>
            <p:cNvSpPr/>
            <p:nvPr/>
          </p:nvSpPr>
          <p:spPr>
            <a:xfrm>
              <a:off x="7832699" y="5277522"/>
              <a:ext cx="2941320" cy="635000"/>
            </a:xfrm>
            <a:custGeom>
              <a:avLst/>
              <a:gdLst/>
              <a:ahLst/>
              <a:cxnLst/>
              <a:rect l="l" t="t" r="r" b="b"/>
              <a:pathLst>
                <a:path w="2941320" h="635000">
                  <a:moveTo>
                    <a:pt x="76200" y="410705"/>
                  </a:moveTo>
                  <a:lnTo>
                    <a:pt x="41275" y="410705"/>
                  </a:lnTo>
                  <a:lnTo>
                    <a:pt x="41275" y="36957"/>
                  </a:lnTo>
                  <a:lnTo>
                    <a:pt x="34925" y="36957"/>
                  </a:lnTo>
                  <a:lnTo>
                    <a:pt x="34925" y="410705"/>
                  </a:lnTo>
                  <a:lnTo>
                    <a:pt x="0" y="410705"/>
                  </a:lnTo>
                  <a:lnTo>
                    <a:pt x="38100" y="486905"/>
                  </a:lnTo>
                  <a:lnTo>
                    <a:pt x="69850" y="423405"/>
                  </a:lnTo>
                  <a:lnTo>
                    <a:pt x="76200" y="410705"/>
                  </a:lnTo>
                  <a:close/>
                </a:path>
                <a:path w="2941320" h="635000">
                  <a:moveTo>
                    <a:pt x="724877" y="410705"/>
                  </a:moveTo>
                  <a:lnTo>
                    <a:pt x="689952" y="410705"/>
                  </a:lnTo>
                  <a:lnTo>
                    <a:pt x="689952" y="36957"/>
                  </a:lnTo>
                  <a:lnTo>
                    <a:pt x="683602" y="36957"/>
                  </a:lnTo>
                  <a:lnTo>
                    <a:pt x="683602" y="410705"/>
                  </a:lnTo>
                  <a:lnTo>
                    <a:pt x="648677" y="410705"/>
                  </a:lnTo>
                  <a:lnTo>
                    <a:pt x="686777" y="486905"/>
                  </a:lnTo>
                  <a:lnTo>
                    <a:pt x="718527" y="423405"/>
                  </a:lnTo>
                  <a:lnTo>
                    <a:pt x="724877" y="410705"/>
                  </a:lnTo>
                  <a:close/>
                </a:path>
                <a:path w="2941320" h="635000">
                  <a:moveTo>
                    <a:pt x="2095982" y="594258"/>
                  </a:moveTo>
                  <a:lnTo>
                    <a:pt x="2093353" y="593051"/>
                  </a:lnTo>
                  <a:lnTo>
                    <a:pt x="2018652" y="558520"/>
                  </a:lnTo>
                  <a:lnTo>
                    <a:pt x="2019706" y="593051"/>
                  </a:lnTo>
                  <a:lnTo>
                    <a:pt x="1715312" y="593420"/>
                  </a:lnTo>
                  <a:lnTo>
                    <a:pt x="1715312" y="36957"/>
                  </a:lnTo>
                  <a:lnTo>
                    <a:pt x="1708962" y="36957"/>
                  </a:lnTo>
                  <a:lnTo>
                    <a:pt x="1708962" y="599782"/>
                  </a:lnTo>
                  <a:lnTo>
                    <a:pt x="2019896" y="599401"/>
                  </a:lnTo>
                  <a:lnTo>
                    <a:pt x="2020989" y="634682"/>
                  </a:lnTo>
                  <a:lnTo>
                    <a:pt x="2086444" y="599401"/>
                  </a:lnTo>
                  <a:lnTo>
                    <a:pt x="2095982" y="594258"/>
                  </a:lnTo>
                  <a:close/>
                </a:path>
                <a:path w="2941320" h="635000">
                  <a:moveTo>
                    <a:pt x="2523820" y="438073"/>
                  </a:moveTo>
                  <a:lnTo>
                    <a:pt x="2488895" y="438073"/>
                  </a:lnTo>
                  <a:lnTo>
                    <a:pt x="2488895" y="0"/>
                  </a:lnTo>
                  <a:lnTo>
                    <a:pt x="2482545" y="0"/>
                  </a:lnTo>
                  <a:lnTo>
                    <a:pt x="2482545" y="438073"/>
                  </a:lnTo>
                  <a:lnTo>
                    <a:pt x="2447620" y="438073"/>
                  </a:lnTo>
                  <a:lnTo>
                    <a:pt x="2485720" y="514273"/>
                  </a:lnTo>
                  <a:lnTo>
                    <a:pt x="2517470" y="450773"/>
                  </a:lnTo>
                  <a:lnTo>
                    <a:pt x="2523820" y="438073"/>
                  </a:lnTo>
                  <a:close/>
                </a:path>
                <a:path w="2941320" h="635000">
                  <a:moveTo>
                    <a:pt x="2940761" y="48831"/>
                  </a:moveTo>
                  <a:lnTo>
                    <a:pt x="2934411" y="48831"/>
                  </a:lnTo>
                  <a:lnTo>
                    <a:pt x="2934411" y="591045"/>
                  </a:lnTo>
                  <a:lnTo>
                    <a:pt x="2857068" y="591388"/>
                  </a:lnTo>
                  <a:lnTo>
                    <a:pt x="2855950" y="556120"/>
                  </a:lnTo>
                  <a:lnTo>
                    <a:pt x="2781008" y="596646"/>
                  </a:lnTo>
                  <a:lnTo>
                    <a:pt x="2858389" y="632282"/>
                  </a:lnTo>
                  <a:lnTo>
                    <a:pt x="2857284" y="597789"/>
                  </a:lnTo>
                  <a:lnTo>
                    <a:pt x="2844482" y="597789"/>
                  </a:lnTo>
                  <a:lnTo>
                    <a:pt x="2857271" y="597738"/>
                  </a:lnTo>
                  <a:lnTo>
                    <a:pt x="2940761" y="597369"/>
                  </a:lnTo>
                  <a:lnTo>
                    <a:pt x="2940761" y="594207"/>
                  </a:lnTo>
                  <a:lnTo>
                    <a:pt x="2940761" y="591045"/>
                  </a:lnTo>
                  <a:lnTo>
                    <a:pt x="2940761" y="48831"/>
                  </a:lnTo>
                  <a:close/>
                </a:path>
              </a:pathLst>
            </a:custGeom>
            <a:solidFill>
              <a:srgbClr val="C55A11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50" name="object 50" descr=""/>
          <p:cNvSpPr txBox="1"/>
          <p:nvPr/>
        </p:nvSpPr>
        <p:spPr>
          <a:xfrm>
            <a:off x="7701927" y="5793232"/>
            <a:ext cx="2853055" cy="46228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2294255" algn="l"/>
              </a:tabLst>
            </a:pPr>
            <a:r>
              <a:rPr dirty="0" baseline="3968" sz="1050">
                <a:solidFill>
                  <a:srgbClr val="C55A11"/>
                </a:solidFill>
                <a:latin typeface="Arial"/>
                <a:cs typeface="Arial"/>
              </a:rPr>
              <a:t>Consumables</a:t>
            </a:r>
            <a:r>
              <a:rPr dirty="0" baseline="3968" sz="1050" spc="315">
                <a:solidFill>
                  <a:srgbClr val="C55A11"/>
                </a:solidFill>
                <a:latin typeface="Arial"/>
                <a:cs typeface="Arial"/>
              </a:rPr>
              <a:t>  </a:t>
            </a:r>
            <a:r>
              <a:rPr dirty="0" baseline="3968" sz="1050" spc="-15">
                <a:solidFill>
                  <a:srgbClr val="C55A11"/>
                </a:solidFill>
                <a:latin typeface="Arial"/>
                <a:cs typeface="Arial"/>
              </a:rPr>
              <a:t>Cooking</a:t>
            </a:r>
            <a:r>
              <a:rPr dirty="0" baseline="3968" sz="1050">
                <a:solidFill>
                  <a:srgbClr val="C55A11"/>
                </a:solidFill>
                <a:latin typeface="Arial"/>
                <a:cs typeface="Arial"/>
              </a:rPr>
              <a:t>	</a:t>
            </a:r>
            <a:r>
              <a:rPr dirty="0" sz="700" spc="-10">
                <a:solidFill>
                  <a:srgbClr val="C55A11"/>
                </a:solidFill>
                <a:latin typeface="Arial"/>
                <a:cs typeface="Arial"/>
              </a:rPr>
              <a:t>Consumables</a:t>
            </a:r>
            <a:endParaRPr sz="7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475"/>
              </a:spcBef>
            </a:pPr>
            <a:endParaRPr sz="700">
              <a:latin typeface="Arial"/>
              <a:cs typeface="Arial"/>
            </a:endParaRPr>
          </a:p>
          <a:p>
            <a:pPr marL="779145">
              <a:lnSpc>
                <a:spcPct val="100000"/>
              </a:lnSpc>
            </a:pPr>
            <a:r>
              <a:rPr dirty="0" sz="1100" spc="-65">
                <a:solidFill>
                  <a:srgbClr val="2E3A93"/>
                </a:solidFill>
                <a:latin typeface="Arial"/>
                <a:cs typeface="Arial"/>
              </a:rPr>
              <a:t>KITCHEN</a:t>
            </a:r>
            <a:r>
              <a:rPr dirty="0" sz="1100" spc="-25">
                <a:solidFill>
                  <a:srgbClr val="2E3A93"/>
                </a:solidFill>
                <a:latin typeface="Arial"/>
                <a:cs typeface="Arial"/>
              </a:rPr>
              <a:t> </a:t>
            </a:r>
            <a:r>
              <a:rPr dirty="0" sz="1100" spc="-45">
                <a:solidFill>
                  <a:srgbClr val="2E3A93"/>
                </a:solidFill>
                <a:latin typeface="Arial"/>
                <a:cs typeface="Arial"/>
              </a:rPr>
              <a:t>FUNCTION</a:t>
            </a:r>
            <a:r>
              <a:rPr dirty="0" sz="1100" spc="-25">
                <a:solidFill>
                  <a:srgbClr val="2E3A93"/>
                </a:solidFill>
                <a:latin typeface="Arial"/>
                <a:cs typeface="Arial"/>
              </a:rPr>
              <a:t> </a:t>
            </a:r>
            <a:r>
              <a:rPr dirty="0" sz="1100" spc="-10">
                <a:solidFill>
                  <a:srgbClr val="2E3A93"/>
                </a:solidFill>
                <a:latin typeface="Arial"/>
                <a:cs typeface="Arial"/>
              </a:rPr>
              <a:t>DIAGRAM</a:t>
            </a:r>
            <a:endParaRPr sz="1100">
              <a:latin typeface="Arial"/>
              <a:cs typeface="Arial"/>
            </a:endParaRPr>
          </a:p>
        </p:txBody>
      </p:sp>
      <p:sp>
        <p:nvSpPr>
          <p:cNvPr id="51" name="object 51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301215" rIns="0" bIns="0" rtlCol="0" vert="horz">
            <a:spAutoFit/>
          </a:bodyPr>
          <a:lstStyle/>
          <a:p>
            <a:pPr marL="994410">
              <a:lnSpc>
                <a:spcPct val="100000"/>
              </a:lnSpc>
              <a:spcBef>
                <a:spcPts val="110"/>
              </a:spcBef>
            </a:pPr>
            <a:r>
              <a:rPr dirty="0"/>
              <a:t>I</a:t>
            </a:r>
            <a:r>
              <a:rPr dirty="0" spc="-35"/>
              <a:t> </a:t>
            </a:r>
            <a:r>
              <a:rPr dirty="0" spc="-125"/>
              <a:t>SHAPE</a:t>
            </a:r>
            <a:r>
              <a:rPr dirty="0" spc="-35"/>
              <a:t> </a:t>
            </a:r>
            <a:r>
              <a:rPr dirty="0"/>
              <a:t>HIGH</a:t>
            </a:r>
            <a:r>
              <a:rPr dirty="0" spc="-25"/>
              <a:t> </a:t>
            </a:r>
            <a:r>
              <a:rPr dirty="0" spc="-50"/>
              <a:t>UNIT</a:t>
            </a:r>
            <a:r>
              <a:rPr dirty="0" spc="-95"/>
              <a:t> </a:t>
            </a:r>
            <a:r>
              <a:rPr dirty="0" spc="240"/>
              <a:t>//</a:t>
            </a:r>
            <a:r>
              <a:rPr dirty="0" spc="-20"/>
              <a:t> </a:t>
            </a:r>
            <a:r>
              <a:rPr dirty="0" spc="50"/>
              <a:t>3600_2700</a:t>
            </a:r>
            <a:r>
              <a:rPr dirty="0" spc="-30"/>
              <a:t> </a:t>
            </a:r>
            <a:r>
              <a:rPr dirty="0"/>
              <a:t>OPTION</a:t>
            </a:r>
            <a:r>
              <a:rPr dirty="0" spc="-30"/>
              <a:t> </a:t>
            </a:r>
            <a:r>
              <a:rPr dirty="0" spc="-445"/>
              <a:t>1</a:t>
            </a:r>
          </a:p>
        </p:txBody>
      </p:sp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330528" y="3333712"/>
            <a:ext cx="4070896" cy="2689625"/>
          </a:xfrm>
          <a:prstGeom prst="rect">
            <a:avLst/>
          </a:prstGeom>
        </p:spPr>
      </p:pic>
      <p:pic>
        <p:nvPicPr>
          <p:cNvPr id="3" name="object 3" descr="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04247" y="1998992"/>
            <a:ext cx="5644934" cy="3287509"/>
          </a:xfrm>
          <a:prstGeom prst="rect">
            <a:avLst/>
          </a:prstGeom>
        </p:spPr>
      </p:pic>
      <p:grpSp>
        <p:nvGrpSpPr>
          <p:cNvPr id="4" name="object 4" descr=""/>
          <p:cNvGrpSpPr/>
          <p:nvPr/>
        </p:nvGrpSpPr>
        <p:grpSpPr>
          <a:xfrm>
            <a:off x="7096493" y="1239354"/>
            <a:ext cx="4286250" cy="764540"/>
            <a:chOff x="7096493" y="1239354"/>
            <a:chExt cx="4286250" cy="764540"/>
          </a:xfrm>
        </p:grpSpPr>
        <p:sp>
          <p:nvSpPr>
            <p:cNvPr id="5" name="object 5" descr=""/>
            <p:cNvSpPr/>
            <p:nvPr/>
          </p:nvSpPr>
          <p:spPr>
            <a:xfrm>
              <a:off x="7828051" y="1614335"/>
              <a:ext cx="3549650" cy="384810"/>
            </a:xfrm>
            <a:custGeom>
              <a:avLst/>
              <a:gdLst/>
              <a:ahLst/>
              <a:cxnLst/>
              <a:rect l="l" t="t" r="r" b="b"/>
              <a:pathLst>
                <a:path w="3549650" h="384810">
                  <a:moveTo>
                    <a:pt x="3549561" y="0"/>
                  </a:moveTo>
                  <a:lnTo>
                    <a:pt x="0" y="0"/>
                  </a:lnTo>
                  <a:lnTo>
                    <a:pt x="0" y="384657"/>
                  </a:lnTo>
                  <a:lnTo>
                    <a:pt x="3549561" y="384657"/>
                  </a:lnTo>
                  <a:lnTo>
                    <a:pt x="3549561" y="0"/>
                  </a:lnTo>
                  <a:close/>
                </a:path>
              </a:pathLst>
            </a:custGeom>
            <a:solidFill>
              <a:srgbClr val="E4E3E3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" name="object 6" descr=""/>
            <p:cNvSpPr/>
            <p:nvPr/>
          </p:nvSpPr>
          <p:spPr>
            <a:xfrm>
              <a:off x="7828051" y="1614335"/>
              <a:ext cx="3549650" cy="384810"/>
            </a:xfrm>
            <a:custGeom>
              <a:avLst/>
              <a:gdLst/>
              <a:ahLst/>
              <a:cxnLst/>
              <a:rect l="l" t="t" r="r" b="b"/>
              <a:pathLst>
                <a:path w="3549650" h="384810">
                  <a:moveTo>
                    <a:pt x="0" y="0"/>
                  </a:moveTo>
                  <a:lnTo>
                    <a:pt x="3549562" y="0"/>
                  </a:lnTo>
                  <a:lnTo>
                    <a:pt x="3549562" y="384659"/>
                  </a:lnTo>
                  <a:lnTo>
                    <a:pt x="0" y="384659"/>
                  </a:lnTo>
                  <a:lnTo>
                    <a:pt x="0" y="0"/>
                  </a:lnTo>
                  <a:close/>
                </a:path>
              </a:pathLst>
            </a:custGeom>
            <a:ln w="9525">
              <a:solidFill>
                <a:srgbClr val="403F3D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" name="object 7" descr=""/>
            <p:cNvSpPr/>
            <p:nvPr/>
          </p:nvSpPr>
          <p:spPr>
            <a:xfrm>
              <a:off x="7101255" y="1244117"/>
              <a:ext cx="727075" cy="755015"/>
            </a:xfrm>
            <a:custGeom>
              <a:avLst/>
              <a:gdLst/>
              <a:ahLst/>
              <a:cxnLst/>
              <a:rect l="l" t="t" r="r" b="b"/>
              <a:pathLst>
                <a:path w="727075" h="755014">
                  <a:moveTo>
                    <a:pt x="726795" y="0"/>
                  </a:moveTo>
                  <a:lnTo>
                    <a:pt x="0" y="0"/>
                  </a:lnTo>
                  <a:lnTo>
                    <a:pt x="0" y="754875"/>
                  </a:lnTo>
                  <a:lnTo>
                    <a:pt x="726795" y="754875"/>
                  </a:lnTo>
                  <a:lnTo>
                    <a:pt x="726795" y="0"/>
                  </a:lnTo>
                  <a:close/>
                </a:path>
              </a:pathLst>
            </a:custGeom>
            <a:solidFill>
              <a:srgbClr val="E4E3E3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" name="object 8" descr=""/>
            <p:cNvSpPr/>
            <p:nvPr/>
          </p:nvSpPr>
          <p:spPr>
            <a:xfrm>
              <a:off x="7101255" y="1244117"/>
              <a:ext cx="727075" cy="755015"/>
            </a:xfrm>
            <a:custGeom>
              <a:avLst/>
              <a:gdLst/>
              <a:ahLst/>
              <a:cxnLst/>
              <a:rect l="l" t="t" r="r" b="b"/>
              <a:pathLst>
                <a:path w="727075" h="755014">
                  <a:moveTo>
                    <a:pt x="0" y="0"/>
                  </a:moveTo>
                  <a:lnTo>
                    <a:pt x="726796" y="0"/>
                  </a:lnTo>
                  <a:lnTo>
                    <a:pt x="726796" y="754874"/>
                  </a:lnTo>
                  <a:lnTo>
                    <a:pt x="0" y="754874"/>
                  </a:lnTo>
                  <a:lnTo>
                    <a:pt x="0" y="0"/>
                  </a:lnTo>
                  <a:close/>
                </a:path>
              </a:pathLst>
            </a:custGeom>
            <a:ln w="9525">
              <a:solidFill>
                <a:srgbClr val="403F3D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" name="object 9" descr=""/>
            <p:cNvSpPr/>
            <p:nvPr/>
          </p:nvSpPr>
          <p:spPr>
            <a:xfrm>
              <a:off x="7828051" y="1244117"/>
              <a:ext cx="361315" cy="384810"/>
            </a:xfrm>
            <a:custGeom>
              <a:avLst/>
              <a:gdLst/>
              <a:ahLst/>
              <a:cxnLst/>
              <a:rect l="l" t="t" r="r" b="b"/>
              <a:pathLst>
                <a:path w="361315" h="384810">
                  <a:moveTo>
                    <a:pt x="360845" y="0"/>
                  </a:moveTo>
                  <a:lnTo>
                    <a:pt x="0" y="0"/>
                  </a:lnTo>
                  <a:lnTo>
                    <a:pt x="0" y="384657"/>
                  </a:lnTo>
                  <a:lnTo>
                    <a:pt x="360845" y="384657"/>
                  </a:lnTo>
                  <a:lnTo>
                    <a:pt x="360845" y="0"/>
                  </a:lnTo>
                  <a:close/>
                </a:path>
              </a:pathLst>
            </a:custGeom>
            <a:solidFill>
              <a:srgbClr val="E4E3E3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0" name="object 10" descr=""/>
            <p:cNvSpPr/>
            <p:nvPr/>
          </p:nvSpPr>
          <p:spPr>
            <a:xfrm>
              <a:off x="7828051" y="1244117"/>
              <a:ext cx="361315" cy="384810"/>
            </a:xfrm>
            <a:custGeom>
              <a:avLst/>
              <a:gdLst/>
              <a:ahLst/>
              <a:cxnLst/>
              <a:rect l="l" t="t" r="r" b="b"/>
              <a:pathLst>
                <a:path w="361315" h="384810">
                  <a:moveTo>
                    <a:pt x="0" y="0"/>
                  </a:moveTo>
                  <a:lnTo>
                    <a:pt x="360844" y="0"/>
                  </a:lnTo>
                  <a:lnTo>
                    <a:pt x="360844" y="384659"/>
                  </a:lnTo>
                  <a:lnTo>
                    <a:pt x="0" y="384659"/>
                  </a:lnTo>
                  <a:lnTo>
                    <a:pt x="0" y="0"/>
                  </a:lnTo>
                  <a:close/>
                </a:path>
              </a:pathLst>
            </a:custGeom>
            <a:ln w="9525">
              <a:solidFill>
                <a:srgbClr val="403F3D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" name="object 11" descr=""/>
            <p:cNvSpPr/>
            <p:nvPr/>
          </p:nvSpPr>
          <p:spPr>
            <a:xfrm>
              <a:off x="8188896" y="1244117"/>
              <a:ext cx="1047750" cy="384810"/>
            </a:xfrm>
            <a:custGeom>
              <a:avLst/>
              <a:gdLst/>
              <a:ahLst/>
              <a:cxnLst/>
              <a:rect l="l" t="t" r="r" b="b"/>
              <a:pathLst>
                <a:path w="1047750" h="384810">
                  <a:moveTo>
                    <a:pt x="1047318" y="0"/>
                  </a:moveTo>
                  <a:lnTo>
                    <a:pt x="0" y="0"/>
                  </a:lnTo>
                  <a:lnTo>
                    <a:pt x="0" y="384657"/>
                  </a:lnTo>
                  <a:lnTo>
                    <a:pt x="1047318" y="384657"/>
                  </a:lnTo>
                  <a:lnTo>
                    <a:pt x="1047318" y="0"/>
                  </a:lnTo>
                  <a:close/>
                </a:path>
              </a:pathLst>
            </a:custGeom>
            <a:solidFill>
              <a:srgbClr val="E4E3E3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2" name="object 12" descr=""/>
            <p:cNvSpPr/>
            <p:nvPr/>
          </p:nvSpPr>
          <p:spPr>
            <a:xfrm>
              <a:off x="8188896" y="1244117"/>
              <a:ext cx="1047750" cy="384810"/>
            </a:xfrm>
            <a:custGeom>
              <a:avLst/>
              <a:gdLst/>
              <a:ahLst/>
              <a:cxnLst/>
              <a:rect l="l" t="t" r="r" b="b"/>
              <a:pathLst>
                <a:path w="1047750" h="384810">
                  <a:moveTo>
                    <a:pt x="0" y="0"/>
                  </a:moveTo>
                  <a:lnTo>
                    <a:pt x="1047320" y="0"/>
                  </a:lnTo>
                  <a:lnTo>
                    <a:pt x="1047320" y="384659"/>
                  </a:lnTo>
                  <a:lnTo>
                    <a:pt x="0" y="384659"/>
                  </a:lnTo>
                  <a:lnTo>
                    <a:pt x="0" y="0"/>
                  </a:lnTo>
                  <a:close/>
                </a:path>
              </a:pathLst>
            </a:custGeom>
            <a:ln w="9525">
              <a:solidFill>
                <a:srgbClr val="403F3D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" name="object 13" descr=""/>
            <p:cNvSpPr/>
            <p:nvPr/>
          </p:nvSpPr>
          <p:spPr>
            <a:xfrm>
              <a:off x="10299712" y="1244117"/>
              <a:ext cx="1078230" cy="384810"/>
            </a:xfrm>
            <a:custGeom>
              <a:avLst/>
              <a:gdLst/>
              <a:ahLst/>
              <a:cxnLst/>
              <a:rect l="l" t="t" r="r" b="b"/>
              <a:pathLst>
                <a:path w="1078229" h="384810">
                  <a:moveTo>
                    <a:pt x="1077899" y="0"/>
                  </a:moveTo>
                  <a:lnTo>
                    <a:pt x="0" y="0"/>
                  </a:lnTo>
                  <a:lnTo>
                    <a:pt x="0" y="384657"/>
                  </a:lnTo>
                  <a:lnTo>
                    <a:pt x="1077899" y="384657"/>
                  </a:lnTo>
                  <a:lnTo>
                    <a:pt x="1077899" y="0"/>
                  </a:lnTo>
                  <a:close/>
                </a:path>
              </a:pathLst>
            </a:custGeom>
            <a:solidFill>
              <a:srgbClr val="E4E3E3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4" name="object 14" descr=""/>
            <p:cNvSpPr/>
            <p:nvPr/>
          </p:nvSpPr>
          <p:spPr>
            <a:xfrm>
              <a:off x="10299712" y="1244117"/>
              <a:ext cx="1078230" cy="384810"/>
            </a:xfrm>
            <a:custGeom>
              <a:avLst/>
              <a:gdLst/>
              <a:ahLst/>
              <a:cxnLst/>
              <a:rect l="l" t="t" r="r" b="b"/>
              <a:pathLst>
                <a:path w="1078229" h="384810">
                  <a:moveTo>
                    <a:pt x="0" y="0"/>
                  </a:moveTo>
                  <a:lnTo>
                    <a:pt x="1077890" y="0"/>
                  </a:lnTo>
                  <a:lnTo>
                    <a:pt x="1077890" y="384659"/>
                  </a:lnTo>
                  <a:lnTo>
                    <a:pt x="0" y="384659"/>
                  </a:lnTo>
                  <a:lnTo>
                    <a:pt x="0" y="0"/>
                  </a:lnTo>
                  <a:close/>
                </a:path>
              </a:pathLst>
            </a:custGeom>
            <a:ln w="9525">
              <a:solidFill>
                <a:srgbClr val="403F3D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" name="object 15" descr=""/>
            <p:cNvSpPr/>
            <p:nvPr/>
          </p:nvSpPr>
          <p:spPr>
            <a:xfrm>
              <a:off x="9236214" y="1244117"/>
              <a:ext cx="1063625" cy="384810"/>
            </a:xfrm>
            <a:custGeom>
              <a:avLst/>
              <a:gdLst/>
              <a:ahLst/>
              <a:cxnLst/>
              <a:rect l="l" t="t" r="r" b="b"/>
              <a:pathLst>
                <a:path w="1063625" h="384810">
                  <a:moveTo>
                    <a:pt x="1063498" y="0"/>
                  </a:moveTo>
                  <a:lnTo>
                    <a:pt x="0" y="0"/>
                  </a:lnTo>
                  <a:lnTo>
                    <a:pt x="0" y="384657"/>
                  </a:lnTo>
                  <a:lnTo>
                    <a:pt x="1063498" y="384657"/>
                  </a:lnTo>
                  <a:lnTo>
                    <a:pt x="1063498" y="0"/>
                  </a:lnTo>
                  <a:close/>
                </a:path>
              </a:pathLst>
            </a:custGeom>
            <a:solidFill>
              <a:srgbClr val="E4E3E3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6" name="object 16" descr=""/>
            <p:cNvSpPr/>
            <p:nvPr/>
          </p:nvSpPr>
          <p:spPr>
            <a:xfrm>
              <a:off x="9236214" y="1244117"/>
              <a:ext cx="1063625" cy="384810"/>
            </a:xfrm>
            <a:custGeom>
              <a:avLst/>
              <a:gdLst/>
              <a:ahLst/>
              <a:cxnLst/>
              <a:rect l="l" t="t" r="r" b="b"/>
              <a:pathLst>
                <a:path w="1063625" h="384810">
                  <a:moveTo>
                    <a:pt x="0" y="0"/>
                  </a:moveTo>
                  <a:lnTo>
                    <a:pt x="1063500" y="0"/>
                  </a:lnTo>
                  <a:lnTo>
                    <a:pt x="1063500" y="384659"/>
                  </a:lnTo>
                  <a:lnTo>
                    <a:pt x="0" y="384659"/>
                  </a:lnTo>
                  <a:lnTo>
                    <a:pt x="0" y="0"/>
                  </a:lnTo>
                  <a:close/>
                </a:path>
              </a:pathLst>
            </a:custGeom>
            <a:ln w="9525">
              <a:solidFill>
                <a:srgbClr val="403F3D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7" name="object 17" descr=""/>
          <p:cNvSpPr/>
          <p:nvPr/>
        </p:nvSpPr>
        <p:spPr>
          <a:xfrm>
            <a:off x="8145602" y="3452114"/>
            <a:ext cx="3073400" cy="450850"/>
          </a:xfrm>
          <a:custGeom>
            <a:avLst/>
            <a:gdLst/>
            <a:ahLst/>
            <a:cxnLst/>
            <a:rect l="l" t="t" r="r" b="b"/>
            <a:pathLst>
              <a:path w="3073400" h="450850">
                <a:moveTo>
                  <a:pt x="0" y="0"/>
                </a:moveTo>
                <a:lnTo>
                  <a:pt x="3073261" y="0"/>
                </a:lnTo>
                <a:lnTo>
                  <a:pt x="3073261" y="450730"/>
                </a:lnTo>
                <a:lnTo>
                  <a:pt x="0" y="450730"/>
                </a:lnTo>
                <a:lnTo>
                  <a:pt x="0" y="0"/>
                </a:lnTo>
                <a:close/>
              </a:path>
            </a:pathLst>
          </a:custGeom>
          <a:ln w="12700">
            <a:solidFill>
              <a:srgbClr val="C55A11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8" name="object 18" descr=""/>
          <p:cNvSpPr/>
          <p:nvPr/>
        </p:nvSpPr>
        <p:spPr>
          <a:xfrm>
            <a:off x="8046529" y="5073535"/>
            <a:ext cx="300355" cy="816610"/>
          </a:xfrm>
          <a:custGeom>
            <a:avLst/>
            <a:gdLst/>
            <a:ahLst/>
            <a:cxnLst/>
            <a:rect l="l" t="t" r="r" b="b"/>
            <a:pathLst>
              <a:path w="300354" h="816610">
                <a:moveTo>
                  <a:pt x="0" y="0"/>
                </a:moveTo>
                <a:lnTo>
                  <a:pt x="299983" y="0"/>
                </a:lnTo>
                <a:lnTo>
                  <a:pt x="299983" y="816496"/>
                </a:lnTo>
                <a:lnTo>
                  <a:pt x="0" y="816496"/>
                </a:lnTo>
                <a:lnTo>
                  <a:pt x="0" y="0"/>
                </a:lnTo>
                <a:close/>
              </a:path>
            </a:pathLst>
          </a:custGeom>
          <a:ln w="12700">
            <a:solidFill>
              <a:srgbClr val="C55A11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9" name="object 19" descr=""/>
          <p:cNvSpPr/>
          <p:nvPr/>
        </p:nvSpPr>
        <p:spPr>
          <a:xfrm>
            <a:off x="9405759" y="5072862"/>
            <a:ext cx="939800" cy="817244"/>
          </a:xfrm>
          <a:custGeom>
            <a:avLst/>
            <a:gdLst/>
            <a:ahLst/>
            <a:cxnLst/>
            <a:rect l="l" t="t" r="r" b="b"/>
            <a:pathLst>
              <a:path w="939800" h="817245">
                <a:moveTo>
                  <a:pt x="0" y="0"/>
                </a:moveTo>
                <a:lnTo>
                  <a:pt x="939740" y="0"/>
                </a:lnTo>
                <a:lnTo>
                  <a:pt x="939740" y="817175"/>
                </a:lnTo>
                <a:lnTo>
                  <a:pt x="0" y="817175"/>
                </a:lnTo>
                <a:lnTo>
                  <a:pt x="0" y="0"/>
                </a:lnTo>
                <a:close/>
              </a:path>
            </a:pathLst>
          </a:custGeom>
          <a:ln w="12700">
            <a:solidFill>
              <a:srgbClr val="C55A11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0" name="object 20" descr=""/>
          <p:cNvSpPr/>
          <p:nvPr/>
        </p:nvSpPr>
        <p:spPr>
          <a:xfrm>
            <a:off x="8394827" y="5072862"/>
            <a:ext cx="950594" cy="817244"/>
          </a:xfrm>
          <a:custGeom>
            <a:avLst/>
            <a:gdLst/>
            <a:ahLst/>
            <a:cxnLst/>
            <a:rect l="l" t="t" r="r" b="b"/>
            <a:pathLst>
              <a:path w="950595" h="817245">
                <a:moveTo>
                  <a:pt x="0" y="0"/>
                </a:moveTo>
                <a:lnTo>
                  <a:pt x="950594" y="0"/>
                </a:lnTo>
                <a:lnTo>
                  <a:pt x="950594" y="817175"/>
                </a:lnTo>
                <a:lnTo>
                  <a:pt x="0" y="817175"/>
                </a:lnTo>
                <a:lnTo>
                  <a:pt x="0" y="0"/>
                </a:lnTo>
                <a:close/>
              </a:path>
            </a:pathLst>
          </a:custGeom>
          <a:ln w="12700">
            <a:solidFill>
              <a:srgbClr val="C55A11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1" name="object 21" descr=""/>
          <p:cNvSpPr/>
          <p:nvPr/>
        </p:nvSpPr>
        <p:spPr>
          <a:xfrm>
            <a:off x="10388600" y="5072862"/>
            <a:ext cx="962025" cy="817244"/>
          </a:xfrm>
          <a:custGeom>
            <a:avLst/>
            <a:gdLst/>
            <a:ahLst/>
            <a:cxnLst/>
            <a:rect l="l" t="t" r="r" b="b"/>
            <a:pathLst>
              <a:path w="962025" h="817245">
                <a:moveTo>
                  <a:pt x="0" y="0"/>
                </a:moveTo>
                <a:lnTo>
                  <a:pt x="962024" y="0"/>
                </a:lnTo>
                <a:lnTo>
                  <a:pt x="962024" y="817175"/>
                </a:lnTo>
                <a:lnTo>
                  <a:pt x="0" y="817175"/>
                </a:lnTo>
                <a:lnTo>
                  <a:pt x="0" y="0"/>
                </a:lnTo>
                <a:close/>
              </a:path>
            </a:pathLst>
          </a:custGeom>
          <a:ln w="12700">
            <a:solidFill>
              <a:srgbClr val="C55A11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2" name="object 22" descr=""/>
          <p:cNvSpPr/>
          <p:nvPr/>
        </p:nvSpPr>
        <p:spPr>
          <a:xfrm>
            <a:off x="8145602" y="3948963"/>
            <a:ext cx="3073400" cy="476250"/>
          </a:xfrm>
          <a:custGeom>
            <a:avLst/>
            <a:gdLst/>
            <a:ahLst/>
            <a:cxnLst/>
            <a:rect l="l" t="t" r="r" b="b"/>
            <a:pathLst>
              <a:path w="3073400" h="476250">
                <a:moveTo>
                  <a:pt x="0" y="0"/>
                </a:moveTo>
                <a:lnTo>
                  <a:pt x="3073261" y="0"/>
                </a:lnTo>
                <a:lnTo>
                  <a:pt x="3073261" y="475679"/>
                </a:lnTo>
                <a:lnTo>
                  <a:pt x="0" y="475679"/>
                </a:lnTo>
                <a:lnTo>
                  <a:pt x="0" y="0"/>
                </a:lnTo>
                <a:close/>
              </a:path>
            </a:pathLst>
          </a:custGeom>
          <a:ln w="12700">
            <a:solidFill>
              <a:srgbClr val="C55A11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3" name="object 23" descr=""/>
          <p:cNvSpPr/>
          <p:nvPr/>
        </p:nvSpPr>
        <p:spPr>
          <a:xfrm>
            <a:off x="7370597" y="3367506"/>
            <a:ext cx="640715" cy="1016000"/>
          </a:xfrm>
          <a:custGeom>
            <a:avLst/>
            <a:gdLst/>
            <a:ahLst/>
            <a:cxnLst/>
            <a:rect l="l" t="t" r="r" b="b"/>
            <a:pathLst>
              <a:path w="640715" h="1016000">
                <a:moveTo>
                  <a:pt x="0" y="0"/>
                </a:moveTo>
                <a:lnTo>
                  <a:pt x="640482" y="0"/>
                </a:lnTo>
                <a:lnTo>
                  <a:pt x="640482" y="1015590"/>
                </a:lnTo>
                <a:lnTo>
                  <a:pt x="0" y="1015590"/>
                </a:lnTo>
                <a:lnTo>
                  <a:pt x="0" y="0"/>
                </a:lnTo>
                <a:close/>
              </a:path>
            </a:pathLst>
          </a:custGeom>
          <a:ln w="12700">
            <a:solidFill>
              <a:srgbClr val="C55A11"/>
            </a:solidFill>
          </a:ln>
        </p:spPr>
        <p:txBody>
          <a:bodyPr wrap="square" lIns="0" tIns="0" rIns="0" bIns="0" rtlCol="0"/>
          <a:lstStyle/>
          <a:p/>
        </p:txBody>
      </p:sp>
      <p:grpSp>
        <p:nvGrpSpPr>
          <p:cNvPr id="24" name="object 24" descr=""/>
          <p:cNvGrpSpPr/>
          <p:nvPr/>
        </p:nvGrpSpPr>
        <p:grpSpPr>
          <a:xfrm>
            <a:off x="7371067" y="5583181"/>
            <a:ext cx="638175" cy="702310"/>
            <a:chOff x="7371067" y="5583181"/>
            <a:chExt cx="638175" cy="702310"/>
          </a:xfrm>
        </p:grpSpPr>
        <p:sp>
          <p:nvSpPr>
            <p:cNvPr id="25" name="object 25" descr=""/>
            <p:cNvSpPr/>
            <p:nvPr/>
          </p:nvSpPr>
          <p:spPr>
            <a:xfrm>
              <a:off x="7377417" y="5589531"/>
              <a:ext cx="625475" cy="300990"/>
            </a:xfrm>
            <a:custGeom>
              <a:avLst/>
              <a:gdLst/>
              <a:ahLst/>
              <a:cxnLst/>
              <a:rect l="l" t="t" r="r" b="b"/>
              <a:pathLst>
                <a:path w="625475" h="300989">
                  <a:moveTo>
                    <a:pt x="0" y="0"/>
                  </a:moveTo>
                  <a:lnTo>
                    <a:pt x="625317" y="0"/>
                  </a:lnTo>
                  <a:lnTo>
                    <a:pt x="625317" y="300500"/>
                  </a:lnTo>
                  <a:lnTo>
                    <a:pt x="0" y="300500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C55A11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6" name="object 26" descr=""/>
            <p:cNvSpPr/>
            <p:nvPr/>
          </p:nvSpPr>
          <p:spPr>
            <a:xfrm>
              <a:off x="7444308" y="5783106"/>
              <a:ext cx="375920" cy="502284"/>
            </a:xfrm>
            <a:custGeom>
              <a:avLst/>
              <a:gdLst/>
              <a:ahLst/>
              <a:cxnLst/>
              <a:rect l="l" t="t" r="r" b="b"/>
              <a:pathLst>
                <a:path w="375920" h="502285">
                  <a:moveTo>
                    <a:pt x="300354" y="426054"/>
                  </a:moveTo>
                  <a:lnTo>
                    <a:pt x="298183" y="502222"/>
                  </a:lnTo>
                  <a:lnTo>
                    <a:pt x="372500" y="467676"/>
                  </a:lnTo>
                  <a:lnTo>
                    <a:pt x="311962" y="467676"/>
                  </a:lnTo>
                  <a:lnTo>
                    <a:pt x="311962" y="461326"/>
                  </a:lnTo>
                  <a:lnTo>
                    <a:pt x="366140" y="461326"/>
                  </a:lnTo>
                  <a:lnTo>
                    <a:pt x="300354" y="426054"/>
                  </a:lnTo>
                  <a:close/>
                </a:path>
                <a:path w="375920" h="502285">
                  <a:moveTo>
                    <a:pt x="6350" y="0"/>
                  </a:moveTo>
                  <a:lnTo>
                    <a:pt x="0" y="0"/>
                  </a:lnTo>
                  <a:lnTo>
                    <a:pt x="0" y="467310"/>
                  </a:lnTo>
                  <a:lnTo>
                    <a:pt x="311962" y="467676"/>
                  </a:lnTo>
                  <a:lnTo>
                    <a:pt x="299168" y="467676"/>
                  </a:lnTo>
                  <a:lnTo>
                    <a:pt x="299269" y="464138"/>
                  </a:lnTo>
                  <a:lnTo>
                    <a:pt x="6350" y="464138"/>
                  </a:lnTo>
                  <a:lnTo>
                    <a:pt x="3178" y="460968"/>
                  </a:lnTo>
                  <a:lnTo>
                    <a:pt x="6350" y="460968"/>
                  </a:lnTo>
                  <a:lnTo>
                    <a:pt x="6350" y="0"/>
                  </a:lnTo>
                  <a:close/>
                </a:path>
                <a:path w="375920" h="502285">
                  <a:moveTo>
                    <a:pt x="366140" y="461326"/>
                  </a:moveTo>
                  <a:lnTo>
                    <a:pt x="311962" y="461326"/>
                  </a:lnTo>
                  <a:lnTo>
                    <a:pt x="311962" y="467676"/>
                  </a:lnTo>
                  <a:lnTo>
                    <a:pt x="372500" y="467676"/>
                  </a:lnTo>
                  <a:lnTo>
                    <a:pt x="375437" y="466310"/>
                  </a:lnTo>
                  <a:lnTo>
                    <a:pt x="366140" y="461326"/>
                  </a:lnTo>
                  <a:close/>
                </a:path>
                <a:path w="375920" h="502285">
                  <a:moveTo>
                    <a:pt x="6350" y="460968"/>
                  </a:moveTo>
                  <a:lnTo>
                    <a:pt x="3178" y="460968"/>
                  </a:lnTo>
                  <a:lnTo>
                    <a:pt x="6350" y="464138"/>
                  </a:lnTo>
                  <a:lnTo>
                    <a:pt x="6350" y="460968"/>
                  </a:lnTo>
                  <a:close/>
                </a:path>
                <a:path w="375920" h="502285">
                  <a:moveTo>
                    <a:pt x="6350" y="460968"/>
                  </a:moveTo>
                  <a:lnTo>
                    <a:pt x="6350" y="464138"/>
                  </a:lnTo>
                  <a:lnTo>
                    <a:pt x="299269" y="464138"/>
                  </a:lnTo>
                  <a:lnTo>
                    <a:pt x="299349" y="461326"/>
                  </a:lnTo>
                  <a:lnTo>
                    <a:pt x="311962" y="461326"/>
                  </a:lnTo>
                  <a:lnTo>
                    <a:pt x="6350" y="460968"/>
                  </a:lnTo>
                  <a:close/>
                </a:path>
              </a:pathLst>
            </a:custGeom>
            <a:solidFill>
              <a:srgbClr val="C55A11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27" name="object 27" descr=""/>
          <p:cNvSpPr txBox="1"/>
          <p:nvPr/>
        </p:nvSpPr>
        <p:spPr>
          <a:xfrm>
            <a:off x="11315407" y="3812032"/>
            <a:ext cx="570865" cy="13208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700" spc="-10">
                <a:solidFill>
                  <a:srgbClr val="C55A11"/>
                </a:solidFill>
                <a:latin typeface="Arial"/>
                <a:cs typeface="Arial"/>
              </a:rPr>
              <a:t>Consumables</a:t>
            </a:r>
            <a:endParaRPr sz="700">
              <a:latin typeface="Arial"/>
              <a:cs typeface="Arial"/>
            </a:endParaRPr>
          </a:p>
        </p:txBody>
      </p:sp>
      <p:sp>
        <p:nvSpPr>
          <p:cNvPr id="28" name="object 28" descr=""/>
          <p:cNvSpPr/>
          <p:nvPr/>
        </p:nvSpPr>
        <p:spPr>
          <a:xfrm>
            <a:off x="10928248" y="3963492"/>
            <a:ext cx="624840" cy="283845"/>
          </a:xfrm>
          <a:custGeom>
            <a:avLst/>
            <a:gdLst/>
            <a:ahLst/>
            <a:cxnLst/>
            <a:rect l="l" t="t" r="r" b="b"/>
            <a:pathLst>
              <a:path w="624840" h="283845">
                <a:moveTo>
                  <a:pt x="583138" y="276948"/>
                </a:moveTo>
                <a:lnTo>
                  <a:pt x="0" y="276948"/>
                </a:lnTo>
                <a:lnTo>
                  <a:pt x="0" y="283298"/>
                </a:lnTo>
                <a:lnTo>
                  <a:pt x="589483" y="283298"/>
                </a:lnTo>
                <a:lnTo>
                  <a:pt x="589488" y="280111"/>
                </a:lnTo>
                <a:lnTo>
                  <a:pt x="583133" y="280111"/>
                </a:lnTo>
                <a:lnTo>
                  <a:pt x="583138" y="276948"/>
                </a:lnTo>
                <a:close/>
              </a:path>
              <a:path w="624840" h="283845">
                <a:moveTo>
                  <a:pt x="583468" y="76089"/>
                </a:moveTo>
                <a:lnTo>
                  <a:pt x="583138" y="276948"/>
                </a:lnTo>
                <a:lnTo>
                  <a:pt x="583133" y="280111"/>
                </a:lnTo>
                <a:lnTo>
                  <a:pt x="586308" y="276948"/>
                </a:lnTo>
                <a:lnTo>
                  <a:pt x="589493" y="276948"/>
                </a:lnTo>
                <a:lnTo>
                  <a:pt x="589816" y="77228"/>
                </a:lnTo>
                <a:lnTo>
                  <a:pt x="589818" y="76265"/>
                </a:lnTo>
                <a:lnTo>
                  <a:pt x="583468" y="76089"/>
                </a:lnTo>
                <a:close/>
              </a:path>
              <a:path w="624840" h="283845">
                <a:moveTo>
                  <a:pt x="589493" y="276948"/>
                </a:moveTo>
                <a:lnTo>
                  <a:pt x="586308" y="276948"/>
                </a:lnTo>
                <a:lnTo>
                  <a:pt x="583133" y="280111"/>
                </a:lnTo>
                <a:lnTo>
                  <a:pt x="589488" y="280111"/>
                </a:lnTo>
                <a:lnTo>
                  <a:pt x="589493" y="276948"/>
                </a:lnTo>
                <a:close/>
              </a:path>
              <a:path w="624840" h="283845">
                <a:moveTo>
                  <a:pt x="617987" y="63474"/>
                </a:moveTo>
                <a:lnTo>
                  <a:pt x="589838" y="63474"/>
                </a:lnTo>
                <a:lnTo>
                  <a:pt x="589818" y="76265"/>
                </a:lnTo>
                <a:lnTo>
                  <a:pt x="624395" y="77228"/>
                </a:lnTo>
                <a:lnTo>
                  <a:pt x="617987" y="63474"/>
                </a:lnTo>
                <a:close/>
              </a:path>
              <a:path w="624840" h="283845">
                <a:moveTo>
                  <a:pt x="589838" y="63474"/>
                </a:moveTo>
                <a:lnTo>
                  <a:pt x="583488" y="63474"/>
                </a:lnTo>
                <a:lnTo>
                  <a:pt x="583468" y="76089"/>
                </a:lnTo>
                <a:lnTo>
                  <a:pt x="589818" y="76265"/>
                </a:lnTo>
                <a:lnTo>
                  <a:pt x="589838" y="63474"/>
                </a:lnTo>
                <a:close/>
              </a:path>
              <a:path w="624840" h="283845">
                <a:moveTo>
                  <a:pt x="588416" y="0"/>
                </a:moveTo>
                <a:lnTo>
                  <a:pt x="548220" y="75107"/>
                </a:lnTo>
                <a:lnTo>
                  <a:pt x="583468" y="76089"/>
                </a:lnTo>
                <a:lnTo>
                  <a:pt x="583488" y="63474"/>
                </a:lnTo>
                <a:lnTo>
                  <a:pt x="617987" y="63474"/>
                </a:lnTo>
                <a:lnTo>
                  <a:pt x="588416" y="0"/>
                </a:lnTo>
                <a:close/>
              </a:path>
            </a:pathLst>
          </a:custGeom>
          <a:solidFill>
            <a:srgbClr val="C55A1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9" name="object 29" descr=""/>
          <p:cNvSpPr txBox="1"/>
          <p:nvPr/>
        </p:nvSpPr>
        <p:spPr>
          <a:xfrm>
            <a:off x="8121256" y="3071367"/>
            <a:ext cx="345440" cy="13208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700" spc="-10">
                <a:solidFill>
                  <a:srgbClr val="C55A11"/>
                </a:solidFill>
                <a:latin typeface="Arial"/>
                <a:cs typeface="Arial"/>
              </a:rPr>
              <a:t>Storage</a:t>
            </a:r>
            <a:endParaRPr sz="700">
              <a:latin typeface="Arial"/>
              <a:cs typeface="Arial"/>
            </a:endParaRPr>
          </a:p>
        </p:txBody>
      </p:sp>
      <p:sp>
        <p:nvSpPr>
          <p:cNvPr id="30" name="object 30" descr=""/>
          <p:cNvSpPr/>
          <p:nvPr/>
        </p:nvSpPr>
        <p:spPr>
          <a:xfrm>
            <a:off x="8293354" y="3221062"/>
            <a:ext cx="76200" cy="353060"/>
          </a:xfrm>
          <a:custGeom>
            <a:avLst/>
            <a:gdLst/>
            <a:ahLst/>
            <a:cxnLst/>
            <a:rect l="l" t="t" r="r" b="b"/>
            <a:pathLst>
              <a:path w="76200" h="353060">
                <a:moveTo>
                  <a:pt x="41275" y="63500"/>
                </a:moveTo>
                <a:lnTo>
                  <a:pt x="34925" y="63500"/>
                </a:lnTo>
                <a:lnTo>
                  <a:pt x="34925" y="352894"/>
                </a:lnTo>
                <a:lnTo>
                  <a:pt x="41275" y="352894"/>
                </a:lnTo>
                <a:lnTo>
                  <a:pt x="41275" y="63500"/>
                </a:lnTo>
                <a:close/>
              </a:path>
              <a:path w="76200" h="353060">
                <a:moveTo>
                  <a:pt x="38100" y="0"/>
                </a:moveTo>
                <a:lnTo>
                  <a:pt x="0" y="76200"/>
                </a:lnTo>
                <a:lnTo>
                  <a:pt x="34925" y="76200"/>
                </a:lnTo>
                <a:lnTo>
                  <a:pt x="34925" y="63500"/>
                </a:lnTo>
                <a:lnTo>
                  <a:pt x="69850" y="63500"/>
                </a:lnTo>
                <a:lnTo>
                  <a:pt x="38100" y="0"/>
                </a:lnTo>
                <a:close/>
              </a:path>
              <a:path w="76200" h="353060">
                <a:moveTo>
                  <a:pt x="69850" y="63500"/>
                </a:moveTo>
                <a:lnTo>
                  <a:pt x="41275" y="63500"/>
                </a:lnTo>
                <a:lnTo>
                  <a:pt x="41275" y="76200"/>
                </a:lnTo>
                <a:lnTo>
                  <a:pt x="76200" y="76200"/>
                </a:lnTo>
                <a:lnTo>
                  <a:pt x="69850" y="63500"/>
                </a:lnTo>
                <a:close/>
              </a:path>
            </a:pathLst>
          </a:custGeom>
          <a:solidFill>
            <a:srgbClr val="C55A1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1" name="object 31" descr=""/>
          <p:cNvSpPr/>
          <p:nvPr/>
        </p:nvSpPr>
        <p:spPr>
          <a:xfrm>
            <a:off x="7722920" y="3110826"/>
            <a:ext cx="378460" cy="483234"/>
          </a:xfrm>
          <a:custGeom>
            <a:avLst/>
            <a:gdLst/>
            <a:ahLst/>
            <a:cxnLst/>
            <a:rect l="l" t="t" r="r" b="b"/>
            <a:pathLst>
              <a:path w="378459" h="483235">
                <a:moveTo>
                  <a:pt x="301751" y="34925"/>
                </a:moveTo>
                <a:lnTo>
                  <a:pt x="0" y="34925"/>
                </a:lnTo>
                <a:lnTo>
                  <a:pt x="0" y="482650"/>
                </a:lnTo>
                <a:lnTo>
                  <a:pt x="6350" y="482650"/>
                </a:lnTo>
                <a:lnTo>
                  <a:pt x="6350" y="41275"/>
                </a:lnTo>
                <a:lnTo>
                  <a:pt x="3175" y="41275"/>
                </a:lnTo>
                <a:lnTo>
                  <a:pt x="6350" y="38100"/>
                </a:lnTo>
                <a:lnTo>
                  <a:pt x="301751" y="38100"/>
                </a:lnTo>
                <a:lnTo>
                  <a:pt x="301751" y="34925"/>
                </a:lnTo>
                <a:close/>
              </a:path>
              <a:path w="378459" h="483235">
                <a:moveTo>
                  <a:pt x="301751" y="0"/>
                </a:moveTo>
                <a:lnTo>
                  <a:pt x="301751" y="76200"/>
                </a:lnTo>
                <a:lnTo>
                  <a:pt x="371601" y="41275"/>
                </a:lnTo>
                <a:lnTo>
                  <a:pt x="314451" y="41275"/>
                </a:lnTo>
                <a:lnTo>
                  <a:pt x="314451" y="34925"/>
                </a:lnTo>
                <a:lnTo>
                  <a:pt x="371601" y="34925"/>
                </a:lnTo>
                <a:lnTo>
                  <a:pt x="301751" y="0"/>
                </a:lnTo>
                <a:close/>
              </a:path>
              <a:path w="378459" h="483235">
                <a:moveTo>
                  <a:pt x="6350" y="38100"/>
                </a:moveTo>
                <a:lnTo>
                  <a:pt x="3175" y="41275"/>
                </a:lnTo>
                <a:lnTo>
                  <a:pt x="6350" y="41275"/>
                </a:lnTo>
                <a:lnTo>
                  <a:pt x="6350" y="38100"/>
                </a:lnTo>
                <a:close/>
              </a:path>
              <a:path w="378459" h="483235">
                <a:moveTo>
                  <a:pt x="301751" y="38100"/>
                </a:moveTo>
                <a:lnTo>
                  <a:pt x="6350" y="38100"/>
                </a:lnTo>
                <a:lnTo>
                  <a:pt x="6350" y="41275"/>
                </a:lnTo>
                <a:lnTo>
                  <a:pt x="301751" y="41275"/>
                </a:lnTo>
                <a:lnTo>
                  <a:pt x="301751" y="38100"/>
                </a:lnTo>
                <a:close/>
              </a:path>
              <a:path w="378459" h="483235">
                <a:moveTo>
                  <a:pt x="371601" y="34925"/>
                </a:moveTo>
                <a:lnTo>
                  <a:pt x="314451" y="34925"/>
                </a:lnTo>
                <a:lnTo>
                  <a:pt x="314451" y="41275"/>
                </a:lnTo>
                <a:lnTo>
                  <a:pt x="371601" y="41275"/>
                </a:lnTo>
                <a:lnTo>
                  <a:pt x="377951" y="38100"/>
                </a:lnTo>
                <a:lnTo>
                  <a:pt x="371601" y="34925"/>
                </a:lnTo>
                <a:close/>
              </a:path>
            </a:pathLst>
          </a:custGeom>
          <a:solidFill>
            <a:srgbClr val="C55A11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32" name="object 32" descr="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1019650" y="4817287"/>
            <a:ext cx="76200" cy="229920"/>
          </a:xfrm>
          <a:prstGeom prst="rect">
            <a:avLst/>
          </a:prstGeom>
        </p:spPr>
      </p:pic>
      <p:sp>
        <p:nvSpPr>
          <p:cNvPr id="33" name="object 33" descr=""/>
          <p:cNvSpPr txBox="1"/>
          <p:nvPr/>
        </p:nvSpPr>
        <p:spPr>
          <a:xfrm>
            <a:off x="10947362" y="4668520"/>
            <a:ext cx="387985" cy="13208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700" spc="-10">
                <a:solidFill>
                  <a:srgbClr val="C55A11"/>
                </a:solidFill>
                <a:latin typeface="Arial"/>
                <a:cs typeface="Arial"/>
              </a:rPr>
              <a:t>Cleaning</a:t>
            </a:r>
            <a:endParaRPr sz="700">
              <a:latin typeface="Arial"/>
              <a:cs typeface="Arial"/>
            </a:endParaRPr>
          </a:p>
        </p:txBody>
      </p:sp>
      <p:sp>
        <p:nvSpPr>
          <p:cNvPr id="34" name="object 34" descr=""/>
          <p:cNvSpPr txBox="1"/>
          <p:nvPr/>
        </p:nvSpPr>
        <p:spPr>
          <a:xfrm>
            <a:off x="8676893" y="4668520"/>
            <a:ext cx="356235" cy="13208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700" spc="-10">
                <a:solidFill>
                  <a:srgbClr val="C55A11"/>
                </a:solidFill>
                <a:latin typeface="Arial"/>
                <a:cs typeface="Arial"/>
              </a:rPr>
              <a:t>Cooking</a:t>
            </a:r>
            <a:endParaRPr sz="700">
              <a:latin typeface="Arial"/>
              <a:cs typeface="Arial"/>
            </a:endParaRPr>
          </a:p>
        </p:txBody>
      </p:sp>
      <p:sp>
        <p:nvSpPr>
          <p:cNvPr id="35" name="object 35" descr=""/>
          <p:cNvSpPr txBox="1"/>
          <p:nvPr/>
        </p:nvSpPr>
        <p:spPr>
          <a:xfrm>
            <a:off x="9554146" y="4671567"/>
            <a:ext cx="508634" cy="13208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700" spc="-10">
                <a:solidFill>
                  <a:srgbClr val="C55A11"/>
                </a:solidFill>
                <a:latin typeface="Arial"/>
                <a:cs typeface="Arial"/>
              </a:rPr>
              <a:t>Preparation</a:t>
            </a:r>
            <a:endParaRPr sz="700">
              <a:latin typeface="Arial"/>
              <a:cs typeface="Arial"/>
            </a:endParaRPr>
          </a:p>
        </p:txBody>
      </p:sp>
      <p:pic>
        <p:nvPicPr>
          <p:cNvPr id="36" name="object 36" descr="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9751250" y="4792789"/>
            <a:ext cx="76200" cy="234365"/>
          </a:xfrm>
          <a:prstGeom prst="rect">
            <a:avLst/>
          </a:prstGeom>
        </p:spPr>
      </p:pic>
      <p:pic>
        <p:nvPicPr>
          <p:cNvPr id="37" name="object 37" descr="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8814231" y="4826558"/>
            <a:ext cx="76200" cy="200177"/>
          </a:xfrm>
          <a:prstGeom prst="rect">
            <a:avLst/>
          </a:prstGeom>
        </p:spPr>
      </p:pic>
      <p:sp>
        <p:nvSpPr>
          <p:cNvPr id="38" name="object 38" descr=""/>
          <p:cNvSpPr/>
          <p:nvPr/>
        </p:nvSpPr>
        <p:spPr>
          <a:xfrm>
            <a:off x="7996377" y="4702441"/>
            <a:ext cx="643890" cy="76200"/>
          </a:xfrm>
          <a:custGeom>
            <a:avLst/>
            <a:gdLst/>
            <a:ahLst/>
            <a:cxnLst/>
            <a:rect l="l" t="t" r="r" b="b"/>
            <a:pathLst>
              <a:path w="643890" h="76200">
                <a:moveTo>
                  <a:pt x="567182" y="0"/>
                </a:moveTo>
                <a:lnTo>
                  <a:pt x="567182" y="76200"/>
                </a:lnTo>
                <a:lnTo>
                  <a:pt x="637032" y="41275"/>
                </a:lnTo>
                <a:lnTo>
                  <a:pt x="579882" y="41275"/>
                </a:lnTo>
                <a:lnTo>
                  <a:pt x="579882" y="34925"/>
                </a:lnTo>
                <a:lnTo>
                  <a:pt x="637032" y="34925"/>
                </a:lnTo>
                <a:lnTo>
                  <a:pt x="567182" y="0"/>
                </a:lnTo>
                <a:close/>
              </a:path>
              <a:path w="643890" h="76200">
                <a:moveTo>
                  <a:pt x="567182" y="34925"/>
                </a:moveTo>
                <a:lnTo>
                  <a:pt x="0" y="34925"/>
                </a:lnTo>
                <a:lnTo>
                  <a:pt x="0" y="41275"/>
                </a:lnTo>
                <a:lnTo>
                  <a:pt x="567182" y="41275"/>
                </a:lnTo>
                <a:lnTo>
                  <a:pt x="567182" y="34925"/>
                </a:lnTo>
                <a:close/>
              </a:path>
              <a:path w="643890" h="76200">
                <a:moveTo>
                  <a:pt x="637032" y="34925"/>
                </a:moveTo>
                <a:lnTo>
                  <a:pt x="579882" y="34925"/>
                </a:lnTo>
                <a:lnTo>
                  <a:pt x="579882" y="41275"/>
                </a:lnTo>
                <a:lnTo>
                  <a:pt x="637032" y="41275"/>
                </a:lnTo>
                <a:lnTo>
                  <a:pt x="643382" y="38100"/>
                </a:lnTo>
                <a:lnTo>
                  <a:pt x="637032" y="34925"/>
                </a:lnTo>
                <a:close/>
              </a:path>
            </a:pathLst>
          </a:custGeom>
          <a:solidFill>
            <a:srgbClr val="C55A1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9" name="object 39" descr=""/>
          <p:cNvSpPr/>
          <p:nvPr/>
        </p:nvSpPr>
        <p:spPr>
          <a:xfrm>
            <a:off x="10890148" y="5792843"/>
            <a:ext cx="76200" cy="394970"/>
          </a:xfrm>
          <a:custGeom>
            <a:avLst/>
            <a:gdLst/>
            <a:ahLst/>
            <a:cxnLst/>
            <a:rect l="l" t="t" r="r" b="b"/>
            <a:pathLst>
              <a:path w="76200" h="394970">
                <a:moveTo>
                  <a:pt x="34925" y="318422"/>
                </a:moveTo>
                <a:lnTo>
                  <a:pt x="0" y="318422"/>
                </a:lnTo>
                <a:lnTo>
                  <a:pt x="38100" y="394622"/>
                </a:lnTo>
                <a:lnTo>
                  <a:pt x="69850" y="331122"/>
                </a:lnTo>
                <a:lnTo>
                  <a:pt x="34925" y="331122"/>
                </a:lnTo>
                <a:lnTo>
                  <a:pt x="34925" y="318422"/>
                </a:lnTo>
                <a:close/>
              </a:path>
              <a:path w="76200" h="394970">
                <a:moveTo>
                  <a:pt x="41275" y="0"/>
                </a:moveTo>
                <a:lnTo>
                  <a:pt x="34925" y="0"/>
                </a:lnTo>
                <a:lnTo>
                  <a:pt x="34925" y="331122"/>
                </a:lnTo>
                <a:lnTo>
                  <a:pt x="41275" y="331122"/>
                </a:lnTo>
                <a:lnTo>
                  <a:pt x="41275" y="0"/>
                </a:lnTo>
                <a:close/>
              </a:path>
              <a:path w="76200" h="394970">
                <a:moveTo>
                  <a:pt x="76200" y="318422"/>
                </a:moveTo>
                <a:lnTo>
                  <a:pt x="41275" y="318422"/>
                </a:lnTo>
                <a:lnTo>
                  <a:pt x="41275" y="331122"/>
                </a:lnTo>
                <a:lnTo>
                  <a:pt x="69850" y="331122"/>
                </a:lnTo>
                <a:lnTo>
                  <a:pt x="76200" y="318422"/>
                </a:lnTo>
                <a:close/>
              </a:path>
            </a:pathLst>
          </a:custGeom>
          <a:solidFill>
            <a:srgbClr val="C55A1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0" name="object 40" descr=""/>
          <p:cNvSpPr txBox="1"/>
          <p:nvPr/>
        </p:nvSpPr>
        <p:spPr>
          <a:xfrm>
            <a:off x="10765726" y="6171183"/>
            <a:ext cx="345440" cy="13208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700" spc="-10">
                <a:solidFill>
                  <a:srgbClr val="C55A11"/>
                </a:solidFill>
                <a:latin typeface="Arial"/>
                <a:cs typeface="Arial"/>
              </a:rPr>
              <a:t>Storage</a:t>
            </a:r>
            <a:endParaRPr sz="700">
              <a:latin typeface="Arial"/>
              <a:cs typeface="Arial"/>
            </a:endParaRPr>
          </a:p>
        </p:txBody>
      </p:sp>
      <p:sp>
        <p:nvSpPr>
          <p:cNvPr id="41" name="object 41" descr=""/>
          <p:cNvSpPr/>
          <p:nvPr/>
        </p:nvSpPr>
        <p:spPr>
          <a:xfrm>
            <a:off x="8905684" y="5767785"/>
            <a:ext cx="76200" cy="419734"/>
          </a:xfrm>
          <a:custGeom>
            <a:avLst/>
            <a:gdLst/>
            <a:ahLst/>
            <a:cxnLst/>
            <a:rect l="l" t="t" r="r" b="b"/>
            <a:pathLst>
              <a:path w="76200" h="419735">
                <a:moveTo>
                  <a:pt x="34925" y="343480"/>
                </a:moveTo>
                <a:lnTo>
                  <a:pt x="0" y="343480"/>
                </a:lnTo>
                <a:lnTo>
                  <a:pt x="38100" y="419680"/>
                </a:lnTo>
                <a:lnTo>
                  <a:pt x="69850" y="356180"/>
                </a:lnTo>
                <a:lnTo>
                  <a:pt x="34925" y="356180"/>
                </a:lnTo>
                <a:lnTo>
                  <a:pt x="34925" y="343480"/>
                </a:lnTo>
                <a:close/>
              </a:path>
              <a:path w="76200" h="419735">
                <a:moveTo>
                  <a:pt x="41275" y="0"/>
                </a:moveTo>
                <a:lnTo>
                  <a:pt x="34925" y="0"/>
                </a:lnTo>
                <a:lnTo>
                  <a:pt x="34925" y="356180"/>
                </a:lnTo>
                <a:lnTo>
                  <a:pt x="41275" y="356180"/>
                </a:lnTo>
                <a:lnTo>
                  <a:pt x="41275" y="0"/>
                </a:lnTo>
                <a:close/>
              </a:path>
              <a:path w="76200" h="419735">
                <a:moveTo>
                  <a:pt x="76200" y="343480"/>
                </a:moveTo>
                <a:lnTo>
                  <a:pt x="41275" y="343480"/>
                </a:lnTo>
                <a:lnTo>
                  <a:pt x="41275" y="356180"/>
                </a:lnTo>
                <a:lnTo>
                  <a:pt x="69850" y="356180"/>
                </a:lnTo>
                <a:lnTo>
                  <a:pt x="76200" y="343480"/>
                </a:lnTo>
                <a:close/>
              </a:path>
            </a:pathLst>
          </a:custGeom>
          <a:solidFill>
            <a:srgbClr val="C55A1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2" name="object 42" descr=""/>
          <p:cNvSpPr/>
          <p:nvPr/>
        </p:nvSpPr>
        <p:spPr>
          <a:xfrm>
            <a:off x="8153920" y="5760146"/>
            <a:ext cx="76200" cy="427355"/>
          </a:xfrm>
          <a:custGeom>
            <a:avLst/>
            <a:gdLst/>
            <a:ahLst/>
            <a:cxnLst/>
            <a:rect l="l" t="t" r="r" b="b"/>
            <a:pathLst>
              <a:path w="76200" h="427354">
                <a:moveTo>
                  <a:pt x="34923" y="351147"/>
                </a:moveTo>
                <a:lnTo>
                  <a:pt x="0" y="351431"/>
                </a:lnTo>
                <a:lnTo>
                  <a:pt x="38709" y="427319"/>
                </a:lnTo>
                <a:lnTo>
                  <a:pt x="69801" y="363847"/>
                </a:lnTo>
                <a:lnTo>
                  <a:pt x="35026" y="363847"/>
                </a:lnTo>
                <a:lnTo>
                  <a:pt x="34923" y="351147"/>
                </a:lnTo>
                <a:close/>
              </a:path>
              <a:path w="76200" h="427354">
                <a:moveTo>
                  <a:pt x="38417" y="0"/>
                </a:moveTo>
                <a:lnTo>
                  <a:pt x="32067" y="0"/>
                </a:lnTo>
                <a:lnTo>
                  <a:pt x="34920" y="350812"/>
                </a:lnTo>
                <a:lnTo>
                  <a:pt x="35026" y="363847"/>
                </a:lnTo>
                <a:lnTo>
                  <a:pt x="41377" y="363847"/>
                </a:lnTo>
                <a:lnTo>
                  <a:pt x="38417" y="0"/>
                </a:lnTo>
                <a:close/>
              </a:path>
              <a:path w="76200" h="427354">
                <a:moveTo>
                  <a:pt x="76022" y="351147"/>
                </a:moveTo>
                <a:lnTo>
                  <a:pt x="41273" y="351147"/>
                </a:lnTo>
                <a:lnTo>
                  <a:pt x="41377" y="363847"/>
                </a:lnTo>
                <a:lnTo>
                  <a:pt x="69801" y="363847"/>
                </a:lnTo>
                <a:lnTo>
                  <a:pt x="76022" y="351147"/>
                </a:lnTo>
                <a:close/>
              </a:path>
              <a:path w="76200" h="427354">
                <a:moveTo>
                  <a:pt x="76187" y="350812"/>
                </a:moveTo>
                <a:lnTo>
                  <a:pt x="34923" y="351147"/>
                </a:lnTo>
                <a:lnTo>
                  <a:pt x="76022" y="351147"/>
                </a:lnTo>
                <a:lnTo>
                  <a:pt x="76187" y="350812"/>
                </a:lnTo>
                <a:close/>
              </a:path>
            </a:pathLst>
          </a:custGeom>
          <a:solidFill>
            <a:srgbClr val="C55A1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3" name="object 43" descr=""/>
          <p:cNvSpPr txBox="1"/>
          <p:nvPr/>
        </p:nvSpPr>
        <p:spPr>
          <a:xfrm>
            <a:off x="7858531" y="6168135"/>
            <a:ext cx="570865" cy="13208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700" spc="-10">
                <a:solidFill>
                  <a:srgbClr val="C55A11"/>
                </a:solidFill>
                <a:latin typeface="Arial"/>
                <a:cs typeface="Arial"/>
              </a:rPr>
              <a:t>Consumables</a:t>
            </a:r>
            <a:endParaRPr sz="700">
              <a:latin typeface="Arial"/>
              <a:cs typeface="Arial"/>
            </a:endParaRPr>
          </a:p>
        </p:txBody>
      </p:sp>
      <p:sp>
        <p:nvSpPr>
          <p:cNvPr id="44" name="object 44" descr=""/>
          <p:cNvSpPr/>
          <p:nvPr/>
        </p:nvSpPr>
        <p:spPr>
          <a:xfrm>
            <a:off x="9827679" y="5767785"/>
            <a:ext cx="76200" cy="419734"/>
          </a:xfrm>
          <a:custGeom>
            <a:avLst/>
            <a:gdLst/>
            <a:ahLst/>
            <a:cxnLst/>
            <a:rect l="l" t="t" r="r" b="b"/>
            <a:pathLst>
              <a:path w="76200" h="419735">
                <a:moveTo>
                  <a:pt x="34925" y="343480"/>
                </a:moveTo>
                <a:lnTo>
                  <a:pt x="0" y="343480"/>
                </a:lnTo>
                <a:lnTo>
                  <a:pt x="38100" y="419680"/>
                </a:lnTo>
                <a:lnTo>
                  <a:pt x="69850" y="356180"/>
                </a:lnTo>
                <a:lnTo>
                  <a:pt x="34925" y="356180"/>
                </a:lnTo>
                <a:lnTo>
                  <a:pt x="34925" y="343480"/>
                </a:lnTo>
                <a:close/>
              </a:path>
              <a:path w="76200" h="419735">
                <a:moveTo>
                  <a:pt x="41275" y="0"/>
                </a:moveTo>
                <a:lnTo>
                  <a:pt x="34925" y="0"/>
                </a:lnTo>
                <a:lnTo>
                  <a:pt x="34925" y="356180"/>
                </a:lnTo>
                <a:lnTo>
                  <a:pt x="41275" y="356180"/>
                </a:lnTo>
                <a:lnTo>
                  <a:pt x="41275" y="0"/>
                </a:lnTo>
                <a:close/>
              </a:path>
              <a:path w="76200" h="419735">
                <a:moveTo>
                  <a:pt x="76200" y="343480"/>
                </a:moveTo>
                <a:lnTo>
                  <a:pt x="41275" y="343480"/>
                </a:lnTo>
                <a:lnTo>
                  <a:pt x="41275" y="356180"/>
                </a:lnTo>
                <a:lnTo>
                  <a:pt x="69850" y="356180"/>
                </a:lnTo>
                <a:lnTo>
                  <a:pt x="76200" y="343480"/>
                </a:lnTo>
                <a:close/>
              </a:path>
            </a:pathLst>
          </a:custGeom>
          <a:solidFill>
            <a:srgbClr val="C55A1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5" name="object 45" descr=""/>
          <p:cNvSpPr txBox="1"/>
          <p:nvPr/>
        </p:nvSpPr>
        <p:spPr>
          <a:xfrm>
            <a:off x="8479015" y="6171183"/>
            <a:ext cx="1982470" cy="46228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algn="ctr" marR="15240">
              <a:lnSpc>
                <a:spcPct val="100000"/>
              </a:lnSpc>
              <a:spcBef>
                <a:spcPts val="100"/>
              </a:spcBef>
              <a:tabLst>
                <a:tab pos="783590" algn="l"/>
              </a:tabLst>
            </a:pPr>
            <a:r>
              <a:rPr dirty="0" sz="700" spc="-10">
                <a:solidFill>
                  <a:srgbClr val="C55A11"/>
                </a:solidFill>
                <a:latin typeface="Arial"/>
                <a:cs typeface="Arial"/>
              </a:rPr>
              <a:t>Storage</a:t>
            </a:r>
            <a:r>
              <a:rPr dirty="0" sz="700">
                <a:solidFill>
                  <a:srgbClr val="C55A11"/>
                </a:solidFill>
                <a:latin typeface="Arial"/>
                <a:cs typeface="Arial"/>
              </a:rPr>
              <a:t>	</a:t>
            </a:r>
            <a:r>
              <a:rPr dirty="0" sz="700" spc="-10">
                <a:solidFill>
                  <a:srgbClr val="C55A11"/>
                </a:solidFill>
                <a:latin typeface="Arial"/>
                <a:cs typeface="Arial"/>
              </a:rPr>
              <a:t>Consumables</a:t>
            </a:r>
            <a:endParaRPr sz="7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475"/>
              </a:spcBef>
            </a:pPr>
            <a:endParaRPr sz="700">
              <a:latin typeface="Arial"/>
              <a:cs typeface="Arial"/>
            </a:endParaRPr>
          </a:p>
          <a:p>
            <a:pPr algn="ctr">
              <a:lnSpc>
                <a:spcPct val="100000"/>
              </a:lnSpc>
            </a:pPr>
            <a:r>
              <a:rPr dirty="0" sz="1100" spc="-65">
                <a:solidFill>
                  <a:srgbClr val="2E3A93"/>
                </a:solidFill>
                <a:latin typeface="Arial"/>
                <a:cs typeface="Arial"/>
              </a:rPr>
              <a:t>KITCHEN</a:t>
            </a:r>
            <a:r>
              <a:rPr dirty="0" sz="1100" spc="-25">
                <a:solidFill>
                  <a:srgbClr val="2E3A93"/>
                </a:solidFill>
                <a:latin typeface="Arial"/>
                <a:cs typeface="Arial"/>
              </a:rPr>
              <a:t> </a:t>
            </a:r>
            <a:r>
              <a:rPr dirty="0" sz="1100" spc="-45">
                <a:solidFill>
                  <a:srgbClr val="2E3A93"/>
                </a:solidFill>
                <a:latin typeface="Arial"/>
                <a:cs typeface="Arial"/>
              </a:rPr>
              <a:t>FUNCTION</a:t>
            </a:r>
            <a:r>
              <a:rPr dirty="0" sz="1100" spc="-25">
                <a:solidFill>
                  <a:srgbClr val="2E3A93"/>
                </a:solidFill>
                <a:latin typeface="Arial"/>
                <a:cs typeface="Arial"/>
              </a:rPr>
              <a:t> </a:t>
            </a:r>
            <a:r>
              <a:rPr dirty="0" sz="1100" spc="-10">
                <a:solidFill>
                  <a:srgbClr val="2E3A93"/>
                </a:solidFill>
                <a:latin typeface="Arial"/>
                <a:cs typeface="Arial"/>
              </a:rPr>
              <a:t>DIAGRAM</a:t>
            </a:r>
            <a:endParaRPr sz="1100">
              <a:latin typeface="Arial"/>
              <a:cs typeface="Arial"/>
            </a:endParaRPr>
          </a:p>
        </p:txBody>
      </p:sp>
      <p:grpSp>
        <p:nvGrpSpPr>
          <p:cNvPr id="46" name="object 46" descr=""/>
          <p:cNvGrpSpPr/>
          <p:nvPr/>
        </p:nvGrpSpPr>
        <p:grpSpPr>
          <a:xfrm>
            <a:off x="1243222" y="5460974"/>
            <a:ext cx="4765040" cy="116205"/>
            <a:chOff x="1243222" y="5460974"/>
            <a:chExt cx="4765040" cy="116205"/>
          </a:xfrm>
        </p:grpSpPr>
        <p:sp>
          <p:nvSpPr>
            <p:cNvPr id="47" name="object 47" descr=""/>
            <p:cNvSpPr/>
            <p:nvPr/>
          </p:nvSpPr>
          <p:spPr>
            <a:xfrm>
              <a:off x="1247984" y="5465736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0"/>
                  </a:moveTo>
                  <a:lnTo>
                    <a:pt x="1" y="106522"/>
                  </a:lnTo>
                </a:path>
              </a:pathLst>
            </a:custGeom>
            <a:ln w="9525">
              <a:solidFill>
                <a:srgbClr val="4F59A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8" name="object 48" descr=""/>
            <p:cNvSpPr/>
            <p:nvPr/>
          </p:nvSpPr>
          <p:spPr>
            <a:xfrm>
              <a:off x="1247984" y="5520270"/>
              <a:ext cx="4755515" cy="0"/>
            </a:xfrm>
            <a:custGeom>
              <a:avLst/>
              <a:gdLst/>
              <a:ahLst/>
              <a:cxnLst/>
              <a:rect l="l" t="t" r="r" b="b"/>
              <a:pathLst>
                <a:path w="4755515" h="0">
                  <a:moveTo>
                    <a:pt x="0" y="0"/>
                  </a:moveTo>
                  <a:lnTo>
                    <a:pt x="4754942" y="1"/>
                  </a:lnTo>
                </a:path>
              </a:pathLst>
            </a:custGeom>
            <a:ln w="9525">
              <a:solidFill>
                <a:srgbClr val="2F3B92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49" name="object 49" descr=""/>
          <p:cNvSpPr txBox="1"/>
          <p:nvPr/>
        </p:nvSpPr>
        <p:spPr>
          <a:xfrm>
            <a:off x="3411715" y="5312664"/>
            <a:ext cx="346710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20">
                <a:solidFill>
                  <a:srgbClr val="2A3796"/>
                </a:solidFill>
                <a:latin typeface="Arial"/>
                <a:cs typeface="Arial"/>
              </a:rPr>
              <a:t>3600</a:t>
            </a:r>
            <a:endParaRPr sz="1100">
              <a:latin typeface="Arial"/>
              <a:cs typeface="Arial"/>
            </a:endParaRPr>
          </a:p>
        </p:txBody>
      </p:sp>
      <p:sp>
        <p:nvSpPr>
          <p:cNvPr id="50" name="object 50" descr=""/>
          <p:cNvSpPr/>
          <p:nvPr/>
        </p:nvSpPr>
        <p:spPr>
          <a:xfrm>
            <a:off x="6002921" y="5465736"/>
            <a:ext cx="0" cy="106680"/>
          </a:xfrm>
          <a:custGeom>
            <a:avLst/>
            <a:gdLst/>
            <a:ahLst/>
            <a:cxnLst/>
            <a:rect l="l" t="t" r="r" b="b"/>
            <a:pathLst>
              <a:path w="0" h="106679">
                <a:moveTo>
                  <a:pt x="0" y="0"/>
                </a:moveTo>
                <a:lnTo>
                  <a:pt x="1" y="106522"/>
                </a:lnTo>
              </a:path>
            </a:pathLst>
          </a:custGeom>
          <a:ln w="9525">
            <a:solidFill>
              <a:srgbClr val="4F59A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1" name="object 51" descr=""/>
          <p:cNvSpPr txBox="1"/>
          <p:nvPr/>
        </p:nvSpPr>
        <p:spPr>
          <a:xfrm>
            <a:off x="8313725" y="2304288"/>
            <a:ext cx="2023110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65">
                <a:solidFill>
                  <a:srgbClr val="2E3A93"/>
                </a:solidFill>
                <a:latin typeface="Arial"/>
                <a:cs typeface="Arial"/>
              </a:rPr>
              <a:t>KITCHEN</a:t>
            </a:r>
            <a:r>
              <a:rPr dirty="0" sz="1100" spc="-5">
                <a:solidFill>
                  <a:srgbClr val="2E3A93"/>
                </a:solidFill>
                <a:latin typeface="Arial"/>
                <a:cs typeface="Arial"/>
              </a:rPr>
              <a:t> </a:t>
            </a:r>
            <a:r>
              <a:rPr dirty="0" sz="1100" spc="-75">
                <a:solidFill>
                  <a:srgbClr val="2E3A93"/>
                </a:solidFill>
                <a:latin typeface="Arial"/>
                <a:cs typeface="Arial"/>
              </a:rPr>
              <a:t>LAYOUT</a:t>
            </a:r>
            <a:r>
              <a:rPr dirty="0" sz="1100" spc="-45">
                <a:solidFill>
                  <a:srgbClr val="2E3A93"/>
                </a:solidFill>
                <a:latin typeface="Arial"/>
                <a:cs typeface="Arial"/>
              </a:rPr>
              <a:t> </a:t>
            </a:r>
            <a:r>
              <a:rPr dirty="0" sz="1100" spc="-20">
                <a:solidFill>
                  <a:srgbClr val="2E3A93"/>
                </a:solidFill>
                <a:latin typeface="Arial"/>
                <a:cs typeface="Arial"/>
              </a:rPr>
              <a:t>DIMENSIONS</a:t>
            </a:r>
            <a:endParaRPr sz="1100">
              <a:latin typeface="Arial"/>
              <a:cs typeface="Arial"/>
            </a:endParaRPr>
          </a:p>
        </p:txBody>
      </p:sp>
      <p:sp>
        <p:nvSpPr>
          <p:cNvPr id="52" name="object 52" descr=""/>
          <p:cNvSpPr txBox="1"/>
          <p:nvPr/>
        </p:nvSpPr>
        <p:spPr>
          <a:xfrm>
            <a:off x="10722812" y="762000"/>
            <a:ext cx="273685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25">
                <a:solidFill>
                  <a:srgbClr val="2A3796"/>
                </a:solidFill>
                <a:latin typeface="Arial"/>
                <a:cs typeface="Arial"/>
              </a:rPr>
              <a:t>900</a:t>
            </a:r>
            <a:endParaRPr sz="1100">
              <a:latin typeface="Arial"/>
              <a:cs typeface="Arial"/>
            </a:endParaRPr>
          </a:p>
        </p:txBody>
      </p:sp>
      <p:grpSp>
        <p:nvGrpSpPr>
          <p:cNvPr id="53" name="object 53" descr=""/>
          <p:cNvGrpSpPr/>
          <p:nvPr/>
        </p:nvGrpSpPr>
        <p:grpSpPr>
          <a:xfrm>
            <a:off x="7096493" y="965276"/>
            <a:ext cx="4286250" cy="116205"/>
            <a:chOff x="7096493" y="965276"/>
            <a:chExt cx="4286250" cy="116205"/>
          </a:xfrm>
        </p:grpSpPr>
        <p:sp>
          <p:nvSpPr>
            <p:cNvPr id="54" name="object 54" descr=""/>
            <p:cNvSpPr/>
            <p:nvPr/>
          </p:nvSpPr>
          <p:spPr>
            <a:xfrm>
              <a:off x="7828051" y="970038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80">
                  <a:moveTo>
                    <a:pt x="0" y="0"/>
                  </a:moveTo>
                  <a:lnTo>
                    <a:pt x="1" y="106522"/>
                  </a:lnTo>
                </a:path>
              </a:pathLst>
            </a:custGeom>
            <a:ln w="9525">
              <a:solidFill>
                <a:srgbClr val="4F59A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5" name="object 55" descr=""/>
            <p:cNvSpPr/>
            <p:nvPr/>
          </p:nvSpPr>
          <p:spPr>
            <a:xfrm>
              <a:off x="7101255" y="1020165"/>
              <a:ext cx="4276725" cy="0"/>
            </a:xfrm>
            <a:custGeom>
              <a:avLst/>
              <a:gdLst/>
              <a:ahLst/>
              <a:cxnLst/>
              <a:rect l="l" t="t" r="r" b="b"/>
              <a:pathLst>
                <a:path w="4276725" h="0">
                  <a:moveTo>
                    <a:pt x="0" y="0"/>
                  </a:moveTo>
                  <a:lnTo>
                    <a:pt x="4276362" y="1"/>
                  </a:lnTo>
                </a:path>
              </a:pathLst>
            </a:custGeom>
            <a:ln w="9525">
              <a:solidFill>
                <a:srgbClr val="2F3B92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56" name="object 56" descr=""/>
          <p:cNvSpPr txBox="1"/>
          <p:nvPr/>
        </p:nvSpPr>
        <p:spPr>
          <a:xfrm>
            <a:off x="7868348" y="762000"/>
            <a:ext cx="263525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25">
                <a:solidFill>
                  <a:srgbClr val="2A3796"/>
                </a:solidFill>
                <a:latin typeface="Arial"/>
                <a:cs typeface="Arial"/>
              </a:rPr>
              <a:t>300</a:t>
            </a:r>
            <a:endParaRPr sz="1100">
              <a:latin typeface="Arial"/>
              <a:cs typeface="Arial"/>
            </a:endParaRPr>
          </a:p>
        </p:txBody>
      </p:sp>
      <p:grpSp>
        <p:nvGrpSpPr>
          <p:cNvPr id="57" name="object 57" descr=""/>
          <p:cNvGrpSpPr/>
          <p:nvPr/>
        </p:nvGrpSpPr>
        <p:grpSpPr>
          <a:xfrm>
            <a:off x="7096493" y="970038"/>
            <a:ext cx="4288790" cy="106680"/>
            <a:chOff x="7096493" y="970038"/>
            <a:chExt cx="4288790" cy="106680"/>
          </a:xfrm>
        </p:grpSpPr>
        <p:sp>
          <p:nvSpPr>
            <p:cNvPr id="58" name="object 58" descr=""/>
            <p:cNvSpPr/>
            <p:nvPr/>
          </p:nvSpPr>
          <p:spPr>
            <a:xfrm>
              <a:off x="7101255" y="970038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80">
                  <a:moveTo>
                    <a:pt x="0" y="0"/>
                  </a:moveTo>
                  <a:lnTo>
                    <a:pt x="1" y="106522"/>
                  </a:lnTo>
                </a:path>
              </a:pathLst>
            </a:custGeom>
            <a:ln w="9525">
              <a:solidFill>
                <a:srgbClr val="4F59A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9" name="object 59" descr=""/>
            <p:cNvSpPr/>
            <p:nvPr/>
          </p:nvSpPr>
          <p:spPr>
            <a:xfrm>
              <a:off x="8189366" y="970038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80">
                  <a:moveTo>
                    <a:pt x="0" y="0"/>
                  </a:moveTo>
                  <a:lnTo>
                    <a:pt x="1" y="106522"/>
                  </a:lnTo>
                </a:path>
              </a:pathLst>
            </a:custGeom>
            <a:ln w="9525">
              <a:solidFill>
                <a:srgbClr val="4F59A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0" name="object 60" descr=""/>
            <p:cNvSpPr/>
            <p:nvPr/>
          </p:nvSpPr>
          <p:spPr>
            <a:xfrm>
              <a:off x="10299712" y="970038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80">
                  <a:moveTo>
                    <a:pt x="0" y="0"/>
                  </a:moveTo>
                  <a:lnTo>
                    <a:pt x="1" y="106522"/>
                  </a:lnTo>
                </a:path>
              </a:pathLst>
            </a:custGeom>
            <a:ln w="9525">
              <a:solidFill>
                <a:srgbClr val="4F59A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1" name="object 61" descr=""/>
            <p:cNvSpPr/>
            <p:nvPr/>
          </p:nvSpPr>
          <p:spPr>
            <a:xfrm>
              <a:off x="11380482" y="970038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80">
                  <a:moveTo>
                    <a:pt x="0" y="0"/>
                  </a:moveTo>
                  <a:lnTo>
                    <a:pt x="1" y="106522"/>
                  </a:lnTo>
                </a:path>
              </a:pathLst>
            </a:custGeom>
            <a:ln w="9525">
              <a:solidFill>
                <a:srgbClr val="4F59A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2" name="object 62" descr=""/>
            <p:cNvSpPr/>
            <p:nvPr/>
          </p:nvSpPr>
          <p:spPr>
            <a:xfrm>
              <a:off x="9236214" y="970038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80">
                  <a:moveTo>
                    <a:pt x="0" y="0"/>
                  </a:moveTo>
                  <a:lnTo>
                    <a:pt x="1" y="106522"/>
                  </a:lnTo>
                </a:path>
              </a:pathLst>
            </a:custGeom>
            <a:ln w="9525">
              <a:solidFill>
                <a:srgbClr val="4F59A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63" name="object 63" descr=""/>
          <p:cNvSpPr txBox="1"/>
          <p:nvPr/>
        </p:nvSpPr>
        <p:spPr>
          <a:xfrm>
            <a:off x="7319657" y="762000"/>
            <a:ext cx="273050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25">
                <a:solidFill>
                  <a:srgbClr val="2A3796"/>
                </a:solidFill>
                <a:latin typeface="Arial"/>
                <a:cs typeface="Arial"/>
              </a:rPr>
              <a:t>600</a:t>
            </a:r>
            <a:endParaRPr sz="1100">
              <a:latin typeface="Arial"/>
              <a:cs typeface="Arial"/>
            </a:endParaRPr>
          </a:p>
        </p:txBody>
      </p:sp>
      <p:sp>
        <p:nvSpPr>
          <p:cNvPr id="64" name="object 64" descr=""/>
          <p:cNvSpPr txBox="1"/>
          <p:nvPr/>
        </p:nvSpPr>
        <p:spPr>
          <a:xfrm>
            <a:off x="9665449" y="762000"/>
            <a:ext cx="273685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25">
                <a:solidFill>
                  <a:srgbClr val="2A3796"/>
                </a:solidFill>
                <a:latin typeface="Arial"/>
                <a:cs typeface="Arial"/>
              </a:rPr>
              <a:t>900</a:t>
            </a:r>
            <a:endParaRPr sz="1100">
              <a:latin typeface="Arial"/>
              <a:cs typeface="Arial"/>
            </a:endParaRPr>
          </a:p>
        </p:txBody>
      </p:sp>
      <p:sp>
        <p:nvSpPr>
          <p:cNvPr id="65" name="object 65" descr=""/>
          <p:cNvSpPr txBox="1"/>
          <p:nvPr/>
        </p:nvSpPr>
        <p:spPr>
          <a:xfrm>
            <a:off x="8559672" y="762000"/>
            <a:ext cx="273050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25">
                <a:solidFill>
                  <a:srgbClr val="2A3796"/>
                </a:solidFill>
                <a:latin typeface="Arial"/>
                <a:cs typeface="Arial"/>
              </a:rPr>
              <a:t>900</a:t>
            </a:r>
            <a:endParaRPr sz="1100">
              <a:latin typeface="Arial"/>
              <a:cs typeface="Arial"/>
            </a:endParaRPr>
          </a:p>
        </p:txBody>
      </p:sp>
      <p:grpSp>
        <p:nvGrpSpPr>
          <p:cNvPr id="66" name="object 66" descr=""/>
          <p:cNvGrpSpPr/>
          <p:nvPr/>
        </p:nvGrpSpPr>
        <p:grpSpPr>
          <a:xfrm>
            <a:off x="796628" y="2088057"/>
            <a:ext cx="106680" cy="3126105"/>
            <a:chOff x="796628" y="2088057"/>
            <a:chExt cx="106680" cy="3126105"/>
          </a:xfrm>
        </p:grpSpPr>
        <p:sp>
          <p:nvSpPr>
            <p:cNvPr id="67" name="object 67" descr=""/>
            <p:cNvSpPr/>
            <p:nvPr/>
          </p:nvSpPr>
          <p:spPr>
            <a:xfrm>
              <a:off x="796628" y="5208828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80" h="0">
                  <a:moveTo>
                    <a:pt x="106522" y="0"/>
                  </a:moveTo>
                  <a:lnTo>
                    <a:pt x="0" y="1"/>
                  </a:lnTo>
                </a:path>
              </a:pathLst>
            </a:custGeom>
            <a:ln w="9525">
              <a:solidFill>
                <a:srgbClr val="4F59A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8" name="object 68" descr=""/>
            <p:cNvSpPr/>
            <p:nvPr/>
          </p:nvSpPr>
          <p:spPr>
            <a:xfrm>
              <a:off x="849889" y="2092820"/>
              <a:ext cx="0" cy="3116580"/>
            </a:xfrm>
            <a:custGeom>
              <a:avLst/>
              <a:gdLst/>
              <a:ahLst/>
              <a:cxnLst/>
              <a:rect l="l" t="t" r="r" b="b"/>
              <a:pathLst>
                <a:path w="0" h="3116579">
                  <a:moveTo>
                    <a:pt x="0" y="0"/>
                  </a:moveTo>
                  <a:lnTo>
                    <a:pt x="1" y="3116011"/>
                  </a:lnTo>
                </a:path>
              </a:pathLst>
            </a:custGeom>
            <a:ln w="9525">
              <a:solidFill>
                <a:srgbClr val="2F3B92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9" name="object 69" descr=""/>
            <p:cNvSpPr/>
            <p:nvPr/>
          </p:nvSpPr>
          <p:spPr>
            <a:xfrm>
              <a:off x="796628" y="2092820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80" h="0">
                  <a:moveTo>
                    <a:pt x="106522" y="0"/>
                  </a:moveTo>
                  <a:lnTo>
                    <a:pt x="0" y="1"/>
                  </a:lnTo>
                </a:path>
              </a:pathLst>
            </a:custGeom>
            <a:ln w="9525">
              <a:solidFill>
                <a:srgbClr val="4F59A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70" name="object 70" descr=""/>
          <p:cNvSpPr txBox="1"/>
          <p:nvPr/>
        </p:nvSpPr>
        <p:spPr>
          <a:xfrm>
            <a:off x="393919" y="3462528"/>
            <a:ext cx="341630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20">
                <a:solidFill>
                  <a:srgbClr val="2A3796"/>
                </a:solidFill>
                <a:latin typeface="Arial"/>
                <a:cs typeface="Arial"/>
              </a:rPr>
              <a:t>2400</a:t>
            </a:r>
            <a:endParaRPr sz="1100">
              <a:latin typeface="Arial"/>
              <a:cs typeface="Arial"/>
            </a:endParaRPr>
          </a:p>
        </p:txBody>
      </p:sp>
      <p:sp>
        <p:nvSpPr>
          <p:cNvPr id="71" name="object 71"/>
          <p:cNvSpPr txBox="1">
            <a:spLocks noGrp="1"/>
          </p:cNvSpPr>
          <p:nvPr>
            <p:ph type="title"/>
          </p:nvPr>
        </p:nvSpPr>
        <p:spPr>
          <a:xfrm>
            <a:off x="1200561" y="737841"/>
            <a:ext cx="2550160" cy="629285"/>
          </a:xfrm>
          <a:prstGeom prst="rect"/>
        </p:spPr>
        <p:txBody>
          <a:bodyPr wrap="square" lIns="0" tIns="6350" rIns="0" bIns="0" rtlCol="0" vert="horz">
            <a:spAutoFit/>
          </a:bodyPr>
          <a:lstStyle/>
          <a:p>
            <a:pPr marL="12700" marR="5080">
              <a:lnSpc>
                <a:spcPct val="102600"/>
              </a:lnSpc>
              <a:spcBef>
                <a:spcPts val="50"/>
              </a:spcBef>
            </a:pPr>
            <a:r>
              <a:rPr dirty="0"/>
              <a:t>I</a:t>
            </a:r>
            <a:r>
              <a:rPr dirty="0" spc="-35"/>
              <a:t> </a:t>
            </a:r>
            <a:r>
              <a:rPr dirty="0" spc="-125"/>
              <a:t>SHAPE</a:t>
            </a:r>
            <a:r>
              <a:rPr dirty="0" spc="-30"/>
              <a:t> </a:t>
            </a:r>
            <a:r>
              <a:rPr dirty="0"/>
              <a:t>HIGH</a:t>
            </a:r>
            <a:r>
              <a:rPr dirty="0" spc="-25"/>
              <a:t> </a:t>
            </a:r>
            <a:r>
              <a:rPr dirty="0" spc="-35"/>
              <a:t>UNIT</a:t>
            </a:r>
            <a:r>
              <a:rPr dirty="0" spc="-30"/>
              <a:t> </a:t>
            </a:r>
            <a:r>
              <a:rPr dirty="0" spc="45"/>
              <a:t>//</a:t>
            </a:r>
            <a:r>
              <a:rPr dirty="0" spc="45" i="1"/>
              <a:t> </a:t>
            </a:r>
            <a:r>
              <a:rPr dirty="0" spc="50" i="1"/>
              <a:t>3600_2700</a:t>
            </a:r>
            <a:r>
              <a:rPr dirty="0" spc="-50" i="1"/>
              <a:t> </a:t>
            </a:r>
            <a:r>
              <a:rPr dirty="0" i="1"/>
              <a:t>OPTION</a:t>
            </a:r>
            <a:r>
              <a:rPr dirty="0" spc="-55" i="1"/>
              <a:t> </a:t>
            </a:r>
            <a:r>
              <a:rPr dirty="0" spc="-50" i="1"/>
              <a:t>2</a:t>
            </a:r>
          </a:p>
        </p:txBody>
      </p:sp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692275" y="4507433"/>
            <a:ext cx="3539134" cy="1254305"/>
          </a:xfrm>
          <a:prstGeom prst="rect">
            <a:avLst/>
          </a:prstGeom>
        </p:spPr>
      </p:pic>
      <p:grpSp>
        <p:nvGrpSpPr>
          <p:cNvPr id="3" name="object 3" descr=""/>
          <p:cNvGrpSpPr/>
          <p:nvPr/>
        </p:nvGrpSpPr>
        <p:grpSpPr>
          <a:xfrm>
            <a:off x="7743317" y="4570082"/>
            <a:ext cx="3200400" cy="1056640"/>
            <a:chOff x="7743317" y="4570082"/>
            <a:chExt cx="3200400" cy="1056640"/>
          </a:xfrm>
        </p:grpSpPr>
        <p:pic>
          <p:nvPicPr>
            <p:cNvPr id="4" name="object 4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743317" y="4570082"/>
              <a:ext cx="3200044" cy="1056054"/>
            </a:xfrm>
            <a:prstGeom prst="rect">
              <a:avLst/>
            </a:prstGeom>
          </p:spPr>
        </p:pic>
        <p:sp>
          <p:nvSpPr>
            <p:cNvPr id="5" name="object 5" descr=""/>
            <p:cNvSpPr/>
            <p:nvPr/>
          </p:nvSpPr>
          <p:spPr>
            <a:xfrm>
              <a:off x="7788541" y="4625822"/>
              <a:ext cx="1017905" cy="864869"/>
            </a:xfrm>
            <a:custGeom>
              <a:avLst/>
              <a:gdLst/>
              <a:ahLst/>
              <a:cxnLst/>
              <a:rect l="l" t="t" r="r" b="b"/>
              <a:pathLst>
                <a:path w="1017904" h="864870">
                  <a:moveTo>
                    <a:pt x="0" y="0"/>
                  </a:moveTo>
                  <a:lnTo>
                    <a:pt x="1017830" y="0"/>
                  </a:lnTo>
                  <a:lnTo>
                    <a:pt x="1017830" y="864814"/>
                  </a:lnTo>
                  <a:lnTo>
                    <a:pt x="0" y="864814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C55A11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" name="object 6" descr=""/>
            <p:cNvSpPr/>
            <p:nvPr/>
          </p:nvSpPr>
          <p:spPr>
            <a:xfrm>
              <a:off x="8857323" y="4625822"/>
              <a:ext cx="973455" cy="864869"/>
            </a:xfrm>
            <a:custGeom>
              <a:avLst/>
              <a:gdLst/>
              <a:ahLst/>
              <a:cxnLst/>
              <a:rect l="l" t="t" r="r" b="b"/>
              <a:pathLst>
                <a:path w="973454" h="864870">
                  <a:moveTo>
                    <a:pt x="0" y="0"/>
                  </a:moveTo>
                  <a:lnTo>
                    <a:pt x="973000" y="0"/>
                  </a:lnTo>
                  <a:lnTo>
                    <a:pt x="973000" y="864814"/>
                  </a:lnTo>
                  <a:lnTo>
                    <a:pt x="0" y="864814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C55A11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" name="object 7" descr=""/>
            <p:cNvSpPr/>
            <p:nvPr/>
          </p:nvSpPr>
          <p:spPr>
            <a:xfrm>
              <a:off x="9886264" y="4625822"/>
              <a:ext cx="1024255" cy="864869"/>
            </a:xfrm>
            <a:custGeom>
              <a:avLst/>
              <a:gdLst/>
              <a:ahLst/>
              <a:cxnLst/>
              <a:rect l="l" t="t" r="r" b="b"/>
              <a:pathLst>
                <a:path w="1024254" h="864870">
                  <a:moveTo>
                    <a:pt x="0" y="0"/>
                  </a:moveTo>
                  <a:lnTo>
                    <a:pt x="1024000" y="0"/>
                  </a:lnTo>
                  <a:lnTo>
                    <a:pt x="1024000" y="864815"/>
                  </a:lnTo>
                  <a:lnTo>
                    <a:pt x="0" y="864815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C55A11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8" name="object 8" descr=""/>
          <p:cNvSpPr txBox="1"/>
          <p:nvPr/>
        </p:nvSpPr>
        <p:spPr>
          <a:xfrm>
            <a:off x="9041562" y="4193032"/>
            <a:ext cx="508634" cy="13208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700" spc="-10">
                <a:solidFill>
                  <a:srgbClr val="C55A11"/>
                </a:solidFill>
                <a:latin typeface="Arial"/>
                <a:cs typeface="Arial"/>
              </a:rPr>
              <a:t>Preparation</a:t>
            </a:r>
            <a:endParaRPr sz="700">
              <a:latin typeface="Arial"/>
              <a:cs typeface="Arial"/>
            </a:endParaRPr>
          </a:p>
        </p:txBody>
      </p:sp>
      <p:grpSp>
        <p:nvGrpSpPr>
          <p:cNvPr id="9" name="object 9" descr=""/>
          <p:cNvGrpSpPr/>
          <p:nvPr/>
        </p:nvGrpSpPr>
        <p:grpSpPr>
          <a:xfrm>
            <a:off x="8221688" y="4349610"/>
            <a:ext cx="2278380" cy="1463040"/>
            <a:chOff x="8221688" y="4349610"/>
            <a:chExt cx="2278380" cy="1463040"/>
          </a:xfrm>
        </p:grpSpPr>
        <p:pic>
          <p:nvPicPr>
            <p:cNvPr id="10" name="object 10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9278061" y="4349610"/>
              <a:ext cx="76200" cy="233171"/>
            </a:xfrm>
            <a:prstGeom prst="rect">
              <a:avLst/>
            </a:prstGeom>
          </p:spPr>
        </p:pic>
        <p:sp>
          <p:nvSpPr>
            <p:cNvPr id="11" name="object 11" descr=""/>
            <p:cNvSpPr/>
            <p:nvPr/>
          </p:nvSpPr>
          <p:spPr>
            <a:xfrm>
              <a:off x="8221688" y="5362194"/>
              <a:ext cx="2278380" cy="450215"/>
            </a:xfrm>
            <a:custGeom>
              <a:avLst/>
              <a:gdLst/>
              <a:ahLst/>
              <a:cxnLst/>
              <a:rect l="l" t="t" r="r" b="b"/>
              <a:pathLst>
                <a:path w="2278379" h="450214">
                  <a:moveTo>
                    <a:pt x="76200" y="373735"/>
                  </a:moveTo>
                  <a:lnTo>
                    <a:pt x="41275" y="373735"/>
                  </a:lnTo>
                  <a:lnTo>
                    <a:pt x="41275" y="0"/>
                  </a:lnTo>
                  <a:lnTo>
                    <a:pt x="34925" y="0"/>
                  </a:lnTo>
                  <a:lnTo>
                    <a:pt x="34925" y="373735"/>
                  </a:lnTo>
                  <a:lnTo>
                    <a:pt x="0" y="373735"/>
                  </a:lnTo>
                  <a:lnTo>
                    <a:pt x="38100" y="449935"/>
                  </a:lnTo>
                  <a:lnTo>
                    <a:pt x="69850" y="386435"/>
                  </a:lnTo>
                  <a:lnTo>
                    <a:pt x="76200" y="373735"/>
                  </a:lnTo>
                  <a:close/>
                </a:path>
                <a:path w="2278379" h="450214">
                  <a:moveTo>
                    <a:pt x="2277821" y="373735"/>
                  </a:moveTo>
                  <a:lnTo>
                    <a:pt x="2242909" y="373735"/>
                  </a:lnTo>
                  <a:lnTo>
                    <a:pt x="2242909" y="40792"/>
                  </a:lnTo>
                  <a:lnTo>
                    <a:pt x="2236559" y="40792"/>
                  </a:lnTo>
                  <a:lnTo>
                    <a:pt x="2236559" y="373735"/>
                  </a:lnTo>
                  <a:lnTo>
                    <a:pt x="2201634" y="373735"/>
                  </a:lnTo>
                  <a:lnTo>
                    <a:pt x="2239734" y="449935"/>
                  </a:lnTo>
                  <a:lnTo>
                    <a:pt x="2271484" y="386435"/>
                  </a:lnTo>
                  <a:lnTo>
                    <a:pt x="2277821" y="373735"/>
                  </a:lnTo>
                  <a:close/>
                </a:path>
              </a:pathLst>
            </a:custGeom>
            <a:solidFill>
              <a:srgbClr val="C55A11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2" name="object 12" descr=""/>
          <p:cNvSpPr txBox="1"/>
          <p:nvPr/>
        </p:nvSpPr>
        <p:spPr>
          <a:xfrm>
            <a:off x="10309300" y="5835903"/>
            <a:ext cx="345440" cy="13208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700" spc="-10">
                <a:solidFill>
                  <a:srgbClr val="C55A11"/>
                </a:solidFill>
                <a:latin typeface="Arial"/>
                <a:cs typeface="Arial"/>
              </a:rPr>
              <a:t>Storage</a:t>
            </a:r>
            <a:endParaRPr sz="700">
              <a:latin typeface="Arial"/>
              <a:cs typeface="Arial"/>
            </a:endParaRPr>
          </a:p>
        </p:txBody>
      </p:sp>
      <p:sp>
        <p:nvSpPr>
          <p:cNvPr id="13" name="object 13" descr=""/>
          <p:cNvSpPr/>
          <p:nvPr/>
        </p:nvSpPr>
        <p:spPr>
          <a:xfrm>
            <a:off x="9358338" y="5402986"/>
            <a:ext cx="76200" cy="409575"/>
          </a:xfrm>
          <a:custGeom>
            <a:avLst/>
            <a:gdLst/>
            <a:ahLst/>
            <a:cxnLst/>
            <a:rect l="l" t="t" r="r" b="b"/>
            <a:pathLst>
              <a:path w="76200" h="409575">
                <a:moveTo>
                  <a:pt x="34925" y="332939"/>
                </a:moveTo>
                <a:lnTo>
                  <a:pt x="0" y="332939"/>
                </a:lnTo>
                <a:lnTo>
                  <a:pt x="38100" y="409138"/>
                </a:lnTo>
                <a:lnTo>
                  <a:pt x="69850" y="345638"/>
                </a:lnTo>
                <a:lnTo>
                  <a:pt x="34925" y="345638"/>
                </a:lnTo>
                <a:lnTo>
                  <a:pt x="34925" y="332939"/>
                </a:lnTo>
                <a:close/>
              </a:path>
              <a:path w="76200" h="409575">
                <a:moveTo>
                  <a:pt x="41275" y="0"/>
                </a:moveTo>
                <a:lnTo>
                  <a:pt x="34925" y="0"/>
                </a:lnTo>
                <a:lnTo>
                  <a:pt x="34925" y="345638"/>
                </a:lnTo>
                <a:lnTo>
                  <a:pt x="41275" y="345638"/>
                </a:lnTo>
                <a:lnTo>
                  <a:pt x="41275" y="0"/>
                </a:lnTo>
                <a:close/>
              </a:path>
              <a:path w="76200" h="409575">
                <a:moveTo>
                  <a:pt x="76199" y="332939"/>
                </a:moveTo>
                <a:lnTo>
                  <a:pt x="41275" y="332939"/>
                </a:lnTo>
                <a:lnTo>
                  <a:pt x="41275" y="345638"/>
                </a:lnTo>
                <a:lnTo>
                  <a:pt x="69850" y="345638"/>
                </a:lnTo>
                <a:lnTo>
                  <a:pt x="76199" y="332939"/>
                </a:lnTo>
                <a:close/>
              </a:path>
            </a:pathLst>
          </a:custGeom>
          <a:solidFill>
            <a:srgbClr val="C55A1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" name="object 14" descr=""/>
          <p:cNvSpPr txBox="1"/>
          <p:nvPr/>
        </p:nvSpPr>
        <p:spPr>
          <a:xfrm>
            <a:off x="8095907" y="5835903"/>
            <a:ext cx="1576070" cy="13208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1017269" algn="l"/>
              </a:tabLst>
            </a:pPr>
            <a:r>
              <a:rPr dirty="0" sz="700" spc="-10">
                <a:solidFill>
                  <a:srgbClr val="C55A11"/>
                </a:solidFill>
                <a:latin typeface="Arial"/>
                <a:cs typeface="Arial"/>
              </a:rPr>
              <a:t>Storage</a:t>
            </a:r>
            <a:r>
              <a:rPr dirty="0" sz="700">
                <a:solidFill>
                  <a:srgbClr val="C55A11"/>
                </a:solidFill>
                <a:latin typeface="Arial"/>
                <a:cs typeface="Arial"/>
              </a:rPr>
              <a:t>	</a:t>
            </a:r>
            <a:r>
              <a:rPr dirty="0" sz="700" spc="-10">
                <a:solidFill>
                  <a:srgbClr val="C55A11"/>
                </a:solidFill>
                <a:latin typeface="Arial"/>
                <a:cs typeface="Arial"/>
              </a:rPr>
              <a:t>Consumables</a:t>
            </a:r>
            <a:endParaRPr sz="700">
              <a:latin typeface="Arial"/>
              <a:cs typeface="Arial"/>
            </a:endParaRPr>
          </a:p>
        </p:txBody>
      </p:sp>
      <p:sp>
        <p:nvSpPr>
          <p:cNvPr id="15" name="object 15" descr=""/>
          <p:cNvSpPr txBox="1"/>
          <p:nvPr/>
        </p:nvSpPr>
        <p:spPr>
          <a:xfrm>
            <a:off x="8405838" y="6105144"/>
            <a:ext cx="1982470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65">
                <a:solidFill>
                  <a:srgbClr val="2E3A93"/>
                </a:solidFill>
                <a:latin typeface="Arial"/>
                <a:cs typeface="Arial"/>
              </a:rPr>
              <a:t>KITCHEN</a:t>
            </a:r>
            <a:r>
              <a:rPr dirty="0" sz="1100" spc="-25">
                <a:solidFill>
                  <a:srgbClr val="2E3A93"/>
                </a:solidFill>
                <a:latin typeface="Arial"/>
                <a:cs typeface="Arial"/>
              </a:rPr>
              <a:t> </a:t>
            </a:r>
            <a:r>
              <a:rPr dirty="0" sz="1100" spc="-45">
                <a:solidFill>
                  <a:srgbClr val="2E3A93"/>
                </a:solidFill>
                <a:latin typeface="Arial"/>
                <a:cs typeface="Arial"/>
              </a:rPr>
              <a:t>FUNCTION</a:t>
            </a:r>
            <a:r>
              <a:rPr dirty="0" sz="1100" spc="-25">
                <a:solidFill>
                  <a:srgbClr val="2E3A93"/>
                </a:solidFill>
                <a:latin typeface="Arial"/>
                <a:cs typeface="Arial"/>
              </a:rPr>
              <a:t> </a:t>
            </a:r>
            <a:r>
              <a:rPr dirty="0" sz="1100" spc="-10">
                <a:solidFill>
                  <a:srgbClr val="2E3A93"/>
                </a:solidFill>
                <a:latin typeface="Arial"/>
                <a:cs typeface="Arial"/>
              </a:rPr>
              <a:t>DIAGRAM</a:t>
            </a:r>
            <a:endParaRPr sz="1100">
              <a:latin typeface="Arial"/>
              <a:cs typeface="Arial"/>
            </a:endParaRPr>
          </a:p>
        </p:txBody>
      </p:sp>
      <p:grpSp>
        <p:nvGrpSpPr>
          <p:cNvPr id="16" name="object 16" descr=""/>
          <p:cNvGrpSpPr/>
          <p:nvPr/>
        </p:nvGrpSpPr>
        <p:grpSpPr>
          <a:xfrm>
            <a:off x="1436159" y="4610290"/>
            <a:ext cx="106680" cy="1066165"/>
            <a:chOff x="1436159" y="4610290"/>
            <a:chExt cx="106680" cy="1066165"/>
          </a:xfrm>
        </p:grpSpPr>
        <p:sp>
          <p:nvSpPr>
            <p:cNvPr id="17" name="object 17" descr=""/>
            <p:cNvSpPr/>
            <p:nvPr/>
          </p:nvSpPr>
          <p:spPr>
            <a:xfrm>
              <a:off x="1436159" y="5671107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80" h="0">
                  <a:moveTo>
                    <a:pt x="106522" y="0"/>
                  </a:moveTo>
                  <a:lnTo>
                    <a:pt x="0" y="1"/>
                  </a:lnTo>
                </a:path>
              </a:pathLst>
            </a:custGeom>
            <a:ln w="9525">
              <a:solidFill>
                <a:srgbClr val="4F59A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" name="object 18" descr=""/>
            <p:cNvSpPr/>
            <p:nvPr/>
          </p:nvSpPr>
          <p:spPr>
            <a:xfrm>
              <a:off x="1489430" y="4615053"/>
              <a:ext cx="0" cy="1056640"/>
            </a:xfrm>
            <a:custGeom>
              <a:avLst/>
              <a:gdLst/>
              <a:ahLst/>
              <a:cxnLst/>
              <a:rect l="l" t="t" r="r" b="b"/>
              <a:pathLst>
                <a:path w="0" h="1056639">
                  <a:moveTo>
                    <a:pt x="0" y="0"/>
                  </a:moveTo>
                  <a:lnTo>
                    <a:pt x="1" y="1056060"/>
                  </a:lnTo>
                </a:path>
              </a:pathLst>
            </a:custGeom>
            <a:ln w="9525">
              <a:solidFill>
                <a:srgbClr val="2F3B92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" name="object 19" descr=""/>
            <p:cNvSpPr/>
            <p:nvPr/>
          </p:nvSpPr>
          <p:spPr>
            <a:xfrm>
              <a:off x="1436159" y="4615053"/>
              <a:ext cx="106680" cy="0"/>
            </a:xfrm>
            <a:custGeom>
              <a:avLst/>
              <a:gdLst/>
              <a:ahLst/>
              <a:cxnLst/>
              <a:rect l="l" t="t" r="r" b="b"/>
              <a:pathLst>
                <a:path w="106680" h="0">
                  <a:moveTo>
                    <a:pt x="106522" y="0"/>
                  </a:moveTo>
                  <a:lnTo>
                    <a:pt x="0" y="1"/>
                  </a:lnTo>
                </a:path>
              </a:pathLst>
            </a:custGeom>
            <a:ln w="9525">
              <a:solidFill>
                <a:srgbClr val="4F59A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20" name="object 20" descr=""/>
          <p:cNvSpPr txBox="1"/>
          <p:nvPr/>
        </p:nvSpPr>
        <p:spPr>
          <a:xfrm>
            <a:off x="1092178" y="5038344"/>
            <a:ext cx="260985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25">
                <a:solidFill>
                  <a:srgbClr val="2A3796"/>
                </a:solidFill>
                <a:latin typeface="Arial"/>
                <a:cs typeface="Arial"/>
              </a:rPr>
              <a:t>870</a:t>
            </a:r>
            <a:endParaRPr sz="1100">
              <a:latin typeface="Arial"/>
              <a:cs typeface="Arial"/>
            </a:endParaRPr>
          </a:p>
        </p:txBody>
      </p:sp>
      <p:grpSp>
        <p:nvGrpSpPr>
          <p:cNvPr id="21" name="object 21" descr=""/>
          <p:cNvGrpSpPr/>
          <p:nvPr/>
        </p:nvGrpSpPr>
        <p:grpSpPr>
          <a:xfrm>
            <a:off x="1830044" y="5903897"/>
            <a:ext cx="3235960" cy="116205"/>
            <a:chOff x="1830044" y="5903897"/>
            <a:chExt cx="3235960" cy="116205"/>
          </a:xfrm>
        </p:grpSpPr>
        <p:sp>
          <p:nvSpPr>
            <p:cNvPr id="22" name="object 22" descr=""/>
            <p:cNvSpPr/>
            <p:nvPr/>
          </p:nvSpPr>
          <p:spPr>
            <a:xfrm>
              <a:off x="1839607" y="5908659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79">
                  <a:moveTo>
                    <a:pt x="0" y="0"/>
                  </a:moveTo>
                  <a:lnTo>
                    <a:pt x="1" y="106522"/>
                  </a:lnTo>
                </a:path>
              </a:pathLst>
            </a:custGeom>
            <a:ln w="9525">
              <a:solidFill>
                <a:srgbClr val="4F59A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3" name="object 23" descr=""/>
            <p:cNvSpPr/>
            <p:nvPr/>
          </p:nvSpPr>
          <p:spPr>
            <a:xfrm>
              <a:off x="1834807" y="5964075"/>
              <a:ext cx="3226435" cy="0"/>
            </a:xfrm>
            <a:custGeom>
              <a:avLst/>
              <a:gdLst/>
              <a:ahLst/>
              <a:cxnLst/>
              <a:rect l="l" t="t" r="r" b="b"/>
              <a:pathLst>
                <a:path w="3226435" h="0">
                  <a:moveTo>
                    <a:pt x="0" y="0"/>
                  </a:moveTo>
                  <a:lnTo>
                    <a:pt x="3226281" y="1"/>
                  </a:lnTo>
                </a:path>
              </a:pathLst>
            </a:custGeom>
            <a:ln w="9525">
              <a:solidFill>
                <a:srgbClr val="2F3B92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24" name="object 24" descr=""/>
          <p:cNvSpPr txBox="1"/>
          <p:nvPr/>
        </p:nvSpPr>
        <p:spPr>
          <a:xfrm>
            <a:off x="3373945" y="5772911"/>
            <a:ext cx="332105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20">
                <a:solidFill>
                  <a:srgbClr val="2A3796"/>
                </a:solidFill>
                <a:latin typeface="Arial"/>
                <a:cs typeface="Arial"/>
              </a:rPr>
              <a:t>2700</a:t>
            </a:r>
            <a:endParaRPr sz="1100">
              <a:latin typeface="Arial"/>
              <a:cs typeface="Arial"/>
            </a:endParaRPr>
          </a:p>
        </p:txBody>
      </p:sp>
      <p:sp>
        <p:nvSpPr>
          <p:cNvPr id="25" name="object 25" descr=""/>
          <p:cNvSpPr/>
          <p:nvPr/>
        </p:nvSpPr>
        <p:spPr>
          <a:xfrm>
            <a:off x="5061089" y="5908264"/>
            <a:ext cx="0" cy="106680"/>
          </a:xfrm>
          <a:custGeom>
            <a:avLst/>
            <a:gdLst/>
            <a:ahLst/>
            <a:cxnLst/>
            <a:rect l="l" t="t" r="r" b="b"/>
            <a:pathLst>
              <a:path w="0" h="106679">
                <a:moveTo>
                  <a:pt x="0" y="0"/>
                </a:moveTo>
                <a:lnTo>
                  <a:pt x="1" y="106522"/>
                </a:lnTo>
              </a:path>
            </a:pathLst>
          </a:custGeom>
          <a:ln w="9525">
            <a:solidFill>
              <a:srgbClr val="4F59A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6" name="object 26" descr=""/>
          <p:cNvSpPr txBox="1"/>
          <p:nvPr/>
        </p:nvSpPr>
        <p:spPr>
          <a:xfrm>
            <a:off x="5332234" y="2389632"/>
            <a:ext cx="322580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15">
                <a:solidFill>
                  <a:srgbClr val="2E3A93"/>
                </a:solidFill>
                <a:latin typeface="Arial"/>
                <a:cs typeface="Arial"/>
              </a:rPr>
              <a:t>1000</a:t>
            </a:r>
            <a:endParaRPr sz="1100">
              <a:latin typeface="Arial"/>
              <a:cs typeface="Arial"/>
            </a:endParaRPr>
          </a:p>
        </p:txBody>
      </p:sp>
      <p:sp>
        <p:nvSpPr>
          <p:cNvPr id="27" name="object 27" descr=""/>
          <p:cNvSpPr txBox="1"/>
          <p:nvPr/>
        </p:nvSpPr>
        <p:spPr>
          <a:xfrm>
            <a:off x="1578698" y="3813048"/>
            <a:ext cx="273685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25">
                <a:solidFill>
                  <a:srgbClr val="2E3A93"/>
                </a:solidFill>
                <a:latin typeface="Arial"/>
                <a:cs typeface="Arial"/>
              </a:rPr>
              <a:t>900</a:t>
            </a:r>
            <a:endParaRPr sz="1100">
              <a:latin typeface="Arial"/>
              <a:cs typeface="Arial"/>
            </a:endParaRPr>
          </a:p>
        </p:txBody>
      </p:sp>
      <p:sp>
        <p:nvSpPr>
          <p:cNvPr id="28" name="object 28" descr=""/>
          <p:cNvSpPr txBox="1"/>
          <p:nvPr/>
        </p:nvSpPr>
        <p:spPr>
          <a:xfrm>
            <a:off x="768891" y="2727960"/>
            <a:ext cx="309880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40">
                <a:solidFill>
                  <a:srgbClr val="2E3A93"/>
                </a:solidFill>
                <a:latin typeface="Arial"/>
                <a:cs typeface="Arial"/>
              </a:rPr>
              <a:t>1670</a:t>
            </a:r>
            <a:endParaRPr sz="1100">
              <a:latin typeface="Arial"/>
              <a:cs typeface="Arial"/>
            </a:endParaRPr>
          </a:p>
        </p:txBody>
      </p:sp>
      <p:grpSp>
        <p:nvGrpSpPr>
          <p:cNvPr id="29" name="object 29" descr=""/>
          <p:cNvGrpSpPr/>
          <p:nvPr/>
        </p:nvGrpSpPr>
        <p:grpSpPr>
          <a:xfrm>
            <a:off x="557999" y="1186408"/>
            <a:ext cx="4646930" cy="2649855"/>
            <a:chOff x="557999" y="1186408"/>
            <a:chExt cx="4646930" cy="2649855"/>
          </a:xfrm>
        </p:grpSpPr>
        <p:pic>
          <p:nvPicPr>
            <p:cNvPr id="30" name="object 30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57999" y="1186408"/>
              <a:ext cx="4646663" cy="2649397"/>
            </a:xfrm>
            <a:prstGeom prst="rect">
              <a:avLst/>
            </a:prstGeom>
          </p:spPr>
        </p:pic>
        <p:sp>
          <p:nvSpPr>
            <p:cNvPr id="31" name="object 31" descr=""/>
            <p:cNvSpPr/>
            <p:nvPr/>
          </p:nvSpPr>
          <p:spPr>
            <a:xfrm>
              <a:off x="5181434" y="1936038"/>
              <a:ext cx="0" cy="1099185"/>
            </a:xfrm>
            <a:custGeom>
              <a:avLst/>
              <a:gdLst/>
              <a:ahLst/>
              <a:cxnLst/>
              <a:rect l="l" t="t" r="r" b="b"/>
              <a:pathLst>
                <a:path w="0" h="1099185">
                  <a:moveTo>
                    <a:pt x="0" y="0"/>
                  </a:moveTo>
                  <a:lnTo>
                    <a:pt x="1" y="1098780"/>
                  </a:lnTo>
                </a:path>
              </a:pathLst>
            </a:custGeom>
            <a:ln w="9525">
              <a:solidFill>
                <a:srgbClr val="283691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2" name="object 32" descr=""/>
            <p:cNvSpPr/>
            <p:nvPr/>
          </p:nvSpPr>
          <p:spPr>
            <a:xfrm>
              <a:off x="1225815" y="1936038"/>
              <a:ext cx="0" cy="1788795"/>
            </a:xfrm>
            <a:custGeom>
              <a:avLst/>
              <a:gdLst/>
              <a:ahLst/>
              <a:cxnLst/>
              <a:rect l="l" t="t" r="r" b="b"/>
              <a:pathLst>
                <a:path w="0" h="1788795">
                  <a:moveTo>
                    <a:pt x="0" y="0"/>
                  </a:moveTo>
                  <a:lnTo>
                    <a:pt x="1" y="1788541"/>
                  </a:lnTo>
                </a:path>
              </a:pathLst>
            </a:custGeom>
            <a:ln w="9525">
              <a:solidFill>
                <a:srgbClr val="283691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3" name="object 33" descr=""/>
            <p:cNvSpPr/>
            <p:nvPr/>
          </p:nvSpPr>
          <p:spPr>
            <a:xfrm>
              <a:off x="1225815" y="3736962"/>
              <a:ext cx="979805" cy="0"/>
            </a:xfrm>
            <a:custGeom>
              <a:avLst/>
              <a:gdLst/>
              <a:ahLst/>
              <a:cxnLst/>
              <a:rect l="l" t="t" r="r" b="b"/>
              <a:pathLst>
                <a:path w="979805" h="0">
                  <a:moveTo>
                    <a:pt x="0" y="0"/>
                  </a:moveTo>
                  <a:lnTo>
                    <a:pt x="979663" y="1"/>
                  </a:lnTo>
                </a:path>
              </a:pathLst>
            </a:custGeom>
            <a:ln w="9525">
              <a:solidFill>
                <a:srgbClr val="283691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34" name="object 34" descr=""/>
          <p:cNvGrpSpPr/>
          <p:nvPr/>
        </p:nvGrpSpPr>
        <p:grpSpPr>
          <a:xfrm>
            <a:off x="7606893" y="1397660"/>
            <a:ext cx="3283585" cy="109855"/>
            <a:chOff x="7606893" y="1397660"/>
            <a:chExt cx="3283585" cy="109855"/>
          </a:xfrm>
        </p:grpSpPr>
        <p:sp>
          <p:nvSpPr>
            <p:cNvPr id="35" name="object 35" descr=""/>
            <p:cNvSpPr/>
            <p:nvPr/>
          </p:nvSpPr>
          <p:spPr>
            <a:xfrm>
              <a:off x="8712695" y="1397660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80">
                  <a:moveTo>
                    <a:pt x="0" y="0"/>
                  </a:moveTo>
                  <a:lnTo>
                    <a:pt x="1" y="106522"/>
                  </a:lnTo>
                </a:path>
              </a:pathLst>
            </a:custGeom>
            <a:ln w="9525">
              <a:solidFill>
                <a:srgbClr val="4F59A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6" name="object 36" descr=""/>
            <p:cNvSpPr/>
            <p:nvPr/>
          </p:nvSpPr>
          <p:spPr>
            <a:xfrm>
              <a:off x="7611656" y="1450924"/>
              <a:ext cx="3274060" cy="0"/>
            </a:xfrm>
            <a:custGeom>
              <a:avLst/>
              <a:gdLst/>
              <a:ahLst/>
              <a:cxnLst/>
              <a:rect l="l" t="t" r="r" b="b"/>
              <a:pathLst>
                <a:path w="3274059" h="0">
                  <a:moveTo>
                    <a:pt x="0" y="0"/>
                  </a:moveTo>
                  <a:lnTo>
                    <a:pt x="3273641" y="1"/>
                  </a:lnTo>
                </a:path>
              </a:pathLst>
            </a:custGeom>
            <a:ln w="9525">
              <a:solidFill>
                <a:srgbClr val="2F3B92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7" name="object 37" descr=""/>
            <p:cNvSpPr/>
            <p:nvPr/>
          </p:nvSpPr>
          <p:spPr>
            <a:xfrm>
              <a:off x="7611656" y="1400797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80">
                  <a:moveTo>
                    <a:pt x="0" y="0"/>
                  </a:moveTo>
                  <a:lnTo>
                    <a:pt x="1" y="106522"/>
                  </a:lnTo>
                </a:path>
              </a:pathLst>
            </a:custGeom>
            <a:ln w="9525">
              <a:solidFill>
                <a:srgbClr val="4F59A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8" name="object 38" descr=""/>
            <p:cNvSpPr/>
            <p:nvPr/>
          </p:nvSpPr>
          <p:spPr>
            <a:xfrm>
              <a:off x="9778276" y="1400797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80">
                  <a:moveTo>
                    <a:pt x="0" y="0"/>
                  </a:moveTo>
                  <a:lnTo>
                    <a:pt x="1" y="106522"/>
                  </a:lnTo>
                </a:path>
              </a:pathLst>
            </a:custGeom>
            <a:ln w="9525">
              <a:solidFill>
                <a:srgbClr val="4F59A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9" name="object 39" descr=""/>
            <p:cNvSpPr/>
            <p:nvPr/>
          </p:nvSpPr>
          <p:spPr>
            <a:xfrm>
              <a:off x="10885284" y="1400797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80">
                  <a:moveTo>
                    <a:pt x="0" y="0"/>
                  </a:moveTo>
                  <a:lnTo>
                    <a:pt x="1" y="106522"/>
                  </a:lnTo>
                </a:path>
              </a:pathLst>
            </a:custGeom>
            <a:ln w="9525">
              <a:solidFill>
                <a:srgbClr val="4F59A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0" name="object 40" descr=""/>
            <p:cNvSpPr/>
            <p:nvPr/>
          </p:nvSpPr>
          <p:spPr>
            <a:xfrm>
              <a:off x="10319537" y="1400797"/>
              <a:ext cx="0" cy="106680"/>
            </a:xfrm>
            <a:custGeom>
              <a:avLst/>
              <a:gdLst/>
              <a:ahLst/>
              <a:cxnLst/>
              <a:rect l="l" t="t" r="r" b="b"/>
              <a:pathLst>
                <a:path w="0" h="106680">
                  <a:moveTo>
                    <a:pt x="0" y="0"/>
                  </a:moveTo>
                  <a:lnTo>
                    <a:pt x="1" y="106522"/>
                  </a:lnTo>
                </a:path>
              </a:pathLst>
            </a:custGeom>
            <a:ln w="9525">
              <a:solidFill>
                <a:srgbClr val="4F59A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41" name="object 41" descr=""/>
          <p:cNvSpPr txBox="1"/>
          <p:nvPr/>
        </p:nvSpPr>
        <p:spPr>
          <a:xfrm>
            <a:off x="8000148" y="1191768"/>
            <a:ext cx="273050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25">
                <a:solidFill>
                  <a:srgbClr val="2A3796"/>
                </a:solidFill>
                <a:latin typeface="Arial"/>
                <a:cs typeface="Arial"/>
              </a:rPr>
              <a:t>900</a:t>
            </a:r>
            <a:endParaRPr sz="1100">
              <a:latin typeface="Arial"/>
              <a:cs typeface="Arial"/>
            </a:endParaRPr>
          </a:p>
        </p:txBody>
      </p:sp>
      <p:sp>
        <p:nvSpPr>
          <p:cNvPr id="42" name="object 42" descr=""/>
          <p:cNvSpPr txBox="1"/>
          <p:nvPr/>
        </p:nvSpPr>
        <p:spPr>
          <a:xfrm>
            <a:off x="9108961" y="1191768"/>
            <a:ext cx="273050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25">
                <a:solidFill>
                  <a:srgbClr val="2A3796"/>
                </a:solidFill>
                <a:latin typeface="Arial"/>
                <a:cs typeface="Arial"/>
              </a:rPr>
              <a:t>900</a:t>
            </a:r>
            <a:endParaRPr sz="1100">
              <a:latin typeface="Arial"/>
              <a:cs typeface="Arial"/>
            </a:endParaRPr>
          </a:p>
        </p:txBody>
      </p:sp>
      <p:sp>
        <p:nvSpPr>
          <p:cNvPr id="43" name="object 43" descr=""/>
          <p:cNvSpPr txBox="1"/>
          <p:nvPr/>
        </p:nvSpPr>
        <p:spPr>
          <a:xfrm>
            <a:off x="8235340" y="2734056"/>
            <a:ext cx="2023110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65">
                <a:solidFill>
                  <a:srgbClr val="2E3A93"/>
                </a:solidFill>
                <a:latin typeface="Arial"/>
                <a:cs typeface="Arial"/>
              </a:rPr>
              <a:t>KITCHEN</a:t>
            </a:r>
            <a:r>
              <a:rPr dirty="0" sz="1100" spc="-5">
                <a:solidFill>
                  <a:srgbClr val="2E3A93"/>
                </a:solidFill>
                <a:latin typeface="Arial"/>
                <a:cs typeface="Arial"/>
              </a:rPr>
              <a:t> </a:t>
            </a:r>
            <a:r>
              <a:rPr dirty="0" sz="1100" spc="-75">
                <a:solidFill>
                  <a:srgbClr val="2E3A93"/>
                </a:solidFill>
                <a:latin typeface="Arial"/>
                <a:cs typeface="Arial"/>
              </a:rPr>
              <a:t>LAYOUT</a:t>
            </a:r>
            <a:r>
              <a:rPr dirty="0" sz="1100" spc="-45">
                <a:solidFill>
                  <a:srgbClr val="2E3A93"/>
                </a:solidFill>
                <a:latin typeface="Arial"/>
                <a:cs typeface="Arial"/>
              </a:rPr>
              <a:t> </a:t>
            </a:r>
            <a:r>
              <a:rPr dirty="0" sz="1100" spc="-20">
                <a:solidFill>
                  <a:srgbClr val="2E3A93"/>
                </a:solidFill>
                <a:latin typeface="Arial"/>
                <a:cs typeface="Arial"/>
              </a:rPr>
              <a:t>DIMENSIONS</a:t>
            </a:r>
            <a:endParaRPr sz="1100">
              <a:latin typeface="Arial"/>
              <a:cs typeface="Arial"/>
            </a:endParaRPr>
          </a:p>
        </p:txBody>
      </p:sp>
      <p:sp>
        <p:nvSpPr>
          <p:cNvPr id="44" name="object 44" descr=""/>
          <p:cNvSpPr txBox="1"/>
          <p:nvPr/>
        </p:nvSpPr>
        <p:spPr>
          <a:xfrm>
            <a:off x="9906051" y="1191768"/>
            <a:ext cx="265430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25">
                <a:solidFill>
                  <a:srgbClr val="2A3796"/>
                </a:solidFill>
                <a:latin typeface="Arial"/>
                <a:cs typeface="Arial"/>
              </a:rPr>
              <a:t>450</a:t>
            </a:r>
            <a:endParaRPr sz="1100">
              <a:latin typeface="Arial"/>
              <a:cs typeface="Arial"/>
            </a:endParaRPr>
          </a:p>
        </p:txBody>
      </p:sp>
      <p:sp>
        <p:nvSpPr>
          <p:cNvPr id="45" name="object 45" descr=""/>
          <p:cNvSpPr txBox="1"/>
          <p:nvPr/>
        </p:nvSpPr>
        <p:spPr>
          <a:xfrm>
            <a:off x="10454754" y="1191768"/>
            <a:ext cx="265430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25">
                <a:solidFill>
                  <a:srgbClr val="2A3796"/>
                </a:solidFill>
                <a:latin typeface="Arial"/>
                <a:cs typeface="Arial"/>
              </a:rPr>
              <a:t>450</a:t>
            </a:r>
            <a:endParaRPr sz="1100">
              <a:latin typeface="Arial"/>
              <a:cs typeface="Arial"/>
            </a:endParaRPr>
          </a:p>
        </p:txBody>
      </p:sp>
      <p:graphicFrame>
        <p:nvGraphicFramePr>
          <p:cNvPr id="46" name="object 46" descr=""/>
          <p:cNvGraphicFramePr>
            <a:graphicFrameLocks noGrp="1"/>
          </p:cNvGraphicFramePr>
          <p:nvPr/>
        </p:nvGraphicFramePr>
        <p:xfrm>
          <a:off x="7606893" y="1670113"/>
          <a:ext cx="3359785" cy="7543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99185"/>
                <a:gridCol w="1081405"/>
                <a:gridCol w="528319"/>
                <a:gridCol w="566419"/>
              </a:tblGrid>
              <a:tr h="75438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403F3D"/>
                      </a:solidFill>
                      <a:prstDash val="solid"/>
                    </a:lnL>
                    <a:lnR w="9525">
                      <a:solidFill>
                        <a:srgbClr val="403F3D"/>
                      </a:solidFill>
                      <a:prstDash val="solid"/>
                    </a:lnR>
                    <a:lnT w="9525">
                      <a:solidFill>
                        <a:srgbClr val="403F3D"/>
                      </a:solidFill>
                      <a:prstDash val="solid"/>
                    </a:lnT>
                    <a:lnB w="9525">
                      <a:solidFill>
                        <a:srgbClr val="403F3D"/>
                      </a:solidFill>
                      <a:prstDash val="solid"/>
                    </a:lnB>
                    <a:solidFill>
                      <a:srgbClr val="E4E3E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403F3D"/>
                      </a:solidFill>
                      <a:prstDash val="solid"/>
                    </a:lnL>
                    <a:lnR w="9525">
                      <a:solidFill>
                        <a:srgbClr val="403F3D"/>
                      </a:solidFill>
                      <a:prstDash val="solid"/>
                    </a:lnR>
                    <a:lnT w="9525">
                      <a:solidFill>
                        <a:srgbClr val="403F3D"/>
                      </a:solidFill>
                      <a:prstDash val="solid"/>
                    </a:lnT>
                    <a:lnB w="9525">
                      <a:solidFill>
                        <a:srgbClr val="403F3D"/>
                      </a:solidFill>
                      <a:prstDash val="solid"/>
                    </a:lnB>
                    <a:solidFill>
                      <a:srgbClr val="E4E3E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403F3D"/>
                      </a:solidFill>
                      <a:prstDash val="solid"/>
                    </a:lnL>
                    <a:lnR w="9525">
                      <a:solidFill>
                        <a:srgbClr val="403F3D"/>
                      </a:solidFill>
                      <a:prstDash val="solid"/>
                    </a:lnR>
                    <a:lnT w="9525">
                      <a:solidFill>
                        <a:srgbClr val="403F3D"/>
                      </a:solidFill>
                      <a:prstDash val="solid"/>
                    </a:lnT>
                    <a:lnB w="9525">
                      <a:solidFill>
                        <a:srgbClr val="403F3D"/>
                      </a:solidFill>
                      <a:prstDash val="solid"/>
                    </a:lnB>
                    <a:solidFill>
                      <a:srgbClr val="E4E3E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403F3D"/>
                      </a:solidFill>
                      <a:prstDash val="solid"/>
                    </a:lnL>
                    <a:lnR w="9525">
                      <a:solidFill>
                        <a:srgbClr val="403F3D"/>
                      </a:solidFill>
                      <a:prstDash val="solid"/>
                    </a:lnR>
                    <a:lnT w="9525">
                      <a:solidFill>
                        <a:srgbClr val="403F3D"/>
                      </a:solidFill>
                      <a:prstDash val="solid"/>
                    </a:lnT>
                    <a:lnB w="9525">
                      <a:solidFill>
                        <a:srgbClr val="403F3D"/>
                      </a:solidFill>
                      <a:prstDash val="solid"/>
                    </a:lnB>
                    <a:solidFill>
                      <a:srgbClr val="E4E3E3"/>
                    </a:solidFill>
                  </a:tcPr>
                </a:tc>
              </a:tr>
            </a:tbl>
          </a:graphicData>
        </a:graphic>
      </p:graphicFrame>
      <p:sp>
        <p:nvSpPr>
          <p:cNvPr id="47" name="object 47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301215" rIns="0" bIns="0" rtlCol="0" vert="horz">
            <a:spAutoFit/>
          </a:bodyPr>
          <a:lstStyle/>
          <a:p>
            <a:pPr marL="994410">
              <a:lnSpc>
                <a:spcPct val="100000"/>
              </a:lnSpc>
              <a:spcBef>
                <a:spcPts val="110"/>
              </a:spcBef>
            </a:pPr>
            <a:r>
              <a:rPr dirty="0"/>
              <a:t>I</a:t>
            </a:r>
            <a:r>
              <a:rPr dirty="0" spc="-40"/>
              <a:t> </a:t>
            </a:r>
            <a:r>
              <a:rPr dirty="0" spc="-125"/>
              <a:t>SHAPE</a:t>
            </a:r>
            <a:r>
              <a:rPr dirty="0" spc="-35"/>
              <a:t> </a:t>
            </a:r>
            <a:r>
              <a:rPr dirty="0"/>
              <a:t>HIGH</a:t>
            </a:r>
            <a:r>
              <a:rPr dirty="0" spc="-35"/>
              <a:t> UNIT </a:t>
            </a:r>
            <a:r>
              <a:rPr dirty="0" spc="240"/>
              <a:t>//</a:t>
            </a:r>
            <a:r>
              <a:rPr dirty="0" spc="-25"/>
              <a:t> </a:t>
            </a:r>
            <a:r>
              <a:rPr dirty="0" spc="50"/>
              <a:t>3600_2700</a:t>
            </a:r>
            <a:r>
              <a:rPr dirty="0" spc="-35"/>
              <a:t> </a:t>
            </a:r>
            <a:r>
              <a:rPr dirty="0"/>
              <a:t>OPTION</a:t>
            </a:r>
            <a:r>
              <a:rPr dirty="0" spc="-35"/>
              <a:t> </a:t>
            </a:r>
            <a:r>
              <a:rPr dirty="0" spc="-50"/>
              <a:t>2</a:t>
            </a:r>
          </a:p>
        </p:txBody>
      </p:sp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0" y="0"/>
            <a:ext cx="11379200" cy="6858000"/>
            <a:chOff x="0" y="0"/>
            <a:chExt cx="11379200" cy="6858000"/>
          </a:xfrm>
        </p:grpSpPr>
        <p:sp>
          <p:nvSpPr>
            <p:cNvPr id="3" name="object 3" descr=""/>
            <p:cNvSpPr/>
            <p:nvPr/>
          </p:nvSpPr>
          <p:spPr>
            <a:xfrm>
              <a:off x="2491905" y="2125268"/>
              <a:ext cx="8887460" cy="3185160"/>
            </a:xfrm>
            <a:custGeom>
              <a:avLst/>
              <a:gdLst/>
              <a:ahLst/>
              <a:cxnLst/>
              <a:rect l="l" t="t" r="r" b="b"/>
              <a:pathLst>
                <a:path w="8887460" h="3185160">
                  <a:moveTo>
                    <a:pt x="8887294" y="0"/>
                  </a:moveTo>
                  <a:lnTo>
                    <a:pt x="0" y="0"/>
                  </a:lnTo>
                  <a:lnTo>
                    <a:pt x="0" y="3184664"/>
                  </a:lnTo>
                  <a:lnTo>
                    <a:pt x="8887294" y="3184664"/>
                  </a:lnTo>
                  <a:lnTo>
                    <a:pt x="8887294" y="0"/>
                  </a:lnTo>
                  <a:close/>
                </a:path>
              </a:pathLst>
            </a:custGeom>
            <a:solidFill>
              <a:srgbClr val="EBECEA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4" name="object 4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3256609" cy="6857999"/>
            </a:xfrm>
            <a:prstGeom prst="rect">
              <a:avLst/>
            </a:prstGeom>
          </p:spPr>
        </p:pic>
      </p:grp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3713594" y="1729741"/>
            <a:ext cx="1906905" cy="695960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4400" spc="-120" i="0">
                <a:solidFill>
                  <a:srgbClr val="72533E"/>
                </a:solidFill>
                <a:latin typeface="Arial"/>
                <a:cs typeface="Arial"/>
              </a:rPr>
              <a:t>Vật</a:t>
            </a:r>
            <a:r>
              <a:rPr dirty="0" sz="4400" spc="-185" i="0">
                <a:solidFill>
                  <a:srgbClr val="72533E"/>
                </a:solidFill>
                <a:latin typeface="Arial"/>
                <a:cs typeface="Arial"/>
              </a:rPr>
              <a:t> </a:t>
            </a:r>
            <a:r>
              <a:rPr dirty="0" sz="4400" spc="-70" i="0">
                <a:solidFill>
                  <a:srgbClr val="72533E"/>
                </a:solidFill>
                <a:latin typeface="Arial"/>
                <a:cs typeface="Arial"/>
              </a:rPr>
              <a:t>liệu</a:t>
            </a:r>
            <a:endParaRPr sz="4400">
              <a:latin typeface="Arial"/>
              <a:cs typeface="Arial"/>
            </a:endParaRPr>
          </a:p>
        </p:txBody>
      </p:sp>
      <p:sp>
        <p:nvSpPr>
          <p:cNvPr id="6" name="object 6" descr=""/>
          <p:cNvSpPr txBox="1"/>
          <p:nvPr/>
        </p:nvSpPr>
        <p:spPr>
          <a:xfrm>
            <a:off x="3713594" y="2031492"/>
            <a:ext cx="2858770" cy="2675890"/>
          </a:xfrm>
          <a:prstGeom prst="rect">
            <a:avLst/>
          </a:prstGeom>
        </p:spPr>
        <p:txBody>
          <a:bodyPr wrap="square" lIns="0" tIns="3841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3025"/>
              </a:spcBef>
            </a:pPr>
            <a:r>
              <a:rPr dirty="0" sz="4400" spc="-320" b="1">
                <a:solidFill>
                  <a:srgbClr val="72533E"/>
                </a:solidFill>
                <a:latin typeface="Arial"/>
                <a:cs typeface="Arial"/>
              </a:rPr>
              <a:t>&amp;</a:t>
            </a:r>
            <a:r>
              <a:rPr dirty="0" sz="4400" spc="-150" b="1">
                <a:solidFill>
                  <a:srgbClr val="72533E"/>
                </a:solidFill>
                <a:latin typeface="Arial"/>
                <a:cs typeface="Arial"/>
              </a:rPr>
              <a:t> </a:t>
            </a:r>
            <a:r>
              <a:rPr dirty="0" sz="4400" spc="-100" b="1">
                <a:solidFill>
                  <a:srgbClr val="72533E"/>
                </a:solidFill>
                <a:latin typeface="Arial"/>
                <a:cs typeface="Arial"/>
              </a:rPr>
              <a:t>phụ</a:t>
            </a:r>
            <a:r>
              <a:rPr dirty="0" sz="4400" spc="-185" b="1">
                <a:solidFill>
                  <a:srgbClr val="72533E"/>
                </a:solidFill>
                <a:latin typeface="Arial"/>
                <a:cs typeface="Arial"/>
              </a:rPr>
              <a:t> </a:t>
            </a:r>
            <a:r>
              <a:rPr dirty="0" sz="4400" spc="-90" b="1">
                <a:solidFill>
                  <a:srgbClr val="72533E"/>
                </a:solidFill>
                <a:latin typeface="Arial"/>
                <a:cs typeface="Arial"/>
              </a:rPr>
              <a:t>kiện.</a:t>
            </a:r>
            <a:endParaRPr sz="4400">
              <a:latin typeface="Arial"/>
              <a:cs typeface="Arial"/>
            </a:endParaRPr>
          </a:p>
          <a:p>
            <a:pPr algn="just" marL="77470" marR="188595">
              <a:lnSpc>
                <a:spcPct val="100499"/>
              </a:lnSpc>
              <a:spcBef>
                <a:spcPts val="725"/>
              </a:spcBef>
            </a:pPr>
            <a:r>
              <a:rPr dirty="0" sz="1100" spc="-60">
                <a:solidFill>
                  <a:srgbClr val="6A6C69"/>
                </a:solidFill>
                <a:latin typeface="Arial"/>
                <a:cs typeface="Arial"/>
              </a:rPr>
              <a:t>Tủ</a:t>
            </a:r>
            <a:r>
              <a:rPr dirty="0" sz="1100" spc="75">
                <a:solidFill>
                  <a:srgbClr val="6A6C69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6A6C69"/>
                </a:solidFill>
                <a:latin typeface="Arial"/>
                <a:cs typeface="Arial"/>
              </a:rPr>
              <a:t>bếp</a:t>
            </a:r>
            <a:r>
              <a:rPr dirty="0" sz="1100" spc="65">
                <a:solidFill>
                  <a:srgbClr val="6A6C69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6A6C69"/>
                </a:solidFill>
                <a:latin typeface="Arial"/>
                <a:cs typeface="Arial"/>
              </a:rPr>
              <a:t>là</a:t>
            </a:r>
            <a:r>
              <a:rPr dirty="0" sz="1100" spc="65">
                <a:solidFill>
                  <a:srgbClr val="6A6C69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6A6C69"/>
                </a:solidFill>
                <a:latin typeface="Arial"/>
                <a:cs typeface="Arial"/>
              </a:rPr>
              <a:t>dòng</a:t>
            </a:r>
            <a:r>
              <a:rPr dirty="0" sz="1100" spc="85">
                <a:solidFill>
                  <a:srgbClr val="6A6C69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6A6C69"/>
                </a:solidFill>
                <a:latin typeface="Arial"/>
                <a:cs typeface="Arial"/>
              </a:rPr>
              <a:t>sản</a:t>
            </a:r>
            <a:r>
              <a:rPr dirty="0" sz="1100" spc="75">
                <a:solidFill>
                  <a:srgbClr val="6A6C69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6A6C69"/>
                </a:solidFill>
                <a:latin typeface="Arial"/>
                <a:cs typeface="Arial"/>
              </a:rPr>
              <a:t>phẩm</a:t>
            </a:r>
            <a:r>
              <a:rPr dirty="0" sz="1100" spc="65">
                <a:solidFill>
                  <a:srgbClr val="6A6C69"/>
                </a:solidFill>
                <a:latin typeface="Arial"/>
                <a:cs typeface="Arial"/>
              </a:rPr>
              <a:t> </a:t>
            </a:r>
            <a:r>
              <a:rPr dirty="0" sz="1100" spc="-20">
                <a:solidFill>
                  <a:srgbClr val="6A6C69"/>
                </a:solidFill>
                <a:latin typeface="Arial"/>
                <a:cs typeface="Arial"/>
              </a:rPr>
              <a:t>được</a:t>
            </a:r>
            <a:r>
              <a:rPr dirty="0" sz="1100" spc="80">
                <a:solidFill>
                  <a:srgbClr val="6A6C69"/>
                </a:solidFill>
                <a:latin typeface="Arial"/>
                <a:cs typeface="Arial"/>
              </a:rPr>
              <a:t> </a:t>
            </a:r>
            <a:r>
              <a:rPr dirty="0" sz="1100" spc="-85">
                <a:solidFill>
                  <a:srgbClr val="6A6C69"/>
                </a:solidFill>
                <a:latin typeface="Arial"/>
                <a:cs typeface="Arial"/>
              </a:rPr>
              <a:t>TÔT</a:t>
            </a:r>
            <a:r>
              <a:rPr dirty="0" sz="1100" spc="25">
                <a:solidFill>
                  <a:srgbClr val="6A6C69"/>
                </a:solidFill>
                <a:latin typeface="Arial"/>
                <a:cs typeface="Arial"/>
              </a:rPr>
              <a:t> </a:t>
            </a:r>
            <a:r>
              <a:rPr dirty="0" sz="1100" spc="-25">
                <a:solidFill>
                  <a:srgbClr val="6A6C69"/>
                </a:solidFill>
                <a:latin typeface="Arial"/>
                <a:cs typeface="Arial"/>
              </a:rPr>
              <a:t>đặc </a:t>
            </a:r>
            <a:r>
              <a:rPr dirty="0" sz="1100">
                <a:solidFill>
                  <a:srgbClr val="6A6C69"/>
                </a:solidFill>
                <a:latin typeface="Arial"/>
                <a:cs typeface="Arial"/>
              </a:rPr>
              <a:t>biệt</a:t>
            </a:r>
            <a:r>
              <a:rPr dirty="0" sz="1100" spc="190">
                <a:solidFill>
                  <a:srgbClr val="6A6C69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6A6C69"/>
                </a:solidFill>
                <a:latin typeface="Arial"/>
                <a:cs typeface="Arial"/>
              </a:rPr>
              <a:t>lưu</a:t>
            </a:r>
            <a:r>
              <a:rPr dirty="0" sz="1100" spc="200">
                <a:solidFill>
                  <a:srgbClr val="6A6C69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6A6C69"/>
                </a:solidFill>
                <a:latin typeface="Arial"/>
                <a:cs typeface="Arial"/>
              </a:rPr>
              <a:t>tâm</a:t>
            </a:r>
            <a:r>
              <a:rPr dirty="0" sz="1100" spc="190">
                <a:solidFill>
                  <a:srgbClr val="6A6C69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6A6C69"/>
                </a:solidFill>
                <a:latin typeface="Arial"/>
                <a:cs typeface="Arial"/>
              </a:rPr>
              <a:t>phát</a:t>
            </a:r>
            <a:r>
              <a:rPr dirty="0" sz="1100" spc="195">
                <a:solidFill>
                  <a:srgbClr val="6A6C69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6A6C69"/>
                </a:solidFill>
                <a:latin typeface="Arial"/>
                <a:cs typeface="Arial"/>
              </a:rPr>
              <a:t>triển</a:t>
            </a:r>
            <a:r>
              <a:rPr dirty="0" sz="1100" spc="200">
                <a:solidFill>
                  <a:srgbClr val="6A6C69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6A6C69"/>
                </a:solidFill>
                <a:latin typeface="Arial"/>
                <a:cs typeface="Arial"/>
              </a:rPr>
              <a:t>với</a:t>
            </a:r>
            <a:r>
              <a:rPr dirty="0" sz="1100" spc="195">
                <a:solidFill>
                  <a:srgbClr val="6A6C69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6A6C69"/>
                </a:solidFill>
                <a:latin typeface="Arial"/>
                <a:cs typeface="Arial"/>
              </a:rPr>
              <a:t>màu</a:t>
            </a:r>
            <a:r>
              <a:rPr dirty="0" sz="1100" spc="204">
                <a:solidFill>
                  <a:srgbClr val="6A6C69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6A6C69"/>
                </a:solidFill>
                <a:latin typeface="Arial"/>
                <a:cs typeface="Arial"/>
              </a:rPr>
              <a:t>sắc</a:t>
            </a:r>
            <a:r>
              <a:rPr dirty="0" sz="1100" spc="200">
                <a:solidFill>
                  <a:srgbClr val="6A6C69"/>
                </a:solidFill>
                <a:latin typeface="Arial"/>
                <a:cs typeface="Arial"/>
              </a:rPr>
              <a:t> </a:t>
            </a:r>
            <a:r>
              <a:rPr dirty="0" sz="1100" spc="30">
                <a:solidFill>
                  <a:srgbClr val="6A6C69"/>
                </a:solidFill>
                <a:latin typeface="Arial"/>
                <a:cs typeface="Arial"/>
              </a:rPr>
              <a:t>đa </a:t>
            </a:r>
            <a:r>
              <a:rPr dirty="0" sz="1100">
                <a:solidFill>
                  <a:srgbClr val="6A6C69"/>
                </a:solidFill>
                <a:latin typeface="Arial"/>
                <a:cs typeface="Arial"/>
              </a:rPr>
              <a:t>dạng,</a:t>
            </a:r>
            <a:r>
              <a:rPr dirty="0" sz="1100" spc="110">
                <a:solidFill>
                  <a:srgbClr val="6A6C69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6A6C69"/>
                </a:solidFill>
                <a:latin typeface="Arial"/>
                <a:cs typeface="Arial"/>
              </a:rPr>
              <a:t>tạo</a:t>
            </a:r>
            <a:r>
              <a:rPr dirty="0" sz="1100" spc="114">
                <a:solidFill>
                  <a:srgbClr val="6A6C69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6A6C69"/>
                </a:solidFill>
                <a:latin typeface="Arial"/>
                <a:cs typeface="Arial"/>
              </a:rPr>
              <a:t>điều</a:t>
            </a:r>
            <a:r>
              <a:rPr dirty="0" sz="1100" spc="120">
                <a:solidFill>
                  <a:srgbClr val="6A6C69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6A6C69"/>
                </a:solidFill>
                <a:latin typeface="Arial"/>
                <a:cs typeface="Arial"/>
              </a:rPr>
              <a:t>kiện</a:t>
            </a:r>
            <a:r>
              <a:rPr dirty="0" sz="1100" spc="120">
                <a:solidFill>
                  <a:srgbClr val="6A6C69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6A6C69"/>
                </a:solidFill>
                <a:latin typeface="Arial"/>
                <a:cs typeface="Arial"/>
              </a:rPr>
              <a:t>cho</a:t>
            </a:r>
            <a:r>
              <a:rPr dirty="0" sz="1100" spc="114">
                <a:solidFill>
                  <a:srgbClr val="6A6C69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6A6C69"/>
                </a:solidFill>
                <a:latin typeface="Arial"/>
                <a:cs typeface="Arial"/>
              </a:rPr>
              <a:t>nhiều</a:t>
            </a:r>
            <a:r>
              <a:rPr dirty="0" sz="1100" spc="120">
                <a:solidFill>
                  <a:srgbClr val="6A6C69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6A6C69"/>
                </a:solidFill>
                <a:latin typeface="Arial"/>
                <a:cs typeface="Arial"/>
              </a:rPr>
              <a:t>giải</a:t>
            </a:r>
            <a:r>
              <a:rPr dirty="0" sz="1100" spc="114">
                <a:solidFill>
                  <a:srgbClr val="6A6C69"/>
                </a:solidFill>
                <a:latin typeface="Arial"/>
                <a:cs typeface="Arial"/>
              </a:rPr>
              <a:t> </a:t>
            </a:r>
            <a:r>
              <a:rPr dirty="0" sz="1100" spc="-20">
                <a:solidFill>
                  <a:srgbClr val="6A6C69"/>
                </a:solidFill>
                <a:latin typeface="Arial"/>
                <a:cs typeface="Arial"/>
              </a:rPr>
              <a:t>pháp </a:t>
            </a:r>
            <a:r>
              <a:rPr dirty="0" sz="1100">
                <a:solidFill>
                  <a:srgbClr val="6A6C69"/>
                </a:solidFill>
                <a:latin typeface="Arial"/>
                <a:cs typeface="Arial"/>
              </a:rPr>
              <a:t>phối</a:t>
            </a:r>
            <a:r>
              <a:rPr dirty="0" sz="1100" spc="390">
                <a:solidFill>
                  <a:srgbClr val="6A6C69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6A6C69"/>
                </a:solidFill>
                <a:latin typeface="Arial"/>
                <a:cs typeface="Arial"/>
              </a:rPr>
              <a:t>màu</a:t>
            </a:r>
            <a:r>
              <a:rPr dirty="0" sz="1100" spc="400">
                <a:solidFill>
                  <a:srgbClr val="6A6C69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6A6C69"/>
                </a:solidFill>
                <a:latin typeface="Arial"/>
                <a:cs typeface="Arial"/>
              </a:rPr>
              <a:t>theo</a:t>
            </a:r>
            <a:r>
              <a:rPr dirty="0" sz="1100" spc="395">
                <a:solidFill>
                  <a:srgbClr val="6A6C69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6A6C69"/>
                </a:solidFill>
                <a:latin typeface="Arial"/>
                <a:cs typeface="Arial"/>
              </a:rPr>
              <a:t>xu</a:t>
            </a:r>
            <a:r>
              <a:rPr dirty="0" sz="1100" spc="395">
                <a:solidFill>
                  <a:srgbClr val="6A6C69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6A6C69"/>
                </a:solidFill>
                <a:latin typeface="Arial"/>
                <a:cs typeface="Arial"/>
              </a:rPr>
              <a:t>hướng</a:t>
            </a:r>
            <a:r>
              <a:rPr dirty="0" sz="1100" spc="380">
                <a:solidFill>
                  <a:srgbClr val="6A6C69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6A6C69"/>
                </a:solidFill>
                <a:latin typeface="Arial"/>
                <a:cs typeface="Arial"/>
              </a:rPr>
              <a:t>đương</a:t>
            </a:r>
            <a:r>
              <a:rPr dirty="0" sz="1100" spc="400">
                <a:solidFill>
                  <a:srgbClr val="6A6C69"/>
                </a:solidFill>
                <a:latin typeface="Arial"/>
                <a:cs typeface="Arial"/>
              </a:rPr>
              <a:t> </a:t>
            </a:r>
            <a:r>
              <a:rPr dirty="0" sz="1100" spc="-20">
                <a:solidFill>
                  <a:srgbClr val="6A6C69"/>
                </a:solidFill>
                <a:latin typeface="Arial"/>
                <a:cs typeface="Arial"/>
              </a:rPr>
              <a:t>đại. </a:t>
            </a:r>
            <a:r>
              <a:rPr dirty="0" sz="1100">
                <a:solidFill>
                  <a:srgbClr val="6A6C69"/>
                </a:solidFill>
                <a:latin typeface="Arial"/>
                <a:cs typeface="Arial"/>
              </a:rPr>
              <a:t>Ngoài</a:t>
            </a:r>
            <a:r>
              <a:rPr dirty="0" sz="1100" spc="145">
                <a:solidFill>
                  <a:srgbClr val="6A6C69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6A6C69"/>
                </a:solidFill>
                <a:latin typeface="Arial"/>
                <a:cs typeface="Arial"/>
              </a:rPr>
              <a:t>yếu</a:t>
            </a:r>
            <a:r>
              <a:rPr dirty="0" sz="1100" spc="155">
                <a:solidFill>
                  <a:srgbClr val="6A6C69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6A6C69"/>
                </a:solidFill>
                <a:latin typeface="Arial"/>
                <a:cs typeface="Arial"/>
              </a:rPr>
              <a:t>tố</a:t>
            </a:r>
            <a:r>
              <a:rPr dirty="0" sz="1100" spc="155">
                <a:solidFill>
                  <a:srgbClr val="6A6C69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6A6C69"/>
                </a:solidFill>
                <a:latin typeface="Arial"/>
                <a:cs typeface="Arial"/>
              </a:rPr>
              <a:t>màu</a:t>
            </a:r>
            <a:r>
              <a:rPr dirty="0" sz="1100" spc="150">
                <a:solidFill>
                  <a:srgbClr val="6A6C69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6A6C69"/>
                </a:solidFill>
                <a:latin typeface="Arial"/>
                <a:cs typeface="Arial"/>
              </a:rPr>
              <a:t>sắc,</a:t>
            </a:r>
            <a:r>
              <a:rPr dirty="0" sz="1100" spc="155">
                <a:solidFill>
                  <a:srgbClr val="6A6C69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6A6C69"/>
                </a:solidFill>
                <a:latin typeface="Arial"/>
                <a:cs typeface="Arial"/>
              </a:rPr>
              <a:t>chất</a:t>
            </a:r>
            <a:r>
              <a:rPr dirty="0" sz="1100" spc="150">
                <a:solidFill>
                  <a:srgbClr val="6A6C69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6A6C69"/>
                </a:solidFill>
                <a:latin typeface="Arial"/>
                <a:cs typeface="Arial"/>
              </a:rPr>
              <a:t>liệu</a:t>
            </a:r>
            <a:r>
              <a:rPr dirty="0" sz="1100" spc="155">
                <a:solidFill>
                  <a:srgbClr val="6A6C69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6A6C69"/>
                </a:solidFill>
                <a:latin typeface="Arial"/>
                <a:cs typeface="Arial"/>
              </a:rPr>
              <a:t>luôn</a:t>
            </a:r>
            <a:r>
              <a:rPr dirty="0" sz="1100" spc="150">
                <a:solidFill>
                  <a:srgbClr val="6A6C69"/>
                </a:solidFill>
                <a:latin typeface="Arial"/>
                <a:cs typeface="Arial"/>
              </a:rPr>
              <a:t> </a:t>
            </a:r>
            <a:r>
              <a:rPr dirty="0" sz="1100" spc="-25">
                <a:solidFill>
                  <a:srgbClr val="6A6C69"/>
                </a:solidFill>
                <a:latin typeface="Arial"/>
                <a:cs typeface="Arial"/>
              </a:rPr>
              <a:t>là </a:t>
            </a:r>
            <a:r>
              <a:rPr dirty="0" sz="1100">
                <a:solidFill>
                  <a:srgbClr val="6A6C69"/>
                </a:solidFill>
                <a:latin typeface="Arial"/>
                <a:cs typeface="Arial"/>
              </a:rPr>
              <a:t>yếu</a:t>
            </a:r>
            <a:r>
              <a:rPr dirty="0" sz="1100" spc="229">
                <a:solidFill>
                  <a:srgbClr val="6A6C69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6A6C69"/>
                </a:solidFill>
                <a:latin typeface="Arial"/>
                <a:cs typeface="Arial"/>
              </a:rPr>
              <a:t>tố</a:t>
            </a:r>
            <a:r>
              <a:rPr dirty="0" sz="1100" spc="229">
                <a:solidFill>
                  <a:srgbClr val="6A6C69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6A6C69"/>
                </a:solidFill>
                <a:latin typeface="Arial"/>
                <a:cs typeface="Arial"/>
              </a:rPr>
              <a:t>mà</a:t>
            </a:r>
            <a:r>
              <a:rPr dirty="0" sz="1100" spc="215">
                <a:solidFill>
                  <a:srgbClr val="6A6C69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6A6C69"/>
                </a:solidFill>
                <a:latin typeface="Arial"/>
                <a:cs typeface="Arial"/>
              </a:rPr>
              <a:t>người</a:t>
            </a:r>
            <a:r>
              <a:rPr dirty="0" sz="1100" spc="225">
                <a:solidFill>
                  <a:srgbClr val="6A6C69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6A6C69"/>
                </a:solidFill>
                <a:latin typeface="Arial"/>
                <a:cs typeface="Arial"/>
              </a:rPr>
              <a:t>dùng</a:t>
            </a:r>
            <a:r>
              <a:rPr dirty="0" sz="1100" spc="220">
                <a:solidFill>
                  <a:srgbClr val="6A6C69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6A6C69"/>
                </a:solidFill>
                <a:latin typeface="Arial"/>
                <a:cs typeface="Arial"/>
              </a:rPr>
              <a:t>có</a:t>
            </a:r>
            <a:r>
              <a:rPr dirty="0" sz="1100" spc="225">
                <a:solidFill>
                  <a:srgbClr val="6A6C69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6A6C69"/>
                </a:solidFill>
                <a:latin typeface="Arial"/>
                <a:cs typeface="Arial"/>
              </a:rPr>
              <a:t>thể</a:t>
            </a:r>
            <a:r>
              <a:rPr dirty="0" sz="1100" spc="229">
                <a:solidFill>
                  <a:srgbClr val="6A6C69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6A6C69"/>
                </a:solidFill>
                <a:latin typeface="Arial"/>
                <a:cs typeface="Arial"/>
              </a:rPr>
              <a:t>thay</a:t>
            </a:r>
            <a:r>
              <a:rPr dirty="0" sz="1100" spc="220">
                <a:solidFill>
                  <a:srgbClr val="6A6C69"/>
                </a:solidFill>
                <a:latin typeface="Arial"/>
                <a:cs typeface="Arial"/>
              </a:rPr>
              <a:t> </a:t>
            </a:r>
            <a:r>
              <a:rPr dirty="0" sz="1100" spc="-25">
                <a:solidFill>
                  <a:srgbClr val="6A6C69"/>
                </a:solidFill>
                <a:latin typeface="Arial"/>
                <a:cs typeface="Arial"/>
              </a:rPr>
              <a:t>đổi </a:t>
            </a:r>
            <a:r>
              <a:rPr dirty="0" sz="1100">
                <a:solidFill>
                  <a:srgbClr val="6A6C69"/>
                </a:solidFill>
                <a:latin typeface="Arial"/>
                <a:cs typeface="Arial"/>
              </a:rPr>
              <a:t>tùy</a:t>
            </a:r>
            <a:r>
              <a:rPr dirty="0" sz="1100" spc="50">
                <a:solidFill>
                  <a:srgbClr val="6A6C69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6A6C69"/>
                </a:solidFill>
                <a:latin typeface="Arial"/>
                <a:cs typeface="Arial"/>
              </a:rPr>
              <a:t>vào</a:t>
            </a:r>
            <a:r>
              <a:rPr dirty="0" sz="1100" spc="60">
                <a:solidFill>
                  <a:srgbClr val="6A6C69"/>
                </a:solidFill>
                <a:latin typeface="Arial"/>
                <a:cs typeface="Arial"/>
              </a:rPr>
              <a:t> </a:t>
            </a:r>
            <a:r>
              <a:rPr dirty="0" sz="1100" spc="-95">
                <a:solidFill>
                  <a:srgbClr val="6A6C69"/>
                </a:solidFill>
                <a:latin typeface="Arial"/>
                <a:cs typeface="Arial"/>
              </a:rPr>
              <a:t>sở</a:t>
            </a:r>
            <a:r>
              <a:rPr dirty="0" sz="1100" spc="55">
                <a:solidFill>
                  <a:srgbClr val="6A6C69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6A6C69"/>
                </a:solidFill>
                <a:latin typeface="Arial"/>
                <a:cs typeface="Arial"/>
              </a:rPr>
              <a:t>thích</a:t>
            </a:r>
            <a:r>
              <a:rPr dirty="0" sz="1100" spc="60">
                <a:solidFill>
                  <a:srgbClr val="6A6C69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6A6C69"/>
                </a:solidFill>
                <a:latin typeface="Arial"/>
                <a:cs typeface="Arial"/>
              </a:rPr>
              <a:t>và</a:t>
            </a:r>
            <a:r>
              <a:rPr dirty="0" sz="1100" spc="60">
                <a:solidFill>
                  <a:srgbClr val="6A6C69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6A6C69"/>
                </a:solidFill>
                <a:latin typeface="Arial"/>
                <a:cs typeface="Arial"/>
              </a:rPr>
              <a:t>nhu</a:t>
            </a:r>
            <a:r>
              <a:rPr dirty="0" sz="1100" spc="60">
                <a:solidFill>
                  <a:srgbClr val="6A6C69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6A6C69"/>
                </a:solidFill>
                <a:latin typeface="Arial"/>
                <a:cs typeface="Arial"/>
              </a:rPr>
              <a:t>cầu</a:t>
            </a:r>
            <a:r>
              <a:rPr dirty="0" sz="1100" spc="60">
                <a:solidFill>
                  <a:srgbClr val="6A6C69"/>
                </a:solidFill>
                <a:latin typeface="Arial"/>
                <a:cs typeface="Arial"/>
              </a:rPr>
              <a:t> </a:t>
            </a:r>
            <a:r>
              <a:rPr dirty="0" sz="1100" spc="-110">
                <a:solidFill>
                  <a:srgbClr val="6A6C69"/>
                </a:solidFill>
                <a:latin typeface="Arial"/>
                <a:cs typeface="Arial"/>
              </a:rPr>
              <a:t>sử</a:t>
            </a:r>
            <a:r>
              <a:rPr dirty="0" sz="1100" spc="55">
                <a:solidFill>
                  <a:srgbClr val="6A6C69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6A6C69"/>
                </a:solidFill>
                <a:latin typeface="Arial"/>
                <a:cs typeface="Arial"/>
              </a:rPr>
              <a:t>dụng,</a:t>
            </a:r>
            <a:r>
              <a:rPr dirty="0" sz="1100" spc="60">
                <a:solidFill>
                  <a:srgbClr val="6A6C69"/>
                </a:solidFill>
                <a:latin typeface="Arial"/>
                <a:cs typeface="Arial"/>
              </a:rPr>
              <a:t> </a:t>
            </a:r>
            <a:r>
              <a:rPr dirty="0" sz="1100" spc="-25">
                <a:solidFill>
                  <a:srgbClr val="6A6C69"/>
                </a:solidFill>
                <a:latin typeface="Arial"/>
                <a:cs typeface="Arial"/>
              </a:rPr>
              <a:t>tạo </a:t>
            </a:r>
            <a:r>
              <a:rPr dirty="0" sz="1100">
                <a:solidFill>
                  <a:srgbClr val="6A6C69"/>
                </a:solidFill>
                <a:latin typeface="Arial"/>
                <a:cs typeface="Arial"/>
              </a:rPr>
              <a:t>nên</a:t>
            </a:r>
            <a:r>
              <a:rPr dirty="0" sz="1100" spc="350">
                <a:solidFill>
                  <a:srgbClr val="6A6C69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6A6C69"/>
                </a:solidFill>
                <a:latin typeface="Arial"/>
                <a:cs typeface="Arial"/>
              </a:rPr>
              <a:t>một</a:t>
            </a:r>
            <a:r>
              <a:rPr dirty="0" sz="1100" spc="345">
                <a:solidFill>
                  <a:srgbClr val="6A6C69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6A6C69"/>
                </a:solidFill>
                <a:latin typeface="Arial"/>
                <a:cs typeface="Arial"/>
              </a:rPr>
              <a:t>sản</a:t>
            </a:r>
            <a:r>
              <a:rPr dirty="0" sz="1100" spc="355">
                <a:solidFill>
                  <a:srgbClr val="6A6C69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6A6C69"/>
                </a:solidFill>
                <a:latin typeface="Arial"/>
                <a:cs typeface="Arial"/>
              </a:rPr>
              <a:t>phẩm</a:t>
            </a:r>
            <a:r>
              <a:rPr dirty="0" sz="1100" spc="340">
                <a:solidFill>
                  <a:srgbClr val="6A6C69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6A6C69"/>
                </a:solidFill>
                <a:latin typeface="Arial"/>
                <a:cs typeface="Arial"/>
              </a:rPr>
              <a:t>mang</a:t>
            </a:r>
            <a:r>
              <a:rPr dirty="0" sz="1100" spc="340">
                <a:solidFill>
                  <a:srgbClr val="6A6C69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6A6C69"/>
                </a:solidFill>
                <a:latin typeface="Arial"/>
                <a:cs typeface="Arial"/>
              </a:rPr>
              <a:t>sắc</a:t>
            </a:r>
            <a:r>
              <a:rPr dirty="0" sz="1100" spc="355">
                <a:solidFill>
                  <a:srgbClr val="6A6C69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6A6C69"/>
                </a:solidFill>
                <a:latin typeface="Arial"/>
                <a:cs typeface="Arial"/>
              </a:rPr>
              <a:t>thái</a:t>
            </a:r>
            <a:r>
              <a:rPr dirty="0" sz="1100" spc="345">
                <a:solidFill>
                  <a:srgbClr val="6A6C69"/>
                </a:solidFill>
                <a:latin typeface="Arial"/>
                <a:cs typeface="Arial"/>
              </a:rPr>
              <a:t> </a:t>
            </a:r>
            <a:r>
              <a:rPr dirty="0" sz="1100" spc="-25">
                <a:solidFill>
                  <a:srgbClr val="6A6C69"/>
                </a:solidFill>
                <a:latin typeface="Arial"/>
                <a:cs typeface="Arial"/>
              </a:rPr>
              <a:t>cá </a:t>
            </a:r>
            <a:r>
              <a:rPr dirty="0" sz="1100">
                <a:solidFill>
                  <a:srgbClr val="6A6C69"/>
                </a:solidFill>
                <a:latin typeface="Arial"/>
                <a:cs typeface="Arial"/>
              </a:rPr>
              <a:t>tính</a:t>
            </a:r>
            <a:r>
              <a:rPr dirty="0" sz="1100" spc="55">
                <a:solidFill>
                  <a:srgbClr val="6A6C69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6A6C69"/>
                </a:solidFill>
                <a:latin typeface="Arial"/>
                <a:cs typeface="Arial"/>
              </a:rPr>
              <a:t>riêng</a:t>
            </a:r>
            <a:r>
              <a:rPr dirty="0" sz="1100" spc="70">
                <a:solidFill>
                  <a:srgbClr val="6A6C69"/>
                </a:solidFill>
                <a:latin typeface="Arial"/>
                <a:cs typeface="Arial"/>
              </a:rPr>
              <a:t> </a:t>
            </a:r>
            <a:r>
              <a:rPr dirty="0" sz="1100" spc="-10">
                <a:solidFill>
                  <a:srgbClr val="6A6C69"/>
                </a:solidFill>
                <a:latin typeface="Arial"/>
                <a:cs typeface="Arial"/>
              </a:rPr>
              <a:t>biệt.</a:t>
            </a:r>
            <a:endParaRPr sz="1100">
              <a:latin typeface="Arial"/>
              <a:cs typeface="Arial"/>
            </a:endParaRPr>
          </a:p>
        </p:txBody>
      </p:sp>
      <p:pic>
        <p:nvPicPr>
          <p:cNvPr id="7" name="object 7" descr="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190750" y="669607"/>
            <a:ext cx="3642956" cy="5518784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3" name="object 3" descr=""/>
          <p:cNvSpPr txBox="1"/>
          <p:nvPr/>
        </p:nvSpPr>
        <p:spPr>
          <a:xfrm>
            <a:off x="9430270" y="6188964"/>
            <a:ext cx="2535555" cy="522605"/>
          </a:xfrm>
          <a:prstGeom prst="rect">
            <a:avLst/>
          </a:prstGeom>
        </p:spPr>
        <p:txBody>
          <a:bodyPr wrap="square" lIns="0" tIns="18415" rIns="0" bIns="0" rtlCol="0" vert="horz">
            <a:spAutoFit/>
          </a:bodyPr>
          <a:lstStyle/>
          <a:p>
            <a:pPr marL="1301750">
              <a:lnSpc>
                <a:spcPct val="100000"/>
              </a:lnSpc>
              <a:spcBef>
                <a:spcPts val="145"/>
              </a:spcBef>
            </a:pPr>
            <a:r>
              <a:rPr dirty="0" sz="800" spc="-45" i="1">
                <a:solidFill>
                  <a:srgbClr val="E5D7C6"/>
                </a:solidFill>
                <a:latin typeface="Arial"/>
                <a:cs typeface="Arial"/>
              </a:rPr>
              <a:t>CREAMY </a:t>
            </a:r>
            <a:r>
              <a:rPr dirty="0" sz="800" spc="-70" i="1">
                <a:solidFill>
                  <a:srgbClr val="E5D7C6"/>
                </a:solidFill>
                <a:latin typeface="Arial"/>
                <a:cs typeface="Arial"/>
              </a:rPr>
              <a:t>TOFFEE</a:t>
            </a:r>
            <a:r>
              <a:rPr dirty="0" sz="800" spc="20" i="1">
                <a:solidFill>
                  <a:srgbClr val="E5D7C6"/>
                </a:solidFill>
                <a:latin typeface="Arial"/>
                <a:cs typeface="Arial"/>
              </a:rPr>
              <a:t> </a:t>
            </a:r>
            <a:r>
              <a:rPr dirty="0" sz="800" spc="-30" i="1">
                <a:solidFill>
                  <a:srgbClr val="E5D7C6"/>
                </a:solidFill>
                <a:latin typeface="Arial"/>
                <a:cs typeface="Arial"/>
              </a:rPr>
              <a:t>KITCHEN</a:t>
            </a:r>
            <a:endParaRPr sz="800">
              <a:latin typeface="Arial"/>
              <a:cs typeface="Arial"/>
            </a:endParaRPr>
          </a:p>
          <a:p>
            <a:pPr marL="448945" marR="5080" indent="-436880">
              <a:lnSpc>
                <a:spcPct val="105000"/>
              </a:lnSpc>
            </a:pPr>
            <a:r>
              <a:rPr dirty="0" sz="800">
                <a:solidFill>
                  <a:srgbClr val="C2B19F"/>
                </a:solidFill>
                <a:latin typeface="Arial"/>
                <a:cs typeface="Arial"/>
              </a:rPr>
              <a:t>Màu</a:t>
            </a:r>
            <a:r>
              <a:rPr dirty="0" sz="800" spc="5">
                <a:solidFill>
                  <a:srgbClr val="C2B19F"/>
                </a:solidFill>
                <a:latin typeface="Arial"/>
                <a:cs typeface="Arial"/>
              </a:rPr>
              <a:t> </a:t>
            </a:r>
            <a:r>
              <a:rPr dirty="0" sz="800">
                <a:solidFill>
                  <a:srgbClr val="C2B19F"/>
                </a:solidFill>
                <a:latin typeface="Arial"/>
                <a:cs typeface="Arial"/>
              </a:rPr>
              <a:t>cánh:</a:t>
            </a:r>
            <a:r>
              <a:rPr dirty="0" sz="800" spc="5">
                <a:solidFill>
                  <a:srgbClr val="C2B19F"/>
                </a:solidFill>
                <a:latin typeface="Arial"/>
                <a:cs typeface="Arial"/>
              </a:rPr>
              <a:t> </a:t>
            </a:r>
            <a:r>
              <a:rPr dirty="0" sz="800">
                <a:solidFill>
                  <a:srgbClr val="E5D7C6"/>
                </a:solidFill>
                <a:latin typeface="Arial"/>
                <a:cs typeface="Arial"/>
              </a:rPr>
              <a:t>Goldstone</a:t>
            </a:r>
            <a:r>
              <a:rPr dirty="0" sz="800" spc="10">
                <a:solidFill>
                  <a:srgbClr val="E5D7C6"/>
                </a:solidFill>
                <a:latin typeface="Arial"/>
                <a:cs typeface="Arial"/>
              </a:rPr>
              <a:t> </a:t>
            </a:r>
            <a:r>
              <a:rPr dirty="0" sz="800" spc="-30">
                <a:solidFill>
                  <a:srgbClr val="E5D7C6"/>
                </a:solidFill>
                <a:latin typeface="Arial"/>
                <a:cs typeface="Arial"/>
              </a:rPr>
              <a:t>|</a:t>
            </a:r>
            <a:r>
              <a:rPr dirty="0" sz="800" spc="-15">
                <a:solidFill>
                  <a:srgbClr val="E5D7C6"/>
                </a:solidFill>
                <a:latin typeface="Arial"/>
                <a:cs typeface="Arial"/>
              </a:rPr>
              <a:t> </a:t>
            </a:r>
            <a:r>
              <a:rPr dirty="0" sz="800" spc="-20">
                <a:solidFill>
                  <a:srgbClr val="C2B19F"/>
                </a:solidFill>
                <a:latin typeface="Arial"/>
                <a:cs typeface="Arial"/>
              </a:rPr>
              <a:t>Vách</a:t>
            </a:r>
            <a:r>
              <a:rPr dirty="0" sz="800" spc="10">
                <a:solidFill>
                  <a:srgbClr val="C2B19F"/>
                </a:solidFill>
                <a:latin typeface="Arial"/>
                <a:cs typeface="Arial"/>
              </a:rPr>
              <a:t> </a:t>
            </a:r>
            <a:r>
              <a:rPr dirty="0" sz="800">
                <a:solidFill>
                  <a:srgbClr val="C2B19F"/>
                </a:solidFill>
                <a:latin typeface="Arial"/>
                <a:cs typeface="Arial"/>
              </a:rPr>
              <a:t>&amp; ốp</a:t>
            </a:r>
            <a:r>
              <a:rPr dirty="0" sz="800" spc="5">
                <a:solidFill>
                  <a:srgbClr val="C2B19F"/>
                </a:solidFill>
                <a:latin typeface="Arial"/>
                <a:cs typeface="Arial"/>
              </a:rPr>
              <a:t> </a:t>
            </a:r>
            <a:r>
              <a:rPr dirty="0" sz="800">
                <a:solidFill>
                  <a:srgbClr val="C2B19F"/>
                </a:solidFill>
                <a:latin typeface="Arial"/>
                <a:cs typeface="Arial"/>
              </a:rPr>
              <a:t>đá:</a:t>
            </a:r>
            <a:r>
              <a:rPr dirty="0" sz="800" spc="5">
                <a:solidFill>
                  <a:srgbClr val="C2B19F"/>
                </a:solidFill>
                <a:latin typeface="Arial"/>
                <a:cs typeface="Arial"/>
              </a:rPr>
              <a:t> </a:t>
            </a:r>
            <a:r>
              <a:rPr dirty="0" sz="800">
                <a:solidFill>
                  <a:srgbClr val="DCCFC1"/>
                </a:solidFill>
                <a:latin typeface="Arial"/>
                <a:cs typeface="Arial"/>
              </a:rPr>
              <a:t>Spadix</a:t>
            </a:r>
            <a:r>
              <a:rPr dirty="0" sz="800" spc="-5">
                <a:solidFill>
                  <a:srgbClr val="DCCFC1"/>
                </a:solidFill>
                <a:latin typeface="Arial"/>
                <a:cs typeface="Arial"/>
              </a:rPr>
              <a:t> </a:t>
            </a:r>
            <a:r>
              <a:rPr dirty="0" sz="800">
                <a:solidFill>
                  <a:srgbClr val="DCCFC1"/>
                </a:solidFill>
                <a:latin typeface="Arial"/>
                <a:cs typeface="Arial"/>
              </a:rPr>
              <a:t>–</a:t>
            </a:r>
            <a:r>
              <a:rPr dirty="0" sz="800" spc="5">
                <a:solidFill>
                  <a:srgbClr val="DCCFC1"/>
                </a:solidFill>
                <a:latin typeface="Arial"/>
                <a:cs typeface="Arial"/>
              </a:rPr>
              <a:t> </a:t>
            </a:r>
            <a:r>
              <a:rPr dirty="0" sz="800" spc="-30">
                <a:solidFill>
                  <a:srgbClr val="E5D7C6"/>
                </a:solidFill>
                <a:latin typeface="Arial"/>
                <a:cs typeface="Arial"/>
              </a:rPr>
              <a:t>BQ9120</a:t>
            </a:r>
            <a:r>
              <a:rPr dirty="0" sz="800" spc="500">
                <a:solidFill>
                  <a:srgbClr val="E5D7C6"/>
                </a:solidFill>
                <a:latin typeface="Arial"/>
                <a:cs typeface="Arial"/>
              </a:rPr>
              <a:t> </a:t>
            </a:r>
            <a:r>
              <a:rPr dirty="0" sz="800" spc="-30">
                <a:solidFill>
                  <a:srgbClr val="C2B19F"/>
                </a:solidFill>
                <a:latin typeface="Arial"/>
                <a:cs typeface="Arial"/>
              </a:rPr>
              <a:t>Kích</a:t>
            </a:r>
            <a:r>
              <a:rPr dirty="0" sz="800" spc="-10">
                <a:solidFill>
                  <a:srgbClr val="C2B19F"/>
                </a:solidFill>
                <a:latin typeface="Arial"/>
                <a:cs typeface="Arial"/>
              </a:rPr>
              <a:t> </a:t>
            </a:r>
            <a:r>
              <a:rPr dirty="0" sz="800" spc="-20">
                <a:solidFill>
                  <a:srgbClr val="C2B19F"/>
                </a:solidFill>
                <a:latin typeface="Arial"/>
                <a:cs typeface="Arial"/>
              </a:rPr>
              <a:t>thước:</a:t>
            </a:r>
            <a:r>
              <a:rPr dirty="0" sz="800" spc="-10">
                <a:solidFill>
                  <a:srgbClr val="C2B19F"/>
                </a:solidFill>
                <a:latin typeface="Arial"/>
                <a:cs typeface="Arial"/>
              </a:rPr>
              <a:t> </a:t>
            </a:r>
            <a:r>
              <a:rPr dirty="0" sz="800">
                <a:solidFill>
                  <a:srgbClr val="E5D7C6"/>
                </a:solidFill>
                <a:latin typeface="Arial"/>
                <a:cs typeface="Arial"/>
              </a:rPr>
              <a:t>I</a:t>
            </a:r>
            <a:r>
              <a:rPr dirty="0" sz="800" spc="-15">
                <a:solidFill>
                  <a:srgbClr val="E5D7C6"/>
                </a:solidFill>
                <a:latin typeface="Arial"/>
                <a:cs typeface="Arial"/>
              </a:rPr>
              <a:t> </a:t>
            </a:r>
            <a:r>
              <a:rPr dirty="0" sz="800" spc="-65">
                <a:solidFill>
                  <a:srgbClr val="E5D7C6"/>
                </a:solidFill>
                <a:latin typeface="Arial"/>
                <a:cs typeface="Arial"/>
              </a:rPr>
              <a:t>SHAPE</a:t>
            </a:r>
            <a:r>
              <a:rPr dirty="0" sz="800" spc="-15">
                <a:solidFill>
                  <a:srgbClr val="E5D7C6"/>
                </a:solidFill>
                <a:latin typeface="Arial"/>
                <a:cs typeface="Arial"/>
              </a:rPr>
              <a:t> </a:t>
            </a:r>
            <a:r>
              <a:rPr dirty="0" sz="800" spc="-20">
                <a:solidFill>
                  <a:srgbClr val="E5D7C6"/>
                </a:solidFill>
                <a:latin typeface="Arial"/>
                <a:cs typeface="Arial"/>
              </a:rPr>
              <a:t>HIGH</a:t>
            </a:r>
            <a:r>
              <a:rPr dirty="0" sz="800" spc="-5">
                <a:solidFill>
                  <a:srgbClr val="E5D7C6"/>
                </a:solidFill>
                <a:latin typeface="Arial"/>
                <a:cs typeface="Arial"/>
              </a:rPr>
              <a:t> </a:t>
            </a:r>
            <a:r>
              <a:rPr dirty="0" sz="800" spc="-40">
                <a:solidFill>
                  <a:srgbClr val="E5D7C6"/>
                </a:solidFill>
                <a:latin typeface="Arial"/>
                <a:cs typeface="Arial"/>
              </a:rPr>
              <a:t>UNIT</a:t>
            </a:r>
            <a:r>
              <a:rPr dirty="0" sz="800" spc="-45">
                <a:solidFill>
                  <a:srgbClr val="E5D7C6"/>
                </a:solidFill>
                <a:latin typeface="Arial"/>
                <a:cs typeface="Arial"/>
              </a:rPr>
              <a:t> </a:t>
            </a:r>
            <a:r>
              <a:rPr dirty="0" sz="800" spc="155">
                <a:solidFill>
                  <a:srgbClr val="E5D7C6"/>
                </a:solidFill>
                <a:latin typeface="Arial"/>
                <a:cs typeface="Arial"/>
              </a:rPr>
              <a:t>/</a:t>
            </a:r>
            <a:r>
              <a:rPr dirty="0" sz="800" spc="-5">
                <a:solidFill>
                  <a:srgbClr val="E5D7C6"/>
                </a:solidFill>
                <a:latin typeface="Arial"/>
                <a:cs typeface="Arial"/>
              </a:rPr>
              <a:t> </a:t>
            </a:r>
            <a:r>
              <a:rPr dirty="0" sz="800">
                <a:solidFill>
                  <a:srgbClr val="E5D7C6"/>
                </a:solidFill>
                <a:latin typeface="Arial"/>
                <a:cs typeface="Arial"/>
              </a:rPr>
              <a:t>3600</a:t>
            </a:r>
            <a:r>
              <a:rPr dirty="0" sz="800" spc="-15">
                <a:solidFill>
                  <a:srgbClr val="E5D7C6"/>
                </a:solidFill>
                <a:latin typeface="Arial"/>
                <a:cs typeface="Arial"/>
              </a:rPr>
              <a:t> </a:t>
            </a:r>
            <a:r>
              <a:rPr dirty="0" sz="800">
                <a:solidFill>
                  <a:srgbClr val="E5D7C6"/>
                </a:solidFill>
                <a:latin typeface="Arial"/>
                <a:cs typeface="Arial"/>
              </a:rPr>
              <a:t>–</a:t>
            </a:r>
            <a:r>
              <a:rPr dirty="0" sz="800" spc="-10">
                <a:solidFill>
                  <a:srgbClr val="E5D7C6"/>
                </a:solidFill>
                <a:latin typeface="Arial"/>
                <a:cs typeface="Arial"/>
              </a:rPr>
              <a:t> </a:t>
            </a:r>
            <a:r>
              <a:rPr dirty="0" sz="800" spc="-20">
                <a:solidFill>
                  <a:srgbClr val="E5D7C6"/>
                </a:solidFill>
                <a:latin typeface="Arial"/>
                <a:cs typeface="Arial"/>
              </a:rPr>
              <a:t>1800</a:t>
            </a:r>
            <a:endParaRPr sz="800">
              <a:latin typeface="Arial"/>
              <a:cs typeface="Arial"/>
            </a:endParaRPr>
          </a:p>
          <a:p>
            <a:pPr marL="1676400">
              <a:lnSpc>
                <a:spcPts val="890"/>
              </a:lnSpc>
            </a:pPr>
            <a:r>
              <a:rPr dirty="0" sz="800">
                <a:solidFill>
                  <a:srgbClr val="C2B19F"/>
                </a:solidFill>
                <a:latin typeface="Arial"/>
                <a:cs typeface="Arial"/>
              </a:rPr>
              <a:t>Giá</a:t>
            </a:r>
            <a:r>
              <a:rPr dirty="0" sz="800" spc="-20">
                <a:solidFill>
                  <a:srgbClr val="C2B19F"/>
                </a:solidFill>
                <a:latin typeface="Arial"/>
                <a:cs typeface="Arial"/>
              </a:rPr>
              <a:t> từ:</a:t>
            </a:r>
            <a:r>
              <a:rPr dirty="0" sz="800" spc="-10">
                <a:solidFill>
                  <a:srgbClr val="C2B19F"/>
                </a:solidFill>
                <a:latin typeface="Arial"/>
                <a:cs typeface="Arial"/>
              </a:rPr>
              <a:t> </a:t>
            </a:r>
            <a:r>
              <a:rPr dirty="0" sz="800" spc="-10">
                <a:solidFill>
                  <a:srgbClr val="E5D7C6"/>
                </a:solidFill>
                <a:latin typeface="Arial"/>
                <a:cs typeface="Arial"/>
              </a:rPr>
              <a:t>76.000.000</a:t>
            </a:r>
            <a:endParaRPr sz="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6857999"/>
                </a:lnTo>
                <a:lnTo>
                  <a:pt x="12192000" y="6857999"/>
                </a:lnTo>
                <a:lnTo>
                  <a:pt x="12192000" y="0"/>
                </a:lnTo>
                <a:close/>
              </a:path>
            </a:pathLst>
          </a:custGeom>
          <a:solidFill>
            <a:srgbClr val="F5EEE7"/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3" name="object 3" descr=""/>
          <p:cNvGrpSpPr/>
          <p:nvPr/>
        </p:nvGrpSpPr>
        <p:grpSpPr>
          <a:xfrm>
            <a:off x="1438973" y="254444"/>
            <a:ext cx="3766820" cy="6604000"/>
            <a:chOff x="1438973" y="254444"/>
            <a:chExt cx="3766820" cy="6604000"/>
          </a:xfrm>
        </p:grpSpPr>
        <p:sp>
          <p:nvSpPr>
            <p:cNvPr id="4" name="object 4" descr=""/>
            <p:cNvSpPr/>
            <p:nvPr/>
          </p:nvSpPr>
          <p:spPr>
            <a:xfrm>
              <a:off x="1438973" y="254444"/>
              <a:ext cx="3766820" cy="6604000"/>
            </a:xfrm>
            <a:custGeom>
              <a:avLst/>
              <a:gdLst/>
              <a:ahLst/>
              <a:cxnLst/>
              <a:rect l="l" t="t" r="r" b="b"/>
              <a:pathLst>
                <a:path w="3766820" h="6604000">
                  <a:moveTo>
                    <a:pt x="3766375" y="0"/>
                  </a:moveTo>
                  <a:lnTo>
                    <a:pt x="0" y="0"/>
                  </a:lnTo>
                  <a:lnTo>
                    <a:pt x="0" y="6603555"/>
                  </a:lnTo>
                  <a:lnTo>
                    <a:pt x="3766375" y="6603555"/>
                  </a:lnTo>
                  <a:lnTo>
                    <a:pt x="3766375" y="0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5" name="object 5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390190" y="2610002"/>
              <a:ext cx="1876568" cy="2025827"/>
            </a:xfrm>
            <a:prstGeom prst="rect">
              <a:avLst/>
            </a:prstGeom>
          </p:spPr>
        </p:pic>
      </p:grpSp>
      <p:pic>
        <p:nvPicPr>
          <p:cNvPr id="6" name="object 6" descr="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682511" y="0"/>
            <a:ext cx="4572000" cy="6857999"/>
          </a:xfrm>
          <a:prstGeom prst="rect">
            <a:avLst/>
          </a:prstGeom>
        </p:spPr>
      </p:pic>
      <p:sp>
        <p:nvSpPr>
          <p:cNvPr id="7" name="object 7" descr=""/>
          <p:cNvSpPr txBox="1"/>
          <p:nvPr/>
        </p:nvSpPr>
        <p:spPr>
          <a:xfrm>
            <a:off x="2468930" y="672083"/>
            <a:ext cx="1718945" cy="1770380"/>
          </a:xfrm>
          <a:prstGeom prst="rect">
            <a:avLst/>
          </a:prstGeom>
        </p:spPr>
        <p:txBody>
          <a:bodyPr wrap="square" lIns="0" tIns="67310" rIns="0" bIns="0" rtlCol="0" vert="horz">
            <a:spAutoFit/>
          </a:bodyPr>
          <a:lstStyle/>
          <a:p>
            <a:pPr marL="241300">
              <a:lnSpc>
                <a:spcPct val="100000"/>
              </a:lnSpc>
              <a:spcBef>
                <a:spcPts val="530"/>
              </a:spcBef>
            </a:pPr>
            <a:r>
              <a:rPr dirty="0" sz="4400" spc="-25" b="1">
                <a:solidFill>
                  <a:srgbClr val="5E5B62"/>
                </a:solidFill>
                <a:latin typeface="Arial"/>
                <a:cs typeface="Arial"/>
              </a:rPr>
              <a:t>CNC</a:t>
            </a:r>
            <a:endParaRPr sz="4400">
              <a:latin typeface="Arial"/>
              <a:cs typeface="Arial"/>
            </a:endParaRPr>
          </a:p>
          <a:p>
            <a:pPr algn="just" marL="12700" marR="5080">
              <a:lnSpc>
                <a:spcPct val="100000"/>
              </a:lnSpc>
              <a:spcBef>
                <a:spcPts val="110"/>
              </a:spcBef>
            </a:pPr>
            <a:r>
              <a:rPr dirty="0" sz="1100">
                <a:latin typeface="Arial"/>
                <a:cs typeface="Arial"/>
              </a:rPr>
              <a:t>TÔT</a:t>
            </a:r>
            <a:r>
              <a:rPr dirty="0" sz="1100" spc="175">
                <a:latin typeface="Arial"/>
                <a:cs typeface="Arial"/>
              </a:rPr>
              <a:t> </a:t>
            </a:r>
            <a:r>
              <a:rPr dirty="0" sz="1100">
                <a:latin typeface="Arial"/>
                <a:cs typeface="Arial"/>
              </a:rPr>
              <a:t>mang</a:t>
            </a:r>
            <a:r>
              <a:rPr dirty="0" sz="1100" spc="215">
                <a:latin typeface="Arial"/>
                <a:cs typeface="Arial"/>
              </a:rPr>
              <a:t> </a:t>
            </a:r>
            <a:r>
              <a:rPr dirty="0" sz="1100">
                <a:latin typeface="Arial"/>
                <a:cs typeface="Arial"/>
              </a:rPr>
              <a:t>đến</a:t>
            </a:r>
            <a:r>
              <a:rPr dirty="0" sz="1100" spc="235">
                <a:latin typeface="Arial"/>
                <a:cs typeface="Arial"/>
              </a:rPr>
              <a:t> </a:t>
            </a:r>
            <a:r>
              <a:rPr dirty="0" sz="1100">
                <a:latin typeface="Arial"/>
                <a:cs typeface="Arial"/>
              </a:rPr>
              <a:t>giải</a:t>
            </a:r>
            <a:r>
              <a:rPr dirty="0" sz="1100" spc="225">
                <a:latin typeface="Arial"/>
                <a:cs typeface="Arial"/>
              </a:rPr>
              <a:t> </a:t>
            </a:r>
            <a:r>
              <a:rPr dirty="0" sz="1100" spc="-20">
                <a:latin typeface="Arial"/>
                <a:cs typeface="Arial"/>
              </a:rPr>
              <a:t>pháp </a:t>
            </a:r>
            <a:r>
              <a:rPr dirty="0" sz="1100" spc="50">
                <a:latin typeface="Arial"/>
                <a:cs typeface="Arial"/>
              </a:rPr>
              <a:t>dập</a:t>
            </a:r>
            <a:r>
              <a:rPr dirty="0" sz="1100" spc="95">
                <a:latin typeface="Arial"/>
                <a:cs typeface="Arial"/>
              </a:rPr>
              <a:t> </a:t>
            </a:r>
            <a:r>
              <a:rPr dirty="0" sz="1100">
                <a:latin typeface="Arial"/>
                <a:cs typeface="Arial"/>
              </a:rPr>
              <a:t>vân</a:t>
            </a:r>
            <a:r>
              <a:rPr dirty="0" sz="1100" spc="95">
                <a:latin typeface="Arial"/>
                <a:cs typeface="Arial"/>
              </a:rPr>
              <a:t> </a:t>
            </a:r>
            <a:r>
              <a:rPr dirty="0" sz="1100">
                <a:latin typeface="Arial"/>
                <a:cs typeface="Arial"/>
              </a:rPr>
              <a:t>CNC</a:t>
            </a:r>
            <a:r>
              <a:rPr dirty="0" sz="1100" spc="95">
                <a:latin typeface="Arial"/>
                <a:cs typeface="Arial"/>
              </a:rPr>
              <a:t> </a:t>
            </a:r>
            <a:r>
              <a:rPr dirty="0" sz="1100">
                <a:latin typeface="Arial"/>
                <a:cs typeface="Arial"/>
              </a:rPr>
              <a:t>trên</a:t>
            </a:r>
            <a:r>
              <a:rPr dirty="0" sz="1100" spc="95">
                <a:latin typeface="Arial"/>
                <a:cs typeface="Arial"/>
              </a:rPr>
              <a:t> </a:t>
            </a:r>
            <a:r>
              <a:rPr dirty="0" sz="1100">
                <a:latin typeface="Arial"/>
                <a:cs typeface="Arial"/>
              </a:rPr>
              <a:t>bề</a:t>
            </a:r>
            <a:r>
              <a:rPr dirty="0" sz="1100" spc="85">
                <a:latin typeface="Arial"/>
                <a:cs typeface="Arial"/>
              </a:rPr>
              <a:t> </a:t>
            </a:r>
            <a:r>
              <a:rPr dirty="0" sz="1100" spc="-25">
                <a:latin typeface="Arial"/>
                <a:cs typeface="Arial"/>
              </a:rPr>
              <a:t>mặt </a:t>
            </a:r>
            <a:r>
              <a:rPr dirty="0" sz="1100">
                <a:latin typeface="Arial"/>
                <a:cs typeface="Arial"/>
              </a:rPr>
              <a:t>tủ</a:t>
            </a:r>
            <a:r>
              <a:rPr dirty="0" sz="1100" spc="170">
                <a:latin typeface="Arial"/>
                <a:cs typeface="Arial"/>
              </a:rPr>
              <a:t>  </a:t>
            </a:r>
            <a:r>
              <a:rPr dirty="0" sz="1100">
                <a:latin typeface="Arial"/>
                <a:cs typeface="Arial"/>
              </a:rPr>
              <a:t>bếp</a:t>
            </a:r>
            <a:r>
              <a:rPr dirty="0" sz="1100" spc="165">
                <a:latin typeface="Arial"/>
                <a:cs typeface="Arial"/>
              </a:rPr>
              <a:t>  </a:t>
            </a:r>
            <a:r>
              <a:rPr dirty="0" sz="1100">
                <a:latin typeface="Arial"/>
                <a:cs typeface="Arial"/>
              </a:rPr>
              <a:t>bằng</a:t>
            </a:r>
            <a:r>
              <a:rPr dirty="0" sz="1100" spc="180">
                <a:latin typeface="Arial"/>
                <a:cs typeface="Arial"/>
              </a:rPr>
              <a:t>  </a:t>
            </a:r>
            <a:r>
              <a:rPr dirty="0" sz="1100">
                <a:latin typeface="Arial"/>
                <a:cs typeface="Arial"/>
              </a:rPr>
              <a:t>máy</a:t>
            </a:r>
            <a:r>
              <a:rPr dirty="0" sz="1100" spc="170">
                <a:latin typeface="Arial"/>
                <a:cs typeface="Arial"/>
              </a:rPr>
              <a:t>  </a:t>
            </a:r>
            <a:r>
              <a:rPr dirty="0" sz="1100" spc="-25">
                <a:latin typeface="Arial"/>
                <a:cs typeface="Arial"/>
              </a:rPr>
              <a:t>móc </a:t>
            </a:r>
            <a:r>
              <a:rPr dirty="0" sz="1100">
                <a:latin typeface="Arial"/>
                <a:cs typeface="Arial"/>
              </a:rPr>
              <a:t>công</a:t>
            </a:r>
            <a:r>
              <a:rPr dirty="0" sz="1100" spc="315">
                <a:latin typeface="Arial"/>
                <a:cs typeface="Arial"/>
              </a:rPr>
              <a:t> </a:t>
            </a:r>
            <a:r>
              <a:rPr dirty="0" sz="1100">
                <a:latin typeface="Arial"/>
                <a:cs typeface="Arial"/>
              </a:rPr>
              <a:t>nghệ</a:t>
            </a:r>
            <a:r>
              <a:rPr dirty="0" sz="1100" spc="330">
                <a:latin typeface="Arial"/>
                <a:cs typeface="Arial"/>
              </a:rPr>
              <a:t> </a:t>
            </a:r>
            <a:r>
              <a:rPr dirty="0" sz="1100">
                <a:latin typeface="Arial"/>
                <a:cs typeface="Arial"/>
              </a:rPr>
              <a:t>cao</a:t>
            </a:r>
            <a:r>
              <a:rPr dirty="0" sz="1100" spc="330">
                <a:latin typeface="Arial"/>
                <a:cs typeface="Arial"/>
              </a:rPr>
              <a:t> </a:t>
            </a:r>
            <a:r>
              <a:rPr dirty="0" sz="1100">
                <a:latin typeface="Arial"/>
                <a:cs typeface="Arial"/>
              </a:rPr>
              <a:t>nhằm</a:t>
            </a:r>
            <a:r>
              <a:rPr dirty="0" sz="1100" spc="325">
                <a:latin typeface="Arial"/>
                <a:cs typeface="Arial"/>
              </a:rPr>
              <a:t> </a:t>
            </a:r>
            <a:r>
              <a:rPr dirty="0" sz="1100" spc="25">
                <a:latin typeface="Arial"/>
                <a:cs typeface="Arial"/>
              </a:rPr>
              <a:t>đa </a:t>
            </a:r>
            <a:r>
              <a:rPr dirty="0" sz="1100">
                <a:latin typeface="Arial"/>
                <a:cs typeface="Arial"/>
              </a:rPr>
              <a:t>dạng</a:t>
            </a:r>
            <a:r>
              <a:rPr dirty="0" sz="1100" spc="475">
                <a:latin typeface="Arial"/>
                <a:cs typeface="Arial"/>
              </a:rPr>
              <a:t> </a:t>
            </a:r>
            <a:r>
              <a:rPr dirty="0" sz="1100">
                <a:latin typeface="Arial"/>
                <a:cs typeface="Arial"/>
              </a:rPr>
              <a:t>hoá</a:t>
            </a:r>
            <a:r>
              <a:rPr dirty="0" sz="1100" spc="480">
                <a:latin typeface="Arial"/>
                <a:cs typeface="Arial"/>
              </a:rPr>
              <a:t> </a:t>
            </a:r>
            <a:r>
              <a:rPr dirty="0" sz="1100">
                <a:latin typeface="Arial"/>
                <a:cs typeface="Arial"/>
              </a:rPr>
              <a:t>lựa</a:t>
            </a:r>
            <a:r>
              <a:rPr dirty="0" sz="1100" spc="470">
                <a:latin typeface="Arial"/>
                <a:cs typeface="Arial"/>
              </a:rPr>
              <a:t> </a:t>
            </a:r>
            <a:r>
              <a:rPr dirty="0" sz="1100">
                <a:latin typeface="Arial"/>
                <a:cs typeface="Arial"/>
              </a:rPr>
              <a:t>chọn</a:t>
            </a:r>
            <a:r>
              <a:rPr dirty="0" sz="1100" spc="480">
                <a:latin typeface="Arial"/>
                <a:cs typeface="Arial"/>
              </a:rPr>
              <a:t> </a:t>
            </a:r>
            <a:r>
              <a:rPr dirty="0" sz="1100" spc="-25">
                <a:latin typeface="Arial"/>
                <a:cs typeface="Arial"/>
              </a:rPr>
              <a:t>cho </a:t>
            </a:r>
            <a:r>
              <a:rPr dirty="0" sz="1100">
                <a:latin typeface="Arial"/>
                <a:cs typeface="Arial"/>
              </a:rPr>
              <a:t>khách</a:t>
            </a:r>
            <a:r>
              <a:rPr dirty="0" sz="1100" spc="60">
                <a:latin typeface="Arial"/>
                <a:cs typeface="Arial"/>
              </a:rPr>
              <a:t> </a:t>
            </a:r>
            <a:r>
              <a:rPr dirty="0" sz="1100" spc="-10">
                <a:latin typeface="Arial"/>
                <a:cs typeface="Arial"/>
              </a:rPr>
              <a:t>hàng.</a:t>
            </a:r>
            <a:endParaRPr sz="1100">
              <a:latin typeface="Arial"/>
              <a:cs typeface="Arial"/>
            </a:endParaRPr>
          </a:p>
        </p:txBody>
      </p:sp>
      <p:grpSp>
        <p:nvGrpSpPr>
          <p:cNvPr id="8" name="object 8" descr=""/>
          <p:cNvGrpSpPr/>
          <p:nvPr/>
        </p:nvGrpSpPr>
        <p:grpSpPr>
          <a:xfrm>
            <a:off x="841247" y="5437632"/>
            <a:ext cx="4605655" cy="680085"/>
            <a:chOff x="841247" y="5437632"/>
            <a:chExt cx="4605655" cy="680085"/>
          </a:xfrm>
        </p:grpSpPr>
        <p:pic>
          <p:nvPicPr>
            <p:cNvPr id="9" name="object 9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41247" y="5437632"/>
              <a:ext cx="679704" cy="676656"/>
            </a:xfrm>
            <a:prstGeom prst="rect">
              <a:avLst/>
            </a:prstGeom>
          </p:spPr>
        </p:pic>
        <p:pic>
          <p:nvPicPr>
            <p:cNvPr id="10" name="object 10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822703" y="5437632"/>
              <a:ext cx="679704" cy="676656"/>
            </a:xfrm>
            <a:prstGeom prst="rect">
              <a:avLst/>
            </a:prstGeom>
          </p:spPr>
        </p:pic>
        <p:pic>
          <p:nvPicPr>
            <p:cNvPr id="11" name="object 11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807208" y="5437632"/>
              <a:ext cx="676656" cy="676656"/>
            </a:xfrm>
            <a:prstGeom prst="rect">
              <a:avLst/>
            </a:prstGeom>
          </p:spPr>
        </p:pic>
        <p:pic>
          <p:nvPicPr>
            <p:cNvPr id="12" name="object 12" descr="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3788663" y="5437632"/>
              <a:ext cx="676656" cy="679704"/>
            </a:xfrm>
            <a:prstGeom prst="rect">
              <a:avLst/>
            </a:prstGeom>
          </p:spPr>
        </p:pic>
        <p:pic>
          <p:nvPicPr>
            <p:cNvPr id="13" name="object 13" descr="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4770119" y="5437632"/>
              <a:ext cx="676655" cy="676656"/>
            </a:xfrm>
            <a:prstGeom prst="rect">
              <a:avLst/>
            </a:prstGeom>
          </p:spPr>
        </p:pic>
      </p:grpSp>
      <p:sp>
        <p:nvSpPr>
          <p:cNvPr id="14" name="object 14" descr=""/>
          <p:cNvSpPr txBox="1"/>
          <p:nvPr/>
        </p:nvSpPr>
        <p:spPr>
          <a:xfrm>
            <a:off x="985335" y="6202680"/>
            <a:ext cx="365760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80">
                <a:latin typeface="Arial"/>
                <a:cs typeface="Arial"/>
              </a:rPr>
              <a:t>CNC1</a:t>
            </a:r>
            <a:endParaRPr sz="1100">
              <a:latin typeface="Arial"/>
              <a:cs typeface="Arial"/>
            </a:endParaRPr>
          </a:p>
        </p:txBody>
      </p:sp>
      <p:sp>
        <p:nvSpPr>
          <p:cNvPr id="15" name="object 15" descr=""/>
          <p:cNvSpPr txBox="1"/>
          <p:nvPr/>
        </p:nvSpPr>
        <p:spPr>
          <a:xfrm>
            <a:off x="1937639" y="6202680"/>
            <a:ext cx="388620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35">
                <a:latin typeface="Arial"/>
                <a:cs typeface="Arial"/>
              </a:rPr>
              <a:t>CNC2</a:t>
            </a:r>
            <a:endParaRPr sz="1100">
              <a:latin typeface="Arial"/>
              <a:cs typeface="Arial"/>
            </a:endParaRPr>
          </a:p>
        </p:txBody>
      </p:sp>
      <p:sp>
        <p:nvSpPr>
          <p:cNvPr id="16" name="object 16" descr=""/>
          <p:cNvSpPr txBox="1"/>
          <p:nvPr/>
        </p:nvSpPr>
        <p:spPr>
          <a:xfrm>
            <a:off x="2919768" y="6202680"/>
            <a:ext cx="389255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30">
                <a:latin typeface="Arial"/>
                <a:cs typeface="Arial"/>
              </a:rPr>
              <a:t>CNC3</a:t>
            </a:r>
            <a:endParaRPr sz="1100">
              <a:latin typeface="Arial"/>
              <a:cs typeface="Arial"/>
            </a:endParaRPr>
          </a:p>
        </p:txBody>
      </p:sp>
      <p:sp>
        <p:nvSpPr>
          <p:cNvPr id="17" name="object 17" descr=""/>
          <p:cNvSpPr txBox="1"/>
          <p:nvPr/>
        </p:nvSpPr>
        <p:spPr>
          <a:xfrm>
            <a:off x="3901884" y="6202680"/>
            <a:ext cx="396240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20">
                <a:latin typeface="Arial"/>
                <a:cs typeface="Arial"/>
              </a:rPr>
              <a:t>CNC4</a:t>
            </a:r>
            <a:endParaRPr sz="1100">
              <a:latin typeface="Arial"/>
              <a:cs typeface="Arial"/>
            </a:endParaRPr>
          </a:p>
        </p:txBody>
      </p:sp>
      <p:sp>
        <p:nvSpPr>
          <p:cNvPr id="18" name="object 18" descr=""/>
          <p:cNvSpPr txBox="1"/>
          <p:nvPr/>
        </p:nvSpPr>
        <p:spPr>
          <a:xfrm>
            <a:off x="4884013" y="6202680"/>
            <a:ext cx="394335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20">
                <a:latin typeface="Arial"/>
                <a:cs typeface="Arial"/>
              </a:rPr>
              <a:t>CNC5</a:t>
            </a:r>
            <a:endParaRPr sz="11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6857999"/>
                </a:lnTo>
                <a:lnTo>
                  <a:pt x="12192000" y="6857999"/>
                </a:lnTo>
                <a:lnTo>
                  <a:pt x="12192000" y="0"/>
                </a:lnTo>
                <a:close/>
              </a:path>
            </a:pathLst>
          </a:custGeom>
          <a:solidFill>
            <a:srgbClr val="F5EEE7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3" name="object 3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026152" y="0"/>
            <a:ext cx="2340863" cy="5373624"/>
          </a:xfrm>
          <a:prstGeom prst="rect">
            <a:avLst/>
          </a:prstGeom>
        </p:spPr>
      </p:pic>
      <p:pic>
        <p:nvPicPr>
          <p:cNvPr id="4" name="object 4" descr="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9853129" y="0"/>
            <a:ext cx="2338831" cy="5372100"/>
          </a:xfrm>
          <a:prstGeom prst="rect">
            <a:avLst/>
          </a:prstGeom>
        </p:spPr>
      </p:pic>
      <p:pic>
        <p:nvPicPr>
          <p:cNvPr id="5" name="object 5" descr="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2615120" y="0"/>
            <a:ext cx="2327554" cy="5372100"/>
          </a:xfrm>
          <a:prstGeom prst="rect">
            <a:avLst/>
          </a:prstGeom>
        </p:spPr>
      </p:pic>
      <p:pic>
        <p:nvPicPr>
          <p:cNvPr id="6" name="object 6" descr="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0" y="0"/>
            <a:ext cx="2528595" cy="5372100"/>
          </a:xfrm>
          <a:prstGeom prst="rect">
            <a:avLst/>
          </a:prstGeom>
        </p:spPr>
      </p:pic>
      <p:pic>
        <p:nvPicPr>
          <p:cNvPr id="7" name="object 7" descr="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7451597" y="0"/>
            <a:ext cx="2295334" cy="5372100"/>
          </a:xfrm>
          <a:prstGeom prst="rect">
            <a:avLst/>
          </a:prstGeom>
        </p:spPr>
      </p:pic>
      <p:pic>
        <p:nvPicPr>
          <p:cNvPr id="8" name="object 8" descr="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1130564" y="5752127"/>
            <a:ext cx="720511" cy="719924"/>
          </a:xfrm>
          <a:prstGeom prst="rect">
            <a:avLst/>
          </a:prstGeom>
        </p:spPr>
      </p:pic>
      <p:sp>
        <p:nvSpPr>
          <p:cNvPr id="9" name="object 9" descr=""/>
          <p:cNvSpPr txBox="1"/>
          <p:nvPr/>
        </p:nvSpPr>
        <p:spPr>
          <a:xfrm>
            <a:off x="1277277" y="6565392"/>
            <a:ext cx="365760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80">
                <a:latin typeface="Arial"/>
                <a:cs typeface="Arial"/>
              </a:rPr>
              <a:t>CNC1</a:t>
            </a:r>
            <a:endParaRPr sz="1100">
              <a:latin typeface="Arial"/>
              <a:cs typeface="Arial"/>
            </a:endParaRPr>
          </a:p>
        </p:txBody>
      </p:sp>
      <p:pic>
        <p:nvPicPr>
          <p:cNvPr id="10" name="object 10" descr="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3461042" y="5752128"/>
            <a:ext cx="719924" cy="720515"/>
          </a:xfrm>
          <a:prstGeom prst="rect">
            <a:avLst/>
          </a:prstGeom>
        </p:spPr>
      </p:pic>
      <p:sp>
        <p:nvSpPr>
          <p:cNvPr id="11" name="object 11" descr=""/>
          <p:cNvSpPr txBox="1"/>
          <p:nvPr/>
        </p:nvSpPr>
        <p:spPr>
          <a:xfrm>
            <a:off x="3575659" y="6565392"/>
            <a:ext cx="388620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35">
                <a:latin typeface="Arial"/>
                <a:cs typeface="Arial"/>
              </a:rPr>
              <a:t>CNC2</a:t>
            </a:r>
            <a:endParaRPr sz="1100">
              <a:latin typeface="Arial"/>
              <a:cs typeface="Arial"/>
            </a:endParaRPr>
          </a:p>
        </p:txBody>
      </p:sp>
      <p:pic>
        <p:nvPicPr>
          <p:cNvPr id="12" name="object 12" descr="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5790933" y="5752128"/>
            <a:ext cx="719924" cy="720515"/>
          </a:xfrm>
          <a:prstGeom prst="rect">
            <a:avLst/>
          </a:prstGeom>
        </p:spPr>
      </p:pic>
      <p:sp>
        <p:nvSpPr>
          <p:cNvPr id="13" name="object 13" descr=""/>
          <p:cNvSpPr txBox="1"/>
          <p:nvPr/>
        </p:nvSpPr>
        <p:spPr>
          <a:xfrm>
            <a:off x="5905550" y="6565392"/>
            <a:ext cx="389255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30">
                <a:latin typeface="Arial"/>
                <a:cs typeface="Arial"/>
              </a:rPr>
              <a:t>CNC3</a:t>
            </a:r>
            <a:endParaRPr sz="1100">
              <a:latin typeface="Arial"/>
              <a:cs typeface="Arial"/>
            </a:endParaRPr>
          </a:p>
        </p:txBody>
      </p:sp>
      <p:pic>
        <p:nvPicPr>
          <p:cNvPr id="14" name="object 14" descr="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8120812" y="5752127"/>
            <a:ext cx="719924" cy="720517"/>
          </a:xfrm>
          <a:prstGeom prst="rect">
            <a:avLst/>
          </a:prstGeom>
        </p:spPr>
      </p:pic>
      <p:sp>
        <p:nvSpPr>
          <p:cNvPr id="15" name="object 15" descr=""/>
          <p:cNvSpPr txBox="1"/>
          <p:nvPr/>
        </p:nvSpPr>
        <p:spPr>
          <a:xfrm>
            <a:off x="8235733" y="6565392"/>
            <a:ext cx="396240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20">
                <a:latin typeface="Arial"/>
                <a:cs typeface="Arial"/>
              </a:rPr>
              <a:t>CNC4</a:t>
            </a:r>
            <a:endParaRPr sz="1100">
              <a:latin typeface="Arial"/>
              <a:cs typeface="Arial"/>
            </a:endParaRPr>
          </a:p>
        </p:txBody>
      </p:sp>
      <p:pic>
        <p:nvPicPr>
          <p:cNvPr id="16" name="object 16" descr="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10450703" y="5752128"/>
            <a:ext cx="720509" cy="719927"/>
          </a:xfrm>
          <a:prstGeom prst="rect">
            <a:avLst/>
          </a:prstGeom>
        </p:spPr>
      </p:pic>
      <p:sp>
        <p:nvSpPr>
          <p:cNvPr id="17" name="object 17" descr=""/>
          <p:cNvSpPr txBox="1"/>
          <p:nvPr/>
        </p:nvSpPr>
        <p:spPr>
          <a:xfrm>
            <a:off x="10566209" y="6565392"/>
            <a:ext cx="394335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20">
                <a:latin typeface="Arial"/>
                <a:cs typeface="Arial"/>
              </a:rPr>
              <a:t>CNC5</a:t>
            </a:r>
            <a:endParaRPr sz="11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8370861" y="0"/>
            <a:ext cx="3558540" cy="6114415"/>
            <a:chOff x="8370861" y="0"/>
            <a:chExt cx="3558540" cy="6114415"/>
          </a:xfrm>
        </p:grpSpPr>
        <p:sp>
          <p:nvSpPr>
            <p:cNvPr id="3" name="object 3" descr=""/>
            <p:cNvSpPr/>
            <p:nvPr/>
          </p:nvSpPr>
          <p:spPr>
            <a:xfrm>
              <a:off x="8370861" y="0"/>
              <a:ext cx="3558540" cy="5065395"/>
            </a:xfrm>
            <a:custGeom>
              <a:avLst/>
              <a:gdLst/>
              <a:ahLst/>
              <a:cxnLst/>
              <a:rect l="l" t="t" r="r" b="b"/>
              <a:pathLst>
                <a:path w="3558540" h="5065395">
                  <a:moveTo>
                    <a:pt x="3558133" y="0"/>
                  </a:moveTo>
                  <a:lnTo>
                    <a:pt x="0" y="0"/>
                  </a:lnTo>
                  <a:lnTo>
                    <a:pt x="0" y="5065293"/>
                  </a:lnTo>
                  <a:lnTo>
                    <a:pt x="3558133" y="5065293"/>
                  </a:lnTo>
                  <a:lnTo>
                    <a:pt x="3558133" y="0"/>
                  </a:lnTo>
                  <a:close/>
                </a:path>
              </a:pathLst>
            </a:custGeom>
            <a:solidFill>
              <a:srgbClr val="EFEFEA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4" name="object 4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8767533" y="2164261"/>
              <a:ext cx="2764790" cy="3949700"/>
            </a:xfrm>
            <a:prstGeom prst="rect">
              <a:avLst/>
            </a:prstGeom>
          </p:spPr>
        </p:pic>
      </p:grpSp>
      <p:sp>
        <p:nvSpPr>
          <p:cNvPr id="5" name="object 5" descr=""/>
          <p:cNvSpPr txBox="1"/>
          <p:nvPr/>
        </p:nvSpPr>
        <p:spPr>
          <a:xfrm>
            <a:off x="6128854" y="2249931"/>
            <a:ext cx="958215" cy="2692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600" spc="35">
                <a:solidFill>
                  <a:srgbClr val="72533E"/>
                </a:solidFill>
                <a:latin typeface="Arial"/>
                <a:cs typeface="Arial"/>
              </a:rPr>
              <a:t>Melamine</a:t>
            </a:r>
            <a:endParaRPr sz="1600">
              <a:latin typeface="Arial"/>
              <a:cs typeface="Arial"/>
            </a:endParaRPr>
          </a:p>
        </p:txBody>
      </p:sp>
      <p:sp>
        <p:nvSpPr>
          <p:cNvPr id="6" name="object 6" descr=""/>
          <p:cNvSpPr txBox="1"/>
          <p:nvPr/>
        </p:nvSpPr>
        <p:spPr>
          <a:xfrm>
            <a:off x="6225768" y="655828"/>
            <a:ext cx="672465" cy="2692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600" spc="-10">
                <a:solidFill>
                  <a:srgbClr val="72533E"/>
                </a:solidFill>
                <a:latin typeface="Arial"/>
                <a:cs typeface="Arial"/>
              </a:rPr>
              <a:t>Veneer</a:t>
            </a:r>
            <a:endParaRPr sz="1600">
              <a:latin typeface="Arial"/>
              <a:cs typeface="Arial"/>
            </a:endParaRPr>
          </a:p>
        </p:txBody>
      </p:sp>
      <p:sp>
        <p:nvSpPr>
          <p:cNvPr id="7" name="object 7" descr=""/>
          <p:cNvSpPr txBox="1"/>
          <p:nvPr/>
        </p:nvSpPr>
        <p:spPr>
          <a:xfrm>
            <a:off x="8846273" y="1094232"/>
            <a:ext cx="2606675" cy="525780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algn="just" marL="12700" marR="5080">
              <a:lnSpc>
                <a:spcPct val="99100"/>
              </a:lnSpc>
              <a:spcBef>
                <a:spcPts val="110"/>
              </a:spcBef>
            </a:pPr>
            <a:r>
              <a:rPr dirty="0" sz="1100">
                <a:latin typeface="Arial"/>
                <a:cs typeface="Arial"/>
              </a:rPr>
              <a:t>Chất</a:t>
            </a:r>
            <a:r>
              <a:rPr dirty="0" sz="1100" spc="100">
                <a:latin typeface="Arial"/>
                <a:cs typeface="Arial"/>
              </a:rPr>
              <a:t> </a:t>
            </a:r>
            <a:r>
              <a:rPr dirty="0" sz="1100">
                <a:latin typeface="Arial"/>
                <a:cs typeface="Arial"/>
              </a:rPr>
              <a:t>liệu</a:t>
            </a:r>
            <a:r>
              <a:rPr dirty="0" sz="1100" spc="105">
                <a:latin typeface="Arial"/>
                <a:cs typeface="Arial"/>
              </a:rPr>
              <a:t> </a:t>
            </a:r>
            <a:r>
              <a:rPr dirty="0" sz="1100">
                <a:latin typeface="Arial"/>
                <a:cs typeface="Arial"/>
              </a:rPr>
              <a:t>bề</a:t>
            </a:r>
            <a:r>
              <a:rPr dirty="0" sz="1100" spc="100">
                <a:latin typeface="Arial"/>
                <a:cs typeface="Arial"/>
              </a:rPr>
              <a:t> </a:t>
            </a:r>
            <a:r>
              <a:rPr dirty="0" sz="1100" spc="50">
                <a:latin typeface="Arial"/>
                <a:cs typeface="Arial"/>
              </a:rPr>
              <a:t>mặt</a:t>
            </a:r>
            <a:r>
              <a:rPr dirty="0" sz="1100" spc="100">
                <a:latin typeface="Arial"/>
                <a:cs typeface="Arial"/>
              </a:rPr>
              <a:t> </a:t>
            </a:r>
            <a:r>
              <a:rPr dirty="0" sz="1100" spc="50">
                <a:latin typeface="Arial"/>
                <a:cs typeface="Arial"/>
              </a:rPr>
              <a:t>đa</a:t>
            </a:r>
            <a:r>
              <a:rPr dirty="0" sz="1100" spc="110">
                <a:latin typeface="Arial"/>
                <a:cs typeface="Arial"/>
              </a:rPr>
              <a:t> </a:t>
            </a:r>
            <a:r>
              <a:rPr dirty="0" sz="1100">
                <a:latin typeface="Arial"/>
                <a:cs typeface="Arial"/>
              </a:rPr>
              <a:t>dạng</a:t>
            </a:r>
            <a:r>
              <a:rPr dirty="0" sz="1100" spc="95">
                <a:latin typeface="Arial"/>
                <a:cs typeface="Arial"/>
              </a:rPr>
              <a:t> </a:t>
            </a:r>
            <a:r>
              <a:rPr dirty="0" sz="1100">
                <a:latin typeface="Arial"/>
                <a:cs typeface="Arial"/>
              </a:rPr>
              <a:t>từ</a:t>
            </a:r>
            <a:r>
              <a:rPr dirty="0" sz="1100" spc="105">
                <a:latin typeface="Arial"/>
                <a:cs typeface="Arial"/>
              </a:rPr>
              <a:t> </a:t>
            </a:r>
            <a:r>
              <a:rPr dirty="0" sz="1100" spc="-10">
                <a:latin typeface="Arial"/>
                <a:cs typeface="Arial"/>
              </a:rPr>
              <a:t>Melamine, </a:t>
            </a:r>
            <a:r>
              <a:rPr dirty="0" sz="1100">
                <a:latin typeface="Arial"/>
                <a:cs typeface="Arial"/>
              </a:rPr>
              <a:t>Laminate</a:t>
            </a:r>
            <a:r>
              <a:rPr dirty="0" sz="1100" spc="55">
                <a:latin typeface="Arial"/>
                <a:cs typeface="Arial"/>
              </a:rPr>
              <a:t> </a:t>
            </a:r>
            <a:r>
              <a:rPr dirty="0" sz="1100">
                <a:latin typeface="Arial"/>
                <a:cs typeface="Arial"/>
              </a:rPr>
              <a:t>đến</a:t>
            </a:r>
            <a:r>
              <a:rPr dirty="0" sz="1100" spc="60">
                <a:latin typeface="Arial"/>
                <a:cs typeface="Arial"/>
              </a:rPr>
              <a:t> </a:t>
            </a:r>
            <a:r>
              <a:rPr dirty="0" sz="1100" spc="-20">
                <a:latin typeface="Arial"/>
                <a:cs typeface="Arial"/>
              </a:rPr>
              <a:t>Veneer</a:t>
            </a:r>
            <a:r>
              <a:rPr dirty="0" sz="1100" spc="25">
                <a:latin typeface="Arial"/>
                <a:cs typeface="Arial"/>
              </a:rPr>
              <a:t> </a:t>
            </a:r>
            <a:r>
              <a:rPr dirty="0" sz="1100" spc="-35">
                <a:latin typeface="Arial"/>
                <a:cs typeface="Arial"/>
              </a:rPr>
              <a:t>được</a:t>
            </a:r>
            <a:r>
              <a:rPr dirty="0" sz="1100" spc="60">
                <a:latin typeface="Arial"/>
                <a:cs typeface="Arial"/>
              </a:rPr>
              <a:t> </a:t>
            </a:r>
            <a:r>
              <a:rPr dirty="0" sz="1100">
                <a:latin typeface="Arial"/>
                <a:cs typeface="Arial"/>
              </a:rPr>
              <a:t>cung</a:t>
            </a:r>
            <a:r>
              <a:rPr dirty="0" sz="1100" spc="65">
                <a:latin typeface="Arial"/>
                <a:cs typeface="Arial"/>
              </a:rPr>
              <a:t> </a:t>
            </a:r>
            <a:r>
              <a:rPr dirty="0" sz="1100">
                <a:latin typeface="Arial"/>
                <a:cs typeface="Arial"/>
              </a:rPr>
              <a:t>cấp</a:t>
            </a:r>
            <a:r>
              <a:rPr dirty="0" sz="1100" spc="65">
                <a:latin typeface="Arial"/>
                <a:cs typeface="Arial"/>
              </a:rPr>
              <a:t> </a:t>
            </a:r>
            <a:r>
              <a:rPr dirty="0" sz="1100" spc="-25">
                <a:latin typeface="Arial"/>
                <a:cs typeface="Arial"/>
              </a:rPr>
              <a:t>bởi </a:t>
            </a:r>
            <a:r>
              <a:rPr dirty="0" sz="1100" spc="-10">
                <a:latin typeface="Arial"/>
                <a:cs typeface="Arial"/>
              </a:rPr>
              <a:t>thương</a:t>
            </a:r>
            <a:r>
              <a:rPr dirty="0" sz="1100" spc="-45">
                <a:latin typeface="Arial"/>
                <a:cs typeface="Arial"/>
              </a:rPr>
              <a:t> </a:t>
            </a:r>
            <a:r>
              <a:rPr dirty="0" sz="1100">
                <a:latin typeface="Arial"/>
                <a:cs typeface="Arial"/>
              </a:rPr>
              <a:t>hiệu</a:t>
            </a:r>
            <a:r>
              <a:rPr dirty="0" sz="1100" spc="-55">
                <a:latin typeface="Arial"/>
                <a:cs typeface="Arial"/>
              </a:rPr>
              <a:t> </a:t>
            </a:r>
            <a:r>
              <a:rPr dirty="0" sz="1100">
                <a:latin typeface="Arial"/>
                <a:cs typeface="Arial"/>
              </a:rPr>
              <a:t>An</a:t>
            </a:r>
            <a:r>
              <a:rPr dirty="0" sz="1100" spc="-30">
                <a:latin typeface="Arial"/>
                <a:cs typeface="Arial"/>
              </a:rPr>
              <a:t> </a:t>
            </a:r>
            <a:r>
              <a:rPr dirty="0" sz="1100" spc="-10">
                <a:latin typeface="Arial"/>
                <a:cs typeface="Arial"/>
              </a:rPr>
              <a:t>Cường.</a:t>
            </a:r>
            <a:endParaRPr sz="1100">
              <a:latin typeface="Arial"/>
              <a:cs typeface="Arial"/>
            </a:endParaRPr>
          </a:p>
        </p:txBody>
      </p:sp>
      <p:sp>
        <p:nvSpPr>
          <p:cNvPr id="8" name="object 8" descr=""/>
          <p:cNvSpPr txBox="1"/>
          <p:nvPr/>
        </p:nvSpPr>
        <p:spPr>
          <a:xfrm>
            <a:off x="8846273" y="1767840"/>
            <a:ext cx="2607310" cy="86677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algn="just" marL="12700" marR="5080">
              <a:lnSpc>
                <a:spcPct val="100499"/>
              </a:lnSpc>
              <a:spcBef>
                <a:spcPts val="90"/>
              </a:spcBef>
            </a:pPr>
            <a:r>
              <a:rPr dirty="0" sz="1100" spc="-25">
                <a:latin typeface="Arial"/>
                <a:cs typeface="Arial"/>
              </a:rPr>
              <a:t>Với</a:t>
            </a:r>
            <a:r>
              <a:rPr dirty="0" sz="1100" spc="120">
                <a:latin typeface="Arial"/>
                <a:cs typeface="Arial"/>
              </a:rPr>
              <a:t> </a:t>
            </a:r>
            <a:r>
              <a:rPr dirty="0" sz="1100">
                <a:latin typeface="Arial"/>
                <a:cs typeface="Arial"/>
              </a:rPr>
              <a:t>giải</a:t>
            </a:r>
            <a:r>
              <a:rPr dirty="0" sz="1100" spc="125">
                <a:latin typeface="Arial"/>
                <a:cs typeface="Arial"/>
              </a:rPr>
              <a:t> </a:t>
            </a:r>
            <a:r>
              <a:rPr dirty="0" sz="1100">
                <a:latin typeface="Arial"/>
                <a:cs typeface="Arial"/>
              </a:rPr>
              <a:t>pháp</a:t>
            </a:r>
            <a:r>
              <a:rPr dirty="0" sz="1100" spc="114">
                <a:latin typeface="Arial"/>
                <a:cs typeface="Arial"/>
              </a:rPr>
              <a:t> </a:t>
            </a:r>
            <a:r>
              <a:rPr dirty="0" sz="1100">
                <a:latin typeface="Arial"/>
                <a:cs typeface="Arial"/>
              </a:rPr>
              <a:t>sơn,</a:t>
            </a:r>
            <a:r>
              <a:rPr dirty="0" sz="1100" spc="120">
                <a:latin typeface="Arial"/>
                <a:cs typeface="Arial"/>
              </a:rPr>
              <a:t> </a:t>
            </a:r>
            <a:r>
              <a:rPr dirty="0" sz="1100" spc="-10">
                <a:latin typeface="Arial"/>
                <a:cs typeface="Arial"/>
              </a:rPr>
              <a:t>TÔT</a:t>
            </a:r>
            <a:r>
              <a:rPr dirty="0" sz="1100" spc="80">
                <a:latin typeface="Arial"/>
                <a:cs typeface="Arial"/>
              </a:rPr>
              <a:t> </a:t>
            </a:r>
            <a:r>
              <a:rPr dirty="0" sz="1100">
                <a:latin typeface="Arial"/>
                <a:cs typeface="Arial"/>
              </a:rPr>
              <a:t>xử</a:t>
            </a:r>
            <a:r>
              <a:rPr dirty="0" sz="1100" spc="130">
                <a:latin typeface="Arial"/>
                <a:cs typeface="Arial"/>
              </a:rPr>
              <a:t> </a:t>
            </a:r>
            <a:r>
              <a:rPr dirty="0" sz="1100">
                <a:latin typeface="Arial"/>
                <a:cs typeface="Arial"/>
              </a:rPr>
              <a:t>lý</a:t>
            </a:r>
            <a:r>
              <a:rPr dirty="0" sz="1100" spc="120">
                <a:latin typeface="Arial"/>
                <a:cs typeface="Arial"/>
              </a:rPr>
              <a:t> </a:t>
            </a:r>
            <a:r>
              <a:rPr dirty="0" sz="1100">
                <a:latin typeface="Arial"/>
                <a:cs typeface="Arial"/>
              </a:rPr>
              <a:t>tối</a:t>
            </a:r>
            <a:r>
              <a:rPr dirty="0" sz="1100" spc="120">
                <a:latin typeface="Arial"/>
                <a:cs typeface="Arial"/>
              </a:rPr>
              <a:t> </a:t>
            </a:r>
            <a:r>
              <a:rPr dirty="0" sz="1100">
                <a:latin typeface="Arial"/>
                <a:cs typeface="Arial"/>
              </a:rPr>
              <a:t>thiểu</a:t>
            </a:r>
            <a:r>
              <a:rPr dirty="0" sz="1100" spc="130">
                <a:latin typeface="Arial"/>
                <a:cs typeface="Arial"/>
              </a:rPr>
              <a:t> </a:t>
            </a:r>
            <a:r>
              <a:rPr dirty="0" sz="1100" spc="-50">
                <a:latin typeface="Arial"/>
                <a:cs typeface="Arial"/>
              </a:rPr>
              <a:t>3 </a:t>
            </a:r>
            <a:r>
              <a:rPr dirty="0" sz="1100">
                <a:latin typeface="Arial"/>
                <a:cs typeface="Arial"/>
              </a:rPr>
              <a:t>lớp</a:t>
            </a:r>
            <a:r>
              <a:rPr dirty="0" sz="1100" spc="55">
                <a:latin typeface="Arial"/>
                <a:cs typeface="Arial"/>
              </a:rPr>
              <a:t> </a:t>
            </a:r>
            <a:r>
              <a:rPr dirty="0" sz="1100" spc="-40">
                <a:latin typeface="Arial"/>
                <a:cs typeface="Arial"/>
              </a:rPr>
              <a:t>sơn</a:t>
            </a:r>
            <a:r>
              <a:rPr dirty="0" sz="1100" spc="55">
                <a:latin typeface="Arial"/>
                <a:cs typeface="Arial"/>
              </a:rPr>
              <a:t> </a:t>
            </a:r>
            <a:r>
              <a:rPr dirty="0" sz="1100">
                <a:latin typeface="Arial"/>
                <a:cs typeface="Arial"/>
              </a:rPr>
              <a:t>bằng</a:t>
            </a:r>
            <a:r>
              <a:rPr dirty="0" sz="1100" spc="45">
                <a:latin typeface="Arial"/>
                <a:cs typeface="Arial"/>
              </a:rPr>
              <a:t> </a:t>
            </a:r>
            <a:r>
              <a:rPr dirty="0" sz="1100">
                <a:latin typeface="Arial"/>
                <a:cs typeface="Arial"/>
              </a:rPr>
              <a:t>phương</a:t>
            </a:r>
            <a:r>
              <a:rPr dirty="0" sz="1100" spc="55">
                <a:latin typeface="Arial"/>
                <a:cs typeface="Arial"/>
              </a:rPr>
              <a:t> </a:t>
            </a:r>
            <a:r>
              <a:rPr dirty="0" sz="1100">
                <a:latin typeface="Arial"/>
                <a:cs typeface="Arial"/>
              </a:rPr>
              <a:t>pháp</a:t>
            </a:r>
            <a:r>
              <a:rPr dirty="0" sz="1100" spc="45">
                <a:latin typeface="Arial"/>
                <a:cs typeface="Arial"/>
              </a:rPr>
              <a:t> </a:t>
            </a:r>
            <a:r>
              <a:rPr dirty="0" sz="1100" spc="-40">
                <a:latin typeface="Arial"/>
                <a:cs typeface="Arial"/>
              </a:rPr>
              <a:t>sơn</a:t>
            </a:r>
            <a:r>
              <a:rPr dirty="0" sz="1100" spc="60">
                <a:latin typeface="Arial"/>
                <a:cs typeface="Arial"/>
              </a:rPr>
              <a:t> </a:t>
            </a:r>
            <a:r>
              <a:rPr dirty="0" sz="1100" spc="-10">
                <a:latin typeface="Arial"/>
                <a:cs typeface="Arial"/>
              </a:rPr>
              <a:t>pigment </a:t>
            </a:r>
            <a:r>
              <a:rPr dirty="0" sz="1100">
                <a:latin typeface="Arial"/>
                <a:cs typeface="Arial"/>
              </a:rPr>
              <a:t>với</a:t>
            </a:r>
            <a:r>
              <a:rPr dirty="0" sz="1100" spc="105">
                <a:latin typeface="Arial"/>
                <a:cs typeface="Arial"/>
              </a:rPr>
              <a:t> </a:t>
            </a:r>
            <a:r>
              <a:rPr dirty="0" sz="1100">
                <a:latin typeface="Arial"/>
                <a:cs typeface="Arial"/>
              </a:rPr>
              <a:t>đối</a:t>
            </a:r>
            <a:r>
              <a:rPr dirty="0" sz="1100" spc="110">
                <a:latin typeface="Arial"/>
                <a:cs typeface="Arial"/>
              </a:rPr>
              <a:t> </a:t>
            </a:r>
            <a:r>
              <a:rPr dirty="0" sz="1100">
                <a:latin typeface="Arial"/>
                <a:cs typeface="Arial"/>
              </a:rPr>
              <a:t>tác</a:t>
            </a:r>
            <a:r>
              <a:rPr dirty="0" sz="1100" spc="114">
                <a:latin typeface="Arial"/>
                <a:cs typeface="Arial"/>
              </a:rPr>
              <a:t> </a:t>
            </a:r>
            <a:r>
              <a:rPr dirty="0" sz="1100">
                <a:latin typeface="Arial"/>
                <a:cs typeface="Arial"/>
              </a:rPr>
              <a:t>uy</a:t>
            </a:r>
            <a:r>
              <a:rPr dirty="0" sz="1100" spc="105">
                <a:latin typeface="Arial"/>
                <a:cs typeface="Arial"/>
              </a:rPr>
              <a:t> </a:t>
            </a:r>
            <a:r>
              <a:rPr dirty="0" sz="1100">
                <a:latin typeface="Arial"/>
                <a:cs typeface="Arial"/>
              </a:rPr>
              <a:t>tín</a:t>
            </a:r>
            <a:r>
              <a:rPr dirty="0" sz="1100" spc="114">
                <a:latin typeface="Arial"/>
                <a:cs typeface="Arial"/>
              </a:rPr>
              <a:t> </a:t>
            </a:r>
            <a:r>
              <a:rPr dirty="0" sz="1100">
                <a:latin typeface="Arial"/>
                <a:cs typeface="Arial"/>
              </a:rPr>
              <a:t>là</a:t>
            </a:r>
            <a:r>
              <a:rPr dirty="0" sz="1100" spc="120">
                <a:latin typeface="Arial"/>
                <a:cs typeface="Arial"/>
              </a:rPr>
              <a:t> </a:t>
            </a:r>
            <a:r>
              <a:rPr dirty="0" sz="1100">
                <a:latin typeface="Arial"/>
                <a:cs typeface="Arial"/>
              </a:rPr>
              <a:t>Sherwin-Williams</a:t>
            </a:r>
            <a:r>
              <a:rPr dirty="0" sz="1100" spc="105">
                <a:latin typeface="Arial"/>
                <a:cs typeface="Arial"/>
              </a:rPr>
              <a:t>  </a:t>
            </a:r>
            <a:r>
              <a:rPr dirty="0" sz="1100" spc="-50">
                <a:latin typeface="Arial"/>
                <a:cs typeface="Arial"/>
              </a:rPr>
              <a:t>– </a:t>
            </a:r>
            <a:r>
              <a:rPr dirty="0" sz="1100">
                <a:latin typeface="Arial"/>
                <a:cs typeface="Arial"/>
              </a:rPr>
              <a:t>thương</a:t>
            </a:r>
            <a:r>
              <a:rPr dirty="0" sz="1100" spc="70">
                <a:latin typeface="Arial"/>
                <a:cs typeface="Arial"/>
              </a:rPr>
              <a:t> </a:t>
            </a:r>
            <a:r>
              <a:rPr dirty="0" sz="1100">
                <a:latin typeface="Arial"/>
                <a:cs typeface="Arial"/>
              </a:rPr>
              <a:t>hiệu</a:t>
            </a:r>
            <a:r>
              <a:rPr dirty="0" sz="1100" spc="85">
                <a:latin typeface="Arial"/>
                <a:cs typeface="Arial"/>
              </a:rPr>
              <a:t> </a:t>
            </a:r>
            <a:r>
              <a:rPr dirty="0" sz="1100">
                <a:latin typeface="Arial"/>
                <a:cs typeface="Arial"/>
              </a:rPr>
              <a:t>cung</a:t>
            </a:r>
            <a:r>
              <a:rPr dirty="0" sz="1100" spc="85">
                <a:latin typeface="Arial"/>
                <a:cs typeface="Arial"/>
              </a:rPr>
              <a:t> </a:t>
            </a:r>
            <a:r>
              <a:rPr dirty="0" sz="1100">
                <a:latin typeface="Arial"/>
                <a:cs typeface="Arial"/>
              </a:rPr>
              <a:t>cấp</a:t>
            </a:r>
            <a:r>
              <a:rPr dirty="0" sz="1100" spc="85">
                <a:latin typeface="Arial"/>
                <a:cs typeface="Arial"/>
              </a:rPr>
              <a:t> </a:t>
            </a:r>
            <a:r>
              <a:rPr dirty="0" sz="1100">
                <a:latin typeface="Arial"/>
                <a:cs typeface="Arial"/>
              </a:rPr>
              <a:t>các</a:t>
            </a:r>
            <a:r>
              <a:rPr dirty="0" sz="1100" spc="85">
                <a:latin typeface="Arial"/>
                <a:cs typeface="Arial"/>
              </a:rPr>
              <a:t> </a:t>
            </a:r>
            <a:r>
              <a:rPr dirty="0" sz="1100">
                <a:latin typeface="Arial"/>
                <a:cs typeface="Arial"/>
              </a:rPr>
              <a:t>giải</a:t>
            </a:r>
            <a:r>
              <a:rPr dirty="0" sz="1100" spc="80">
                <a:latin typeface="Arial"/>
                <a:cs typeface="Arial"/>
              </a:rPr>
              <a:t> </a:t>
            </a:r>
            <a:r>
              <a:rPr dirty="0" sz="1100">
                <a:latin typeface="Arial"/>
                <a:cs typeface="Arial"/>
              </a:rPr>
              <a:t>pháp</a:t>
            </a:r>
            <a:r>
              <a:rPr dirty="0" sz="1100" spc="85">
                <a:latin typeface="Arial"/>
                <a:cs typeface="Arial"/>
              </a:rPr>
              <a:t> </a:t>
            </a:r>
            <a:r>
              <a:rPr dirty="0" sz="1100" spc="-25">
                <a:latin typeface="Arial"/>
                <a:cs typeface="Arial"/>
              </a:rPr>
              <a:t>sơn </a:t>
            </a:r>
            <a:r>
              <a:rPr dirty="0" sz="1100">
                <a:latin typeface="Arial"/>
                <a:cs typeface="Arial"/>
              </a:rPr>
              <a:t>phủ</a:t>
            </a:r>
            <a:r>
              <a:rPr dirty="0" sz="1100" spc="85">
                <a:latin typeface="Arial"/>
                <a:cs typeface="Arial"/>
              </a:rPr>
              <a:t> </a:t>
            </a:r>
            <a:r>
              <a:rPr dirty="0" sz="1100">
                <a:latin typeface="Arial"/>
                <a:cs typeface="Arial"/>
              </a:rPr>
              <a:t>hàng</a:t>
            </a:r>
            <a:r>
              <a:rPr dirty="0" sz="1100" spc="70">
                <a:latin typeface="Arial"/>
                <a:cs typeface="Arial"/>
              </a:rPr>
              <a:t> </a:t>
            </a:r>
            <a:r>
              <a:rPr dirty="0" sz="1100">
                <a:latin typeface="Arial"/>
                <a:cs typeface="Arial"/>
              </a:rPr>
              <a:t>đầu</a:t>
            </a:r>
            <a:r>
              <a:rPr dirty="0" sz="1100" spc="85">
                <a:latin typeface="Arial"/>
                <a:cs typeface="Arial"/>
              </a:rPr>
              <a:t> </a:t>
            </a:r>
            <a:r>
              <a:rPr dirty="0" sz="1100">
                <a:latin typeface="Arial"/>
                <a:cs typeface="Arial"/>
              </a:rPr>
              <a:t>thế</a:t>
            </a:r>
            <a:r>
              <a:rPr dirty="0" sz="1100" spc="80">
                <a:latin typeface="Arial"/>
                <a:cs typeface="Arial"/>
              </a:rPr>
              <a:t> </a:t>
            </a:r>
            <a:r>
              <a:rPr dirty="0" sz="1100" spc="-20">
                <a:latin typeface="Arial"/>
                <a:cs typeface="Arial"/>
              </a:rPr>
              <a:t>giới.</a:t>
            </a:r>
            <a:endParaRPr sz="1100">
              <a:latin typeface="Arial"/>
              <a:cs typeface="Arial"/>
            </a:endParaRPr>
          </a:p>
        </p:txBody>
      </p:sp>
      <p:sp>
        <p:nvSpPr>
          <p:cNvPr id="9" name="object 9"/>
          <p:cNvSpPr txBox="1">
            <a:spLocks noGrp="1"/>
          </p:cNvSpPr>
          <p:nvPr>
            <p:ph type="title"/>
          </p:nvPr>
        </p:nvSpPr>
        <p:spPr>
          <a:xfrm>
            <a:off x="8893809" y="150877"/>
            <a:ext cx="2475230" cy="695960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4400" spc="-10" i="0">
                <a:solidFill>
                  <a:srgbClr val="6E6256"/>
                </a:solidFill>
                <a:latin typeface="Arial"/>
                <a:cs typeface="Arial"/>
              </a:rPr>
              <a:t>MÀU</a:t>
            </a:r>
            <a:r>
              <a:rPr dirty="0" sz="4400" spc="-295" i="0">
                <a:solidFill>
                  <a:srgbClr val="6E6256"/>
                </a:solidFill>
                <a:latin typeface="Arial"/>
                <a:cs typeface="Arial"/>
              </a:rPr>
              <a:t> </a:t>
            </a:r>
            <a:r>
              <a:rPr dirty="0" sz="4400" spc="-355" i="0">
                <a:solidFill>
                  <a:srgbClr val="6E6256"/>
                </a:solidFill>
                <a:latin typeface="Arial"/>
                <a:cs typeface="Arial"/>
              </a:rPr>
              <a:t>SẮC</a:t>
            </a:r>
            <a:endParaRPr sz="4400">
              <a:latin typeface="Arial"/>
              <a:cs typeface="Arial"/>
            </a:endParaRPr>
          </a:p>
        </p:txBody>
      </p:sp>
      <p:sp>
        <p:nvSpPr>
          <p:cNvPr id="10" name="object 10" descr=""/>
          <p:cNvSpPr txBox="1"/>
          <p:nvPr/>
        </p:nvSpPr>
        <p:spPr>
          <a:xfrm>
            <a:off x="6270447" y="3281171"/>
            <a:ext cx="363855" cy="1473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800" spc="-10">
                <a:latin typeface="Arial"/>
                <a:cs typeface="Arial"/>
              </a:rPr>
              <a:t>201MM</a:t>
            </a:r>
            <a:endParaRPr sz="800">
              <a:latin typeface="Arial"/>
              <a:cs typeface="Arial"/>
            </a:endParaRPr>
          </a:p>
        </p:txBody>
      </p:sp>
      <p:sp>
        <p:nvSpPr>
          <p:cNvPr id="11" name="object 11" descr=""/>
          <p:cNvSpPr txBox="1"/>
          <p:nvPr/>
        </p:nvSpPr>
        <p:spPr>
          <a:xfrm>
            <a:off x="7007250" y="3281171"/>
            <a:ext cx="213360" cy="1473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800" spc="-95">
                <a:latin typeface="Arial"/>
                <a:cs typeface="Arial"/>
              </a:rPr>
              <a:t>101S</a:t>
            </a:r>
            <a:endParaRPr sz="800">
              <a:latin typeface="Arial"/>
              <a:cs typeface="Arial"/>
            </a:endParaRPr>
          </a:p>
        </p:txBody>
      </p:sp>
      <p:sp>
        <p:nvSpPr>
          <p:cNvPr id="12" name="object 12" descr=""/>
          <p:cNvSpPr txBox="1"/>
          <p:nvPr/>
        </p:nvSpPr>
        <p:spPr>
          <a:xfrm>
            <a:off x="779350" y="658875"/>
            <a:ext cx="1543050" cy="2692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600" spc="-90">
                <a:solidFill>
                  <a:srgbClr val="72533E"/>
                </a:solidFill>
                <a:latin typeface="Arial"/>
                <a:cs typeface="Arial"/>
              </a:rPr>
              <a:t>Sơn</a:t>
            </a:r>
            <a:r>
              <a:rPr dirty="0" sz="1600" spc="-30">
                <a:solidFill>
                  <a:srgbClr val="72533E"/>
                </a:solidFill>
                <a:latin typeface="Arial"/>
                <a:cs typeface="Arial"/>
              </a:rPr>
              <a:t> </a:t>
            </a:r>
            <a:r>
              <a:rPr dirty="0" sz="1600" spc="45">
                <a:solidFill>
                  <a:srgbClr val="72533E"/>
                </a:solidFill>
                <a:latin typeface="Arial"/>
                <a:cs typeface="Arial"/>
              </a:rPr>
              <a:t>pigment</a:t>
            </a:r>
            <a:r>
              <a:rPr dirty="0" sz="1600" spc="-35">
                <a:solidFill>
                  <a:srgbClr val="72533E"/>
                </a:solidFill>
                <a:latin typeface="Arial"/>
                <a:cs typeface="Arial"/>
              </a:rPr>
              <a:t> </a:t>
            </a:r>
            <a:r>
              <a:rPr dirty="0" sz="1600" spc="-25">
                <a:solidFill>
                  <a:srgbClr val="72533E"/>
                </a:solidFill>
                <a:latin typeface="Arial"/>
                <a:cs typeface="Arial"/>
              </a:rPr>
              <a:t>mờ</a:t>
            </a:r>
            <a:endParaRPr sz="1600">
              <a:latin typeface="Arial"/>
              <a:cs typeface="Arial"/>
            </a:endParaRPr>
          </a:p>
        </p:txBody>
      </p:sp>
      <p:pic>
        <p:nvPicPr>
          <p:cNvPr id="13" name="object 13" descr="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165151" y="2667101"/>
            <a:ext cx="583714" cy="588899"/>
          </a:xfrm>
          <a:prstGeom prst="rect">
            <a:avLst/>
          </a:prstGeom>
        </p:spPr>
      </p:pic>
      <p:pic>
        <p:nvPicPr>
          <p:cNvPr id="14" name="object 14" descr="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6817918" y="2668612"/>
            <a:ext cx="591400" cy="585876"/>
          </a:xfrm>
          <a:prstGeom prst="rect">
            <a:avLst/>
          </a:prstGeom>
        </p:spPr>
      </p:pic>
      <p:pic>
        <p:nvPicPr>
          <p:cNvPr id="15" name="object 15" descr="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7478369" y="2668612"/>
            <a:ext cx="585072" cy="585876"/>
          </a:xfrm>
          <a:prstGeom prst="rect">
            <a:avLst/>
          </a:prstGeom>
        </p:spPr>
      </p:pic>
      <p:sp>
        <p:nvSpPr>
          <p:cNvPr id="16" name="object 16" descr=""/>
          <p:cNvSpPr txBox="1"/>
          <p:nvPr/>
        </p:nvSpPr>
        <p:spPr>
          <a:xfrm>
            <a:off x="7650150" y="3281171"/>
            <a:ext cx="247015" cy="1473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800" spc="-20">
                <a:latin typeface="Arial"/>
                <a:cs typeface="Arial"/>
              </a:rPr>
              <a:t>220T</a:t>
            </a:r>
            <a:endParaRPr sz="800">
              <a:latin typeface="Arial"/>
              <a:cs typeface="Arial"/>
            </a:endParaRPr>
          </a:p>
        </p:txBody>
      </p:sp>
      <p:pic>
        <p:nvPicPr>
          <p:cNvPr id="17" name="object 17" descr="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6152108" y="4563490"/>
            <a:ext cx="591947" cy="583920"/>
          </a:xfrm>
          <a:prstGeom prst="rect">
            <a:avLst/>
          </a:prstGeom>
        </p:spPr>
      </p:pic>
      <p:sp>
        <p:nvSpPr>
          <p:cNvPr id="18" name="object 18" descr=""/>
          <p:cNvSpPr txBox="1"/>
          <p:nvPr/>
        </p:nvSpPr>
        <p:spPr>
          <a:xfrm>
            <a:off x="6259486" y="5177028"/>
            <a:ext cx="386080" cy="1473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800" spc="-10">
                <a:latin typeface="Arial"/>
                <a:cs typeface="Arial"/>
              </a:rPr>
              <a:t>024MM</a:t>
            </a:r>
            <a:endParaRPr sz="800">
              <a:latin typeface="Arial"/>
              <a:cs typeface="Arial"/>
            </a:endParaRPr>
          </a:p>
        </p:txBody>
      </p:sp>
      <p:pic>
        <p:nvPicPr>
          <p:cNvPr id="19" name="object 19" descr="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6812216" y="4569002"/>
            <a:ext cx="583714" cy="585876"/>
          </a:xfrm>
          <a:prstGeom prst="rect">
            <a:avLst/>
          </a:prstGeom>
        </p:spPr>
      </p:pic>
      <p:sp>
        <p:nvSpPr>
          <p:cNvPr id="20" name="object 20" descr=""/>
          <p:cNvSpPr txBox="1"/>
          <p:nvPr/>
        </p:nvSpPr>
        <p:spPr>
          <a:xfrm>
            <a:off x="6907352" y="5177028"/>
            <a:ext cx="386080" cy="1473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800" spc="-10">
                <a:latin typeface="Arial"/>
                <a:cs typeface="Arial"/>
              </a:rPr>
              <a:t>025MM</a:t>
            </a:r>
            <a:endParaRPr sz="800">
              <a:latin typeface="Arial"/>
              <a:cs typeface="Arial"/>
            </a:endParaRPr>
          </a:p>
        </p:txBody>
      </p:sp>
      <p:pic>
        <p:nvPicPr>
          <p:cNvPr id="21" name="object 21" descr="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7464107" y="4561535"/>
            <a:ext cx="583717" cy="583920"/>
          </a:xfrm>
          <a:prstGeom prst="rect">
            <a:avLst/>
          </a:prstGeom>
        </p:spPr>
      </p:pic>
      <p:sp>
        <p:nvSpPr>
          <p:cNvPr id="22" name="object 22" descr=""/>
          <p:cNvSpPr txBox="1"/>
          <p:nvPr/>
        </p:nvSpPr>
        <p:spPr>
          <a:xfrm>
            <a:off x="7590738" y="5173980"/>
            <a:ext cx="339090" cy="1473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800">
                <a:latin typeface="Arial"/>
                <a:cs typeface="Arial"/>
              </a:rPr>
              <a:t>430</a:t>
            </a:r>
            <a:r>
              <a:rPr dirty="0" sz="800" spc="-55">
                <a:latin typeface="Arial"/>
                <a:cs typeface="Arial"/>
              </a:rPr>
              <a:t> </a:t>
            </a:r>
            <a:r>
              <a:rPr dirty="0" sz="800" spc="-25">
                <a:latin typeface="Arial"/>
                <a:cs typeface="Arial"/>
              </a:rPr>
              <a:t>BT</a:t>
            </a:r>
            <a:endParaRPr sz="800">
              <a:latin typeface="Arial"/>
              <a:cs typeface="Arial"/>
            </a:endParaRPr>
          </a:p>
        </p:txBody>
      </p:sp>
      <p:pic>
        <p:nvPicPr>
          <p:cNvPr id="23" name="object 23" descr="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6155842" y="3616540"/>
            <a:ext cx="581818" cy="588899"/>
          </a:xfrm>
          <a:prstGeom prst="rect">
            <a:avLst/>
          </a:prstGeom>
        </p:spPr>
      </p:pic>
      <p:sp>
        <p:nvSpPr>
          <p:cNvPr id="24" name="object 24" descr=""/>
          <p:cNvSpPr txBox="1"/>
          <p:nvPr/>
        </p:nvSpPr>
        <p:spPr>
          <a:xfrm>
            <a:off x="6308547" y="4235196"/>
            <a:ext cx="288290" cy="1473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800" spc="-60">
                <a:latin typeface="Arial"/>
                <a:cs typeface="Arial"/>
              </a:rPr>
              <a:t>431BT</a:t>
            </a:r>
            <a:endParaRPr sz="800">
              <a:latin typeface="Arial"/>
              <a:cs typeface="Arial"/>
            </a:endParaRPr>
          </a:p>
        </p:txBody>
      </p:sp>
      <p:pic>
        <p:nvPicPr>
          <p:cNvPr id="25" name="object 25" descr="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6811873" y="3610415"/>
            <a:ext cx="591400" cy="592420"/>
          </a:xfrm>
          <a:prstGeom prst="rect">
            <a:avLst/>
          </a:prstGeom>
        </p:spPr>
      </p:pic>
      <p:sp>
        <p:nvSpPr>
          <p:cNvPr id="26" name="object 26" descr=""/>
          <p:cNvSpPr txBox="1"/>
          <p:nvPr/>
        </p:nvSpPr>
        <p:spPr>
          <a:xfrm>
            <a:off x="6932879" y="4235196"/>
            <a:ext cx="311785" cy="1473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800" spc="-10">
                <a:latin typeface="Arial"/>
                <a:cs typeface="Arial"/>
              </a:rPr>
              <a:t>404PL</a:t>
            </a:r>
            <a:endParaRPr sz="800">
              <a:latin typeface="Arial"/>
              <a:cs typeface="Arial"/>
            </a:endParaRPr>
          </a:p>
        </p:txBody>
      </p:sp>
      <p:pic>
        <p:nvPicPr>
          <p:cNvPr id="27" name="object 27" descr="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7477480" y="3606269"/>
            <a:ext cx="581825" cy="588896"/>
          </a:xfrm>
          <a:prstGeom prst="rect">
            <a:avLst/>
          </a:prstGeom>
        </p:spPr>
      </p:pic>
      <p:sp>
        <p:nvSpPr>
          <p:cNvPr id="28" name="object 28" descr=""/>
          <p:cNvSpPr txBox="1"/>
          <p:nvPr/>
        </p:nvSpPr>
        <p:spPr>
          <a:xfrm>
            <a:off x="7626845" y="4235196"/>
            <a:ext cx="287020" cy="1473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800" spc="-70">
                <a:latin typeface="Arial"/>
                <a:cs typeface="Arial"/>
              </a:rPr>
              <a:t>613EV</a:t>
            </a:r>
            <a:endParaRPr sz="800">
              <a:latin typeface="Arial"/>
              <a:cs typeface="Arial"/>
            </a:endParaRPr>
          </a:p>
        </p:txBody>
      </p:sp>
      <p:pic>
        <p:nvPicPr>
          <p:cNvPr id="29" name="object 29" descr=""/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6171222" y="5527271"/>
            <a:ext cx="581825" cy="578624"/>
          </a:xfrm>
          <a:prstGeom prst="rect">
            <a:avLst/>
          </a:prstGeom>
        </p:spPr>
      </p:pic>
      <p:pic>
        <p:nvPicPr>
          <p:cNvPr id="30" name="object 30" descr=""/>
          <p:cNvPicPr/>
          <p:nvPr/>
        </p:nvPicPr>
        <p:blipFill>
          <a:blip r:embed="rId13" cstate="print"/>
          <a:stretch>
            <a:fillRect/>
          </a:stretch>
        </p:blipFill>
        <p:spPr>
          <a:xfrm>
            <a:off x="6817918" y="5520880"/>
            <a:ext cx="591400" cy="585015"/>
          </a:xfrm>
          <a:prstGeom prst="rect">
            <a:avLst/>
          </a:prstGeom>
        </p:spPr>
      </p:pic>
      <p:pic>
        <p:nvPicPr>
          <p:cNvPr id="31" name="object 31" descr=""/>
          <p:cNvPicPr/>
          <p:nvPr/>
        </p:nvPicPr>
        <p:blipFill>
          <a:blip r:embed="rId14" cstate="print"/>
          <a:stretch>
            <a:fillRect/>
          </a:stretch>
        </p:blipFill>
        <p:spPr>
          <a:xfrm>
            <a:off x="6150609" y="1074078"/>
            <a:ext cx="583717" cy="580058"/>
          </a:xfrm>
          <a:prstGeom prst="rect">
            <a:avLst/>
          </a:prstGeom>
        </p:spPr>
      </p:pic>
      <p:pic>
        <p:nvPicPr>
          <p:cNvPr id="32" name="object 32" descr=""/>
          <p:cNvPicPr/>
          <p:nvPr/>
        </p:nvPicPr>
        <p:blipFill>
          <a:blip r:embed="rId15" cstate="print"/>
          <a:stretch>
            <a:fillRect/>
          </a:stretch>
        </p:blipFill>
        <p:spPr>
          <a:xfrm>
            <a:off x="6794055" y="1076337"/>
            <a:ext cx="581825" cy="583920"/>
          </a:xfrm>
          <a:prstGeom prst="rect">
            <a:avLst/>
          </a:prstGeom>
        </p:spPr>
      </p:pic>
      <p:pic>
        <p:nvPicPr>
          <p:cNvPr id="33" name="object 33" descr=""/>
          <p:cNvPicPr/>
          <p:nvPr/>
        </p:nvPicPr>
        <p:blipFill>
          <a:blip r:embed="rId16" cstate="print"/>
          <a:stretch>
            <a:fillRect/>
          </a:stretch>
        </p:blipFill>
        <p:spPr>
          <a:xfrm>
            <a:off x="806338" y="1083906"/>
            <a:ext cx="581822" cy="588899"/>
          </a:xfrm>
          <a:prstGeom prst="rect">
            <a:avLst/>
          </a:prstGeom>
        </p:spPr>
      </p:pic>
      <p:pic>
        <p:nvPicPr>
          <p:cNvPr id="34" name="object 34" descr=""/>
          <p:cNvPicPr/>
          <p:nvPr/>
        </p:nvPicPr>
        <p:blipFill>
          <a:blip r:embed="rId17" cstate="print"/>
          <a:stretch>
            <a:fillRect/>
          </a:stretch>
        </p:blipFill>
        <p:spPr>
          <a:xfrm>
            <a:off x="1457667" y="1083906"/>
            <a:ext cx="589191" cy="588899"/>
          </a:xfrm>
          <a:prstGeom prst="rect">
            <a:avLst/>
          </a:prstGeom>
        </p:spPr>
      </p:pic>
      <p:pic>
        <p:nvPicPr>
          <p:cNvPr id="35" name="object 35" descr=""/>
          <p:cNvPicPr/>
          <p:nvPr/>
        </p:nvPicPr>
        <p:blipFill>
          <a:blip r:embed="rId18" cstate="print"/>
          <a:stretch>
            <a:fillRect/>
          </a:stretch>
        </p:blipFill>
        <p:spPr>
          <a:xfrm>
            <a:off x="2116366" y="1083906"/>
            <a:ext cx="581825" cy="590359"/>
          </a:xfrm>
          <a:prstGeom prst="rect">
            <a:avLst/>
          </a:prstGeom>
        </p:spPr>
      </p:pic>
      <p:pic>
        <p:nvPicPr>
          <p:cNvPr id="36" name="object 36" descr=""/>
          <p:cNvPicPr/>
          <p:nvPr/>
        </p:nvPicPr>
        <p:blipFill>
          <a:blip r:embed="rId19" cstate="print"/>
          <a:stretch>
            <a:fillRect/>
          </a:stretch>
        </p:blipFill>
        <p:spPr>
          <a:xfrm>
            <a:off x="2767698" y="1083906"/>
            <a:ext cx="585851" cy="588899"/>
          </a:xfrm>
          <a:prstGeom prst="rect">
            <a:avLst/>
          </a:prstGeom>
        </p:spPr>
      </p:pic>
      <p:pic>
        <p:nvPicPr>
          <p:cNvPr id="37" name="object 37" descr=""/>
          <p:cNvPicPr/>
          <p:nvPr/>
        </p:nvPicPr>
        <p:blipFill>
          <a:blip r:embed="rId20" cstate="print"/>
          <a:stretch>
            <a:fillRect/>
          </a:stretch>
        </p:blipFill>
        <p:spPr>
          <a:xfrm>
            <a:off x="3423056" y="1083908"/>
            <a:ext cx="588619" cy="589850"/>
          </a:xfrm>
          <a:prstGeom prst="rect">
            <a:avLst/>
          </a:prstGeom>
        </p:spPr>
      </p:pic>
      <p:pic>
        <p:nvPicPr>
          <p:cNvPr id="38" name="object 38" descr=""/>
          <p:cNvPicPr/>
          <p:nvPr/>
        </p:nvPicPr>
        <p:blipFill>
          <a:blip r:embed="rId21" cstate="print"/>
          <a:stretch>
            <a:fillRect/>
          </a:stretch>
        </p:blipFill>
        <p:spPr>
          <a:xfrm>
            <a:off x="4081183" y="1083906"/>
            <a:ext cx="585444" cy="588899"/>
          </a:xfrm>
          <a:prstGeom prst="rect">
            <a:avLst/>
          </a:prstGeom>
        </p:spPr>
      </p:pic>
      <p:pic>
        <p:nvPicPr>
          <p:cNvPr id="39" name="object 39" descr=""/>
          <p:cNvPicPr/>
          <p:nvPr/>
        </p:nvPicPr>
        <p:blipFill>
          <a:blip r:embed="rId22" cstate="print"/>
          <a:stretch>
            <a:fillRect/>
          </a:stretch>
        </p:blipFill>
        <p:spPr>
          <a:xfrm>
            <a:off x="806338" y="2097777"/>
            <a:ext cx="581822" cy="585605"/>
          </a:xfrm>
          <a:prstGeom prst="rect">
            <a:avLst/>
          </a:prstGeom>
        </p:spPr>
      </p:pic>
      <p:sp>
        <p:nvSpPr>
          <p:cNvPr id="40" name="object 40" descr=""/>
          <p:cNvSpPr txBox="1"/>
          <p:nvPr/>
        </p:nvSpPr>
        <p:spPr>
          <a:xfrm>
            <a:off x="851601" y="2708148"/>
            <a:ext cx="482600" cy="1473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800" spc="-10">
                <a:latin typeface="Arial"/>
                <a:cs typeface="Arial"/>
              </a:rPr>
              <a:t>Fine</a:t>
            </a:r>
            <a:r>
              <a:rPr dirty="0" sz="800" spc="-35">
                <a:latin typeface="Arial"/>
                <a:cs typeface="Arial"/>
              </a:rPr>
              <a:t> </a:t>
            </a:r>
            <a:r>
              <a:rPr dirty="0" sz="800" spc="-10">
                <a:latin typeface="Arial"/>
                <a:cs typeface="Arial"/>
              </a:rPr>
              <a:t>silver</a:t>
            </a:r>
            <a:endParaRPr sz="800">
              <a:latin typeface="Arial"/>
              <a:cs typeface="Arial"/>
            </a:endParaRPr>
          </a:p>
        </p:txBody>
      </p:sp>
      <p:pic>
        <p:nvPicPr>
          <p:cNvPr id="41" name="object 41" descr=""/>
          <p:cNvPicPr/>
          <p:nvPr/>
        </p:nvPicPr>
        <p:blipFill>
          <a:blip r:embed="rId23" cstate="print"/>
          <a:stretch>
            <a:fillRect/>
          </a:stretch>
        </p:blipFill>
        <p:spPr>
          <a:xfrm>
            <a:off x="1457794" y="2089594"/>
            <a:ext cx="591400" cy="593788"/>
          </a:xfrm>
          <a:prstGeom prst="rect">
            <a:avLst/>
          </a:prstGeom>
        </p:spPr>
      </p:pic>
      <p:pic>
        <p:nvPicPr>
          <p:cNvPr id="42" name="object 42" descr=""/>
          <p:cNvPicPr/>
          <p:nvPr/>
        </p:nvPicPr>
        <p:blipFill>
          <a:blip r:embed="rId24" cstate="print"/>
          <a:stretch>
            <a:fillRect/>
          </a:stretch>
        </p:blipFill>
        <p:spPr>
          <a:xfrm>
            <a:off x="2118829" y="2100657"/>
            <a:ext cx="581825" cy="591475"/>
          </a:xfrm>
          <a:prstGeom prst="rect">
            <a:avLst/>
          </a:prstGeom>
        </p:spPr>
      </p:pic>
      <p:pic>
        <p:nvPicPr>
          <p:cNvPr id="43" name="object 43" descr=""/>
          <p:cNvPicPr/>
          <p:nvPr/>
        </p:nvPicPr>
        <p:blipFill>
          <a:blip r:embed="rId25" cstate="print"/>
          <a:stretch>
            <a:fillRect/>
          </a:stretch>
        </p:blipFill>
        <p:spPr>
          <a:xfrm>
            <a:off x="2770301" y="2089594"/>
            <a:ext cx="591273" cy="595337"/>
          </a:xfrm>
          <a:prstGeom prst="rect">
            <a:avLst/>
          </a:prstGeom>
        </p:spPr>
      </p:pic>
      <p:sp>
        <p:nvSpPr>
          <p:cNvPr id="44" name="object 44" descr=""/>
          <p:cNvSpPr txBox="1"/>
          <p:nvPr/>
        </p:nvSpPr>
        <p:spPr>
          <a:xfrm>
            <a:off x="1528368" y="2708148"/>
            <a:ext cx="1815464" cy="1473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800">
                <a:latin typeface="Arial"/>
                <a:cs typeface="Arial"/>
              </a:rPr>
              <a:t>Cool</a:t>
            </a:r>
            <a:r>
              <a:rPr dirty="0" sz="800" spc="-20">
                <a:latin typeface="Arial"/>
                <a:cs typeface="Arial"/>
              </a:rPr>
              <a:t> </a:t>
            </a:r>
            <a:r>
              <a:rPr dirty="0" sz="800">
                <a:latin typeface="Arial"/>
                <a:cs typeface="Arial"/>
              </a:rPr>
              <a:t>grey</a:t>
            </a:r>
            <a:r>
              <a:rPr dirty="0" sz="800" spc="300">
                <a:latin typeface="Arial"/>
                <a:cs typeface="Arial"/>
              </a:rPr>
              <a:t>  </a:t>
            </a:r>
            <a:r>
              <a:rPr dirty="0" sz="800">
                <a:latin typeface="Arial"/>
                <a:cs typeface="Arial"/>
              </a:rPr>
              <a:t>Forged</a:t>
            </a:r>
            <a:r>
              <a:rPr dirty="0" sz="800" spc="-5">
                <a:latin typeface="Arial"/>
                <a:cs typeface="Arial"/>
              </a:rPr>
              <a:t> </a:t>
            </a:r>
            <a:r>
              <a:rPr dirty="0" sz="800">
                <a:latin typeface="Arial"/>
                <a:cs typeface="Arial"/>
              </a:rPr>
              <a:t>metal</a:t>
            </a:r>
            <a:r>
              <a:rPr dirty="0" sz="800" spc="150">
                <a:latin typeface="Arial"/>
                <a:cs typeface="Arial"/>
              </a:rPr>
              <a:t>  </a:t>
            </a:r>
            <a:r>
              <a:rPr dirty="0" sz="800">
                <a:latin typeface="Arial"/>
                <a:cs typeface="Arial"/>
              </a:rPr>
              <a:t>Sand</a:t>
            </a:r>
            <a:r>
              <a:rPr dirty="0" sz="800" spc="-10">
                <a:latin typeface="Arial"/>
                <a:cs typeface="Arial"/>
              </a:rPr>
              <a:t> </a:t>
            </a:r>
            <a:r>
              <a:rPr dirty="0" sz="800" spc="-20">
                <a:latin typeface="Arial"/>
                <a:cs typeface="Arial"/>
              </a:rPr>
              <a:t>white</a:t>
            </a:r>
            <a:endParaRPr sz="800">
              <a:latin typeface="Arial"/>
              <a:cs typeface="Arial"/>
            </a:endParaRPr>
          </a:p>
        </p:txBody>
      </p:sp>
      <p:pic>
        <p:nvPicPr>
          <p:cNvPr id="45" name="object 45" descr=""/>
          <p:cNvPicPr/>
          <p:nvPr/>
        </p:nvPicPr>
        <p:blipFill>
          <a:blip r:embed="rId26" cstate="print"/>
          <a:stretch>
            <a:fillRect/>
          </a:stretch>
        </p:blipFill>
        <p:spPr>
          <a:xfrm>
            <a:off x="3431209" y="2089594"/>
            <a:ext cx="581825" cy="593788"/>
          </a:xfrm>
          <a:prstGeom prst="rect">
            <a:avLst/>
          </a:prstGeom>
        </p:spPr>
      </p:pic>
      <p:sp>
        <p:nvSpPr>
          <p:cNvPr id="46" name="object 46" descr=""/>
          <p:cNvSpPr txBox="1"/>
          <p:nvPr/>
        </p:nvSpPr>
        <p:spPr>
          <a:xfrm>
            <a:off x="3503167" y="2692907"/>
            <a:ext cx="448309" cy="2819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11125" marR="5080" indent="-98425">
              <a:lnSpc>
                <a:spcPct val="105000"/>
              </a:lnSpc>
              <a:spcBef>
                <a:spcPts val="100"/>
              </a:spcBef>
            </a:pPr>
            <a:r>
              <a:rPr dirty="0" sz="800" spc="-10">
                <a:latin typeface="Arial"/>
                <a:cs typeface="Arial"/>
              </a:rPr>
              <a:t>Naturally </a:t>
            </a:r>
            <a:r>
              <a:rPr dirty="0" sz="800" spc="-20">
                <a:latin typeface="Arial"/>
                <a:cs typeface="Arial"/>
              </a:rPr>
              <a:t>calm</a:t>
            </a:r>
            <a:endParaRPr sz="800">
              <a:latin typeface="Arial"/>
              <a:cs typeface="Arial"/>
            </a:endParaRPr>
          </a:p>
        </p:txBody>
      </p:sp>
      <p:pic>
        <p:nvPicPr>
          <p:cNvPr id="47" name="object 47" descr=""/>
          <p:cNvPicPr/>
          <p:nvPr/>
        </p:nvPicPr>
        <p:blipFill>
          <a:blip r:embed="rId27" cstate="print"/>
          <a:stretch>
            <a:fillRect/>
          </a:stretch>
        </p:blipFill>
        <p:spPr>
          <a:xfrm>
            <a:off x="4082669" y="2089594"/>
            <a:ext cx="581812" cy="586346"/>
          </a:xfrm>
          <a:prstGeom prst="rect">
            <a:avLst/>
          </a:prstGeom>
        </p:spPr>
      </p:pic>
      <p:sp>
        <p:nvSpPr>
          <p:cNvPr id="48" name="object 48" descr=""/>
          <p:cNvSpPr txBox="1"/>
          <p:nvPr/>
        </p:nvSpPr>
        <p:spPr>
          <a:xfrm>
            <a:off x="4125340" y="2692908"/>
            <a:ext cx="521970" cy="1473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800">
                <a:latin typeface="Arial"/>
                <a:cs typeface="Arial"/>
              </a:rPr>
              <a:t>Gold </a:t>
            </a:r>
            <a:r>
              <a:rPr dirty="0" sz="800" spc="-10">
                <a:latin typeface="Arial"/>
                <a:cs typeface="Arial"/>
              </a:rPr>
              <a:t>stone</a:t>
            </a:r>
            <a:endParaRPr sz="800">
              <a:latin typeface="Arial"/>
              <a:cs typeface="Arial"/>
            </a:endParaRPr>
          </a:p>
        </p:txBody>
      </p:sp>
      <p:graphicFrame>
        <p:nvGraphicFramePr>
          <p:cNvPr id="49" name="object 49" descr=""/>
          <p:cNvGraphicFramePr>
            <a:graphicFrameLocks noGrp="1"/>
          </p:cNvGraphicFramePr>
          <p:nvPr/>
        </p:nvGraphicFramePr>
        <p:xfrm>
          <a:off x="824613" y="1721022"/>
          <a:ext cx="6468110" cy="23812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29920"/>
                <a:gridCol w="601980"/>
                <a:gridCol w="678814"/>
                <a:gridCol w="698500"/>
                <a:gridCol w="622300"/>
                <a:gridCol w="639445"/>
                <a:gridCol w="1070610"/>
                <a:gridCol w="1038225"/>
                <a:gridCol w="412750"/>
              </a:tblGrid>
              <a:tr h="125095">
                <a:tc>
                  <a:txBody>
                    <a:bodyPr/>
                    <a:lstStyle/>
                    <a:p>
                      <a:pPr algn="ctr" marR="83820">
                        <a:lnSpc>
                          <a:spcPts val="840"/>
                        </a:lnSpc>
                      </a:pPr>
                      <a:r>
                        <a:rPr dirty="0" sz="800" spc="-10">
                          <a:latin typeface="Arial"/>
                          <a:cs typeface="Arial"/>
                        </a:rPr>
                        <a:t>Cloverleaf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B="0" marT="0"/>
                </a:tc>
                <a:tc>
                  <a:txBody>
                    <a:bodyPr/>
                    <a:lstStyle/>
                    <a:p>
                      <a:pPr algn="ctr" marR="9525">
                        <a:lnSpc>
                          <a:spcPts val="840"/>
                        </a:lnSpc>
                      </a:pPr>
                      <a:r>
                        <a:rPr dirty="0" sz="800" spc="-10">
                          <a:latin typeface="Arial"/>
                          <a:cs typeface="Arial"/>
                        </a:rPr>
                        <a:t>Forest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B="0" marT="0"/>
                </a:tc>
                <a:tc>
                  <a:txBody>
                    <a:bodyPr/>
                    <a:lstStyle/>
                    <a:p>
                      <a:pPr algn="ctr" marL="55244">
                        <a:lnSpc>
                          <a:spcPts val="840"/>
                        </a:lnSpc>
                      </a:pPr>
                      <a:r>
                        <a:rPr dirty="0" sz="800" spc="-10">
                          <a:latin typeface="Arial"/>
                          <a:cs typeface="Arial"/>
                        </a:rPr>
                        <a:t>Gorgeous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B="0" marT="0"/>
                </a:tc>
                <a:tc>
                  <a:txBody>
                    <a:bodyPr/>
                    <a:lstStyle/>
                    <a:p>
                      <a:pPr algn="ctr" marR="13970">
                        <a:lnSpc>
                          <a:spcPts val="840"/>
                        </a:lnSpc>
                      </a:pPr>
                      <a:r>
                        <a:rPr dirty="0" sz="800" spc="-10">
                          <a:latin typeface="Arial"/>
                          <a:cs typeface="Arial"/>
                        </a:rPr>
                        <a:t>Windswept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B="0" marT="0"/>
                </a:tc>
                <a:tc>
                  <a:txBody>
                    <a:bodyPr/>
                    <a:lstStyle/>
                    <a:p>
                      <a:pPr algn="ctr" marR="25400">
                        <a:lnSpc>
                          <a:spcPts val="840"/>
                        </a:lnSpc>
                      </a:pPr>
                      <a:r>
                        <a:rPr dirty="0" sz="800" spc="-10">
                          <a:latin typeface="Arial"/>
                          <a:cs typeface="Arial"/>
                        </a:rPr>
                        <a:t>Serenity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B="0" marT="0"/>
                </a:tc>
                <a:tc>
                  <a:txBody>
                    <a:bodyPr/>
                    <a:lstStyle/>
                    <a:p>
                      <a:pPr algn="ctr" marL="23495">
                        <a:lnSpc>
                          <a:spcPts val="840"/>
                        </a:lnSpc>
                      </a:pPr>
                      <a:r>
                        <a:rPr dirty="0" sz="800" spc="-10">
                          <a:latin typeface="Arial"/>
                          <a:cs typeface="Arial"/>
                        </a:rPr>
                        <a:t>Monaco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B="0" marT="0"/>
                </a:tc>
                <a:tc>
                  <a:txBody>
                    <a:bodyPr/>
                    <a:lstStyle/>
                    <a:p>
                      <a:pPr marL="115570">
                        <a:lnSpc>
                          <a:spcPts val="865"/>
                        </a:lnSpc>
                      </a:pPr>
                      <a:r>
                        <a:rPr dirty="0" sz="800" spc="-10">
                          <a:latin typeface="Arial"/>
                          <a:cs typeface="Arial"/>
                        </a:rPr>
                        <a:t>Porcelain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B="0" marT="0"/>
                </a:tc>
                <a:tc>
                  <a:txBody>
                    <a:bodyPr/>
                    <a:lstStyle/>
                    <a:p>
                      <a:pPr marL="521334">
                        <a:lnSpc>
                          <a:spcPts val="770"/>
                        </a:lnSpc>
                      </a:pPr>
                      <a:r>
                        <a:rPr dirty="0" sz="800" spc="-10">
                          <a:latin typeface="Arial"/>
                          <a:cs typeface="Arial"/>
                        </a:rPr>
                        <a:t>Walnut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B="0" marT="0"/>
                </a:tc>
                <a:tc>
                  <a:txBody>
                    <a:bodyPr/>
                    <a:lstStyle/>
                    <a:p>
                      <a:pPr marL="187960">
                        <a:lnSpc>
                          <a:spcPts val="770"/>
                        </a:lnSpc>
                      </a:pPr>
                      <a:r>
                        <a:rPr dirty="0" sz="800" spc="-25">
                          <a:latin typeface="Arial"/>
                          <a:cs typeface="Arial"/>
                        </a:rPr>
                        <a:t>Oak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B="0" marT="0"/>
                </a:tc>
              </a:tr>
              <a:tr h="113030">
                <a:tc>
                  <a:txBody>
                    <a:bodyPr/>
                    <a:lstStyle/>
                    <a:p>
                      <a:pPr algn="ctr" marR="85725">
                        <a:lnSpc>
                          <a:spcPts val="790"/>
                        </a:lnSpc>
                      </a:pPr>
                      <a:r>
                        <a:rPr dirty="0" sz="800" spc="-10">
                          <a:latin typeface="Arial"/>
                          <a:cs typeface="Arial"/>
                        </a:rPr>
                        <a:t>green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B="0" marT="0"/>
                </a:tc>
                <a:tc>
                  <a:txBody>
                    <a:bodyPr/>
                    <a:lstStyle/>
                    <a:p>
                      <a:pPr algn="ctr" marR="8890">
                        <a:lnSpc>
                          <a:spcPts val="790"/>
                        </a:lnSpc>
                      </a:pPr>
                      <a:r>
                        <a:rPr dirty="0" sz="800" spc="-10">
                          <a:latin typeface="Arial"/>
                          <a:cs typeface="Arial"/>
                        </a:rPr>
                        <a:t>fantasy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B="0" marT="0"/>
                </a:tc>
                <a:tc>
                  <a:txBody>
                    <a:bodyPr/>
                    <a:lstStyle/>
                    <a:p>
                      <a:pPr algn="ctr" marL="54610">
                        <a:lnSpc>
                          <a:spcPts val="790"/>
                        </a:lnSpc>
                      </a:pPr>
                      <a:r>
                        <a:rPr dirty="0" sz="800" spc="-10">
                          <a:latin typeface="Arial"/>
                          <a:cs typeface="Arial"/>
                        </a:rPr>
                        <a:t>olive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B="0" marT="0"/>
                </a:tc>
                <a:tc>
                  <a:txBody>
                    <a:bodyPr/>
                    <a:lstStyle/>
                    <a:p>
                      <a:pPr algn="ctr" marR="13335">
                        <a:lnSpc>
                          <a:spcPts val="790"/>
                        </a:lnSpc>
                      </a:pPr>
                      <a:r>
                        <a:rPr dirty="0" sz="800" spc="-20">
                          <a:latin typeface="Arial"/>
                          <a:cs typeface="Arial"/>
                        </a:rPr>
                        <a:t>blue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B="0" marT="0"/>
                </a:tc>
                <a:tc>
                  <a:txBody>
                    <a:bodyPr/>
                    <a:lstStyle/>
                    <a:p>
                      <a:pPr algn="ctr" marR="26034">
                        <a:lnSpc>
                          <a:spcPts val="790"/>
                        </a:lnSpc>
                      </a:pPr>
                      <a:r>
                        <a:rPr dirty="0" sz="800" spc="-20">
                          <a:latin typeface="Arial"/>
                          <a:cs typeface="Arial"/>
                        </a:rPr>
                        <a:t>blue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B="0" marT="0"/>
                </a:tc>
                <a:tc>
                  <a:txBody>
                    <a:bodyPr/>
                    <a:lstStyle/>
                    <a:p>
                      <a:pPr algn="ctr" marL="22860">
                        <a:lnSpc>
                          <a:spcPts val="790"/>
                        </a:lnSpc>
                      </a:pPr>
                      <a:r>
                        <a:rPr dirty="0" sz="800" spc="-20">
                          <a:latin typeface="Arial"/>
                          <a:cs typeface="Arial"/>
                        </a:rPr>
                        <a:t>blue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B="0" marT="0"/>
                </a:tc>
                <a:tc>
                  <a:txBody>
                    <a:bodyPr/>
                    <a:lstStyle/>
                    <a:p>
                      <a:pPr marL="186690">
                        <a:lnSpc>
                          <a:spcPts val="790"/>
                        </a:lnSpc>
                      </a:pPr>
                      <a:r>
                        <a:rPr dirty="0" sz="800" spc="-10">
                          <a:latin typeface="Arial"/>
                          <a:cs typeface="Arial"/>
                        </a:rPr>
                        <a:t>peach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B="0" marT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6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6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/>
                </a:tc>
              </a:tr>
            </a:tbl>
          </a:graphicData>
        </a:graphic>
      </p:graphicFrame>
      <p:pic>
        <p:nvPicPr>
          <p:cNvPr id="50" name="object 50" descr=""/>
          <p:cNvPicPr/>
          <p:nvPr/>
        </p:nvPicPr>
        <p:blipFill>
          <a:blip r:embed="rId28" cstate="print"/>
          <a:stretch>
            <a:fillRect/>
          </a:stretch>
        </p:blipFill>
        <p:spPr>
          <a:xfrm>
            <a:off x="4736134" y="1090842"/>
            <a:ext cx="581825" cy="579525"/>
          </a:xfrm>
          <a:prstGeom prst="rect">
            <a:avLst/>
          </a:prstGeom>
        </p:spPr>
      </p:pic>
      <p:pic>
        <p:nvPicPr>
          <p:cNvPr id="51" name="object 51" descr=""/>
          <p:cNvPicPr/>
          <p:nvPr/>
        </p:nvPicPr>
        <p:blipFill>
          <a:blip r:embed="rId29" cstate="print"/>
          <a:stretch>
            <a:fillRect/>
          </a:stretch>
        </p:blipFill>
        <p:spPr>
          <a:xfrm>
            <a:off x="4734128" y="2090451"/>
            <a:ext cx="585851" cy="588905"/>
          </a:xfrm>
          <a:prstGeom prst="rect">
            <a:avLst/>
          </a:prstGeom>
        </p:spPr>
      </p:pic>
      <p:sp>
        <p:nvSpPr>
          <p:cNvPr id="52" name="object 52" descr=""/>
          <p:cNvSpPr txBox="1"/>
          <p:nvPr/>
        </p:nvSpPr>
        <p:spPr>
          <a:xfrm>
            <a:off x="4874653" y="2711196"/>
            <a:ext cx="304165" cy="275590"/>
          </a:xfrm>
          <a:prstGeom prst="rect">
            <a:avLst/>
          </a:prstGeom>
        </p:spPr>
        <p:txBody>
          <a:bodyPr wrap="square" lIns="0" tIns="6350" rIns="0" bIns="0" rtlCol="0" vert="horz">
            <a:spAutoFit/>
          </a:bodyPr>
          <a:lstStyle/>
          <a:p>
            <a:pPr marL="26670" marR="5080" indent="-14604">
              <a:lnSpc>
                <a:spcPct val="105000"/>
              </a:lnSpc>
              <a:spcBef>
                <a:spcPts val="50"/>
              </a:spcBef>
            </a:pPr>
            <a:r>
              <a:rPr dirty="0" sz="800" spc="-10">
                <a:latin typeface="Arial"/>
                <a:cs typeface="Arial"/>
              </a:rPr>
              <a:t>Bright </a:t>
            </a:r>
            <a:r>
              <a:rPr dirty="0" sz="800" spc="-20">
                <a:latin typeface="Arial"/>
                <a:cs typeface="Arial"/>
              </a:rPr>
              <a:t>white</a:t>
            </a:r>
            <a:endParaRPr sz="800">
              <a:latin typeface="Arial"/>
              <a:cs typeface="Arial"/>
            </a:endParaRPr>
          </a:p>
        </p:txBody>
      </p:sp>
      <p:sp>
        <p:nvSpPr>
          <p:cNvPr id="53" name="object 53" descr=""/>
          <p:cNvSpPr txBox="1"/>
          <p:nvPr/>
        </p:nvSpPr>
        <p:spPr>
          <a:xfrm>
            <a:off x="741033" y="4093971"/>
            <a:ext cx="1729105" cy="2692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600" spc="-90">
                <a:solidFill>
                  <a:srgbClr val="72533E"/>
                </a:solidFill>
                <a:latin typeface="Arial"/>
                <a:cs typeface="Arial"/>
              </a:rPr>
              <a:t>Sơn</a:t>
            </a:r>
            <a:r>
              <a:rPr dirty="0" sz="1600" spc="-30">
                <a:solidFill>
                  <a:srgbClr val="72533E"/>
                </a:solidFill>
                <a:latin typeface="Arial"/>
                <a:cs typeface="Arial"/>
              </a:rPr>
              <a:t> </a:t>
            </a:r>
            <a:r>
              <a:rPr dirty="0" sz="1600" spc="45">
                <a:solidFill>
                  <a:srgbClr val="72533E"/>
                </a:solidFill>
                <a:latin typeface="Arial"/>
                <a:cs typeface="Arial"/>
              </a:rPr>
              <a:t>pigment</a:t>
            </a:r>
            <a:r>
              <a:rPr dirty="0" sz="1600" spc="-35">
                <a:solidFill>
                  <a:srgbClr val="72533E"/>
                </a:solidFill>
                <a:latin typeface="Arial"/>
                <a:cs typeface="Arial"/>
              </a:rPr>
              <a:t> </a:t>
            </a:r>
            <a:r>
              <a:rPr dirty="0" sz="1600" spc="30">
                <a:solidFill>
                  <a:srgbClr val="72533E"/>
                </a:solidFill>
                <a:latin typeface="Arial"/>
                <a:cs typeface="Arial"/>
              </a:rPr>
              <a:t>bóng</a:t>
            </a:r>
            <a:endParaRPr sz="1600">
              <a:latin typeface="Arial"/>
              <a:cs typeface="Arial"/>
            </a:endParaRPr>
          </a:p>
        </p:txBody>
      </p:sp>
      <p:graphicFrame>
        <p:nvGraphicFramePr>
          <p:cNvPr id="54" name="object 54" descr=""/>
          <p:cNvGraphicFramePr>
            <a:graphicFrameLocks noGrp="1"/>
          </p:cNvGraphicFramePr>
          <p:nvPr/>
        </p:nvGraphicFramePr>
        <p:xfrm>
          <a:off x="784708" y="5168310"/>
          <a:ext cx="4528820" cy="22923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31190"/>
                <a:gridCol w="601345"/>
                <a:gridCol w="678180"/>
                <a:gridCol w="697865"/>
                <a:gridCol w="621664"/>
                <a:gridCol w="638810"/>
                <a:gridCol w="579754"/>
              </a:tblGrid>
              <a:tr h="116205">
                <a:tc>
                  <a:txBody>
                    <a:bodyPr/>
                    <a:lstStyle/>
                    <a:p>
                      <a:pPr algn="ctr" marR="83820">
                        <a:lnSpc>
                          <a:spcPts val="770"/>
                        </a:lnSpc>
                      </a:pPr>
                      <a:r>
                        <a:rPr dirty="0" sz="800" spc="-10">
                          <a:latin typeface="Arial"/>
                          <a:cs typeface="Arial"/>
                        </a:rPr>
                        <a:t>Cloverleaf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B="0" marT="0"/>
                </a:tc>
                <a:tc>
                  <a:txBody>
                    <a:bodyPr/>
                    <a:lstStyle/>
                    <a:p>
                      <a:pPr marL="151765">
                        <a:lnSpc>
                          <a:spcPts val="770"/>
                        </a:lnSpc>
                      </a:pPr>
                      <a:r>
                        <a:rPr dirty="0" sz="800" spc="-10">
                          <a:latin typeface="Arial"/>
                          <a:cs typeface="Arial"/>
                        </a:rPr>
                        <a:t>Forest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B="0" marT="0"/>
                </a:tc>
                <a:tc>
                  <a:txBody>
                    <a:bodyPr/>
                    <a:lstStyle/>
                    <a:p>
                      <a:pPr algn="ctr" marL="55244">
                        <a:lnSpc>
                          <a:spcPts val="770"/>
                        </a:lnSpc>
                      </a:pPr>
                      <a:r>
                        <a:rPr dirty="0" sz="800" spc="-10">
                          <a:latin typeface="Arial"/>
                          <a:cs typeface="Arial"/>
                        </a:rPr>
                        <a:t>Gorgeous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B="0" marT="0"/>
                </a:tc>
                <a:tc>
                  <a:txBody>
                    <a:bodyPr/>
                    <a:lstStyle/>
                    <a:p>
                      <a:pPr algn="ctr" marR="13970">
                        <a:lnSpc>
                          <a:spcPts val="770"/>
                        </a:lnSpc>
                      </a:pPr>
                      <a:r>
                        <a:rPr dirty="0" sz="800" spc="-10">
                          <a:latin typeface="Arial"/>
                          <a:cs typeface="Arial"/>
                        </a:rPr>
                        <a:t>Windswept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B="0" marT="0"/>
                </a:tc>
                <a:tc>
                  <a:txBody>
                    <a:bodyPr/>
                    <a:lstStyle/>
                    <a:p>
                      <a:pPr algn="ctr" marR="25400">
                        <a:lnSpc>
                          <a:spcPts val="770"/>
                        </a:lnSpc>
                      </a:pPr>
                      <a:r>
                        <a:rPr dirty="0" sz="800" spc="-10">
                          <a:latin typeface="Arial"/>
                          <a:cs typeface="Arial"/>
                        </a:rPr>
                        <a:t>Serenity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B="0" marT="0"/>
                </a:tc>
                <a:tc>
                  <a:txBody>
                    <a:bodyPr/>
                    <a:lstStyle/>
                    <a:p>
                      <a:pPr algn="ctr" marL="23495">
                        <a:lnSpc>
                          <a:spcPts val="770"/>
                        </a:lnSpc>
                      </a:pPr>
                      <a:r>
                        <a:rPr dirty="0" sz="800" spc="-10">
                          <a:latin typeface="Arial"/>
                          <a:cs typeface="Arial"/>
                        </a:rPr>
                        <a:t>Monaco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B="0" marT="0"/>
                </a:tc>
                <a:tc>
                  <a:txBody>
                    <a:bodyPr/>
                    <a:lstStyle/>
                    <a:p>
                      <a:pPr algn="ctr" marL="83820">
                        <a:lnSpc>
                          <a:spcPts val="795"/>
                        </a:lnSpc>
                      </a:pPr>
                      <a:r>
                        <a:rPr dirty="0" sz="800" spc="-10">
                          <a:latin typeface="Arial"/>
                          <a:cs typeface="Arial"/>
                        </a:rPr>
                        <a:t>Porcelain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B="0" marT="0"/>
                </a:tc>
              </a:tr>
              <a:tr h="113030">
                <a:tc>
                  <a:txBody>
                    <a:bodyPr/>
                    <a:lstStyle/>
                    <a:p>
                      <a:pPr algn="ctr" marR="84455">
                        <a:lnSpc>
                          <a:spcPts val="790"/>
                        </a:lnSpc>
                      </a:pPr>
                      <a:r>
                        <a:rPr dirty="0" sz="800" spc="-10">
                          <a:latin typeface="Arial"/>
                          <a:cs typeface="Arial"/>
                        </a:rPr>
                        <a:t>green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B="0" marT="0"/>
                </a:tc>
                <a:tc>
                  <a:txBody>
                    <a:bodyPr/>
                    <a:lstStyle/>
                    <a:p>
                      <a:pPr marL="123189">
                        <a:lnSpc>
                          <a:spcPts val="790"/>
                        </a:lnSpc>
                      </a:pPr>
                      <a:r>
                        <a:rPr dirty="0" sz="800" spc="-10">
                          <a:latin typeface="Arial"/>
                          <a:cs typeface="Arial"/>
                        </a:rPr>
                        <a:t>fantasy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B="0" marT="0"/>
                </a:tc>
                <a:tc>
                  <a:txBody>
                    <a:bodyPr/>
                    <a:lstStyle/>
                    <a:p>
                      <a:pPr algn="ctr" marL="54610">
                        <a:lnSpc>
                          <a:spcPts val="790"/>
                        </a:lnSpc>
                      </a:pPr>
                      <a:r>
                        <a:rPr dirty="0" sz="800" spc="-10">
                          <a:latin typeface="Arial"/>
                          <a:cs typeface="Arial"/>
                        </a:rPr>
                        <a:t>olive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B="0" marT="0"/>
                </a:tc>
                <a:tc>
                  <a:txBody>
                    <a:bodyPr/>
                    <a:lstStyle/>
                    <a:p>
                      <a:pPr algn="ctr" marR="13335">
                        <a:lnSpc>
                          <a:spcPts val="790"/>
                        </a:lnSpc>
                      </a:pPr>
                      <a:r>
                        <a:rPr dirty="0" sz="800" spc="-20">
                          <a:latin typeface="Arial"/>
                          <a:cs typeface="Arial"/>
                        </a:rPr>
                        <a:t>blue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B="0" marT="0"/>
                </a:tc>
                <a:tc>
                  <a:txBody>
                    <a:bodyPr/>
                    <a:lstStyle/>
                    <a:p>
                      <a:pPr algn="ctr" marR="26034">
                        <a:lnSpc>
                          <a:spcPts val="790"/>
                        </a:lnSpc>
                      </a:pPr>
                      <a:r>
                        <a:rPr dirty="0" sz="800" spc="-20">
                          <a:latin typeface="Arial"/>
                          <a:cs typeface="Arial"/>
                        </a:rPr>
                        <a:t>blue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B="0" marT="0"/>
                </a:tc>
                <a:tc>
                  <a:txBody>
                    <a:bodyPr/>
                    <a:lstStyle/>
                    <a:p>
                      <a:pPr algn="ctr" marL="22860">
                        <a:lnSpc>
                          <a:spcPts val="790"/>
                        </a:lnSpc>
                      </a:pPr>
                      <a:r>
                        <a:rPr dirty="0" sz="800" spc="-20">
                          <a:latin typeface="Arial"/>
                          <a:cs typeface="Arial"/>
                        </a:rPr>
                        <a:t>blue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B="0" marT="0"/>
                </a:tc>
                <a:tc>
                  <a:txBody>
                    <a:bodyPr/>
                    <a:lstStyle/>
                    <a:p>
                      <a:pPr algn="ctr" marL="83820">
                        <a:lnSpc>
                          <a:spcPts val="790"/>
                        </a:lnSpc>
                      </a:pPr>
                      <a:r>
                        <a:rPr dirty="0" sz="800" spc="-10">
                          <a:latin typeface="Arial"/>
                          <a:cs typeface="Arial"/>
                        </a:rPr>
                        <a:t>peach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B="0" marT="0"/>
                </a:tc>
              </a:tr>
            </a:tbl>
          </a:graphicData>
        </a:graphic>
      </p:graphicFrame>
      <p:graphicFrame>
        <p:nvGraphicFramePr>
          <p:cNvPr id="55" name="object 55" descr=""/>
          <p:cNvGraphicFramePr>
            <a:graphicFrameLocks noGrp="1"/>
          </p:cNvGraphicFramePr>
          <p:nvPr/>
        </p:nvGraphicFramePr>
        <p:xfrm>
          <a:off x="794233" y="6168054"/>
          <a:ext cx="6558280" cy="24701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99440"/>
                <a:gridCol w="614045"/>
                <a:gridCol w="1376680"/>
                <a:gridCol w="614680"/>
                <a:gridCol w="722629"/>
                <a:gridCol w="984250"/>
                <a:gridCol w="1101725"/>
                <a:gridCol w="467995"/>
              </a:tblGrid>
              <a:tr h="126364">
                <a:tc>
                  <a:txBody>
                    <a:bodyPr/>
                    <a:lstStyle/>
                    <a:p>
                      <a:pPr marL="31750">
                        <a:lnSpc>
                          <a:spcPts val="890"/>
                        </a:lnSpc>
                      </a:pPr>
                      <a:r>
                        <a:rPr dirty="0" sz="800" spc="-10">
                          <a:latin typeface="Arial"/>
                          <a:cs typeface="Arial"/>
                        </a:rPr>
                        <a:t>Fine</a:t>
                      </a:r>
                      <a:r>
                        <a:rPr dirty="0" sz="800" spc="-35">
                          <a:latin typeface="Arial"/>
                          <a:cs typeface="Arial"/>
                        </a:rPr>
                        <a:t> </a:t>
                      </a:r>
                      <a:r>
                        <a:rPr dirty="0" sz="800" spc="-10">
                          <a:latin typeface="Arial"/>
                          <a:cs typeface="Arial"/>
                        </a:rPr>
                        <a:t>silver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B="0" marT="0"/>
                </a:tc>
                <a:tc>
                  <a:txBody>
                    <a:bodyPr/>
                    <a:lstStyle/>
                    <a:p>
                      <a:pPr marL="110489">
                        <a:lnSpc>
                          <a:spcPts val="890"/>
                        </a:lnSpc>
                      </a:pPr>
                      <a:r>
                        <a:rPr dirty="0" sz="800">
                          <a:latin typeface="Arial"/>
                          <a:cs typeface="Arial"/>
                        </a:rPr>
                        <a:t>Cool</a:t>
                      </a:r>
                      <a:r>
                        <a:rPr dirty="0" sz="800" spc="-35">
                          <a:latin typeface="Arial"/>
                          <a:cs typeface="Arial"/>
                        </a:rPr>
                        <a:t> </a:t>
                      </a:r>
                      <a:r>
                        <a:rPr dirty="0" sz="800" spc="-20">
                          <a:latin typeface="Arial"/>
                          <a:cs typeface="Arial"/>
                        </a:rPr>
                        <a:t>grey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B="0" marT="0"/>
                </a:tc>
                <a:tc>
                  <a:txBody>
                    <a:bodyPr/>
                    <a:lstStyle/>
                    <a:p>
                      <a:pPr marL="60325">
                        <a:lnSpc>
                          <a:spcPts val="890"/>
                        </a:lnSpc>
                      </a:pPr>
                      <a:r>
                        <a:rPr dirty="0" sz="800">
                          <a:latin typeface="Arial"/>
                          <a:cs typeface="Arial"/>
                        </a:rPr>
                        <a:t>Forged metal</a:t>
                      </a:r>
                      <a:r>
                        <a:rPr dirty="0" sz="800" spc="155">
                          <a:latin typeface="Arial"/>
                          <a:cs typeface="Arial"/>
                        </a:rPr>
                        <a:t>  </a:t>
                      </a:r>
                      <a:r>
                        <a:rPr dirty="0" sz="800">
                          <a:latin typeface="Arial"/>
                          <a:cs typeface="Arial"/>
                        </a:rPr>
                        <a:t>Sand</a:t>
                      </a:r>
                      <a:r>
                        <a:rPr dirty="0" sz="800" spc="5">
                          <a:latin typeface="Arial"/>
                          <a:cs typeface="Arial"/>
                        </a:rPr>
                        <a:t> </a:t>
                      </a:r>
                      <a:r>
                        <a:rPr dirty="0" sz="800" spc="-20">
                          <a:latin typeface="Arial"/>
                          <a:cs typeface="Arial"/>
                        </a:rPr>
                        <a:t>white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B="0" marT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815"/>
                        </a:lnSpc>
                      </a:pPr>
                      <a:r>
                        <a:rPr dirty="0" sz="800" spc="-10">
                          <a:latin typeface="Arial"/>
                          <a:cs typeface="Arial"/>
                        </a:rPr>
                        <a:t>Naturally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B="0" marT="0"/>
                </a:tc>
                <a:tc>
                  <a:txBody>
                    <a:bodyPr/>
                    <a:lstStyle/>
                    <a:p>
                      <a:pPr marL="99695">
                        <a:lnSpc>
                          <a:spcPts val="770"/>
                        </a:lnSpc>
                      </a:pPr>
                      <a:r>
                        <a:rPr dirty="0" sz="800">
                          <a:latin typeface="Arial"/>
                          <a:cs typeface="Arial"/>
                        </a:rPr>
                        <a:t>Gold </a:t>
                      </a:r>
                      <a:r>
                        <a:rPr dirty="0" sz="800" spc="-10">
                          <a:latin typeface="Arial"/>
                          <a:cs typeface="Arial"/>
                        </a:rPr>
                        <a:t>stone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B="0" marT="0"/>
                </a:tc>
                <a:tc>
                  <a:txBody>
                    <a:bodyPr/>
                    <a:lstStyle/>
                    <a:p>
                      <a:pPr marL="126364">
                        <a:lnSpc>
                          <a:spcPts val="900"/>
                        </a:lnSpc>
                      </a:pPr>
                      <a:r>
                        <a:rPr dirty="0" sz="800" spc="-10">
                          <a:latin typeface="Arial"/>
                          <a:cs typeface="Arial"/>
                        </a:rPr>
                        <a:t>Bright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B="0" marT="0"/>
                </a:tc>
                <a:tc>
                  <a:txBody>
                    <a:bodyPr/>
                    <a:lstStyle/>
                    <a:p>
                      <a:pPr marL="578485">
                        <a:lnSpc>
                          <a:spcPts val="900"/>
                        </a:lnSpc>
                      </a:pPr>
                      <a:r>
                        <a:rPr dirty="0" sz="800" spc="-10">
                          <a:latin typeface="Arial"/>
                          <a:cs typeface="Arial"/>
                        </a:rPr>
                        <a:t>501MM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B="0" marT="0"/>
                </a:tc>
                <a:tc>
                  <a:txBody>
                    <a:bodyPr/>
                    <a:lstStyle/>
                    <a:p>
                      <a:pPr marL="179705">
                        <a:lnSpc>
                          <a:spcPts val="900"/>
                        </a:lnSpc>
                      </a:pPr>
                      <a:r>
                        <a:rPr dirty="0" sz="800" spc="-50">
                          <a:latin typeface="Arial"/>
                          <a:cs typeface="Arial"/>
                        </a:rPr>
                        <a:t>417EV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B="0" marT="0"/>
                </a:tc>
              </a:tr>
              <a:tr h="12065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6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6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6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825"/>
                        </a:lnSpc>
                      </a:pPr>
                      <a:r>
                        <a:rPr dirty="0" sz="800" spc="-20">
                          <a:latin typeface="Arial"/>
                          <a:cs typeface="Arial"/>
                        </a:rPr>
                        <a:t>calm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B="0" marT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6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/>
                </a:tc>
                <a:tc>
                  <a:txBody>
                    <a:bodyPr/>
                    <a:lstStyle/>
                    <a:p>
                      <a:pPr marL="140335">
                        <a:lnSpc>
                          <a:spcPts val="850"/>
                        </a:lnSpc>
                      </a:pPr>
                      <a:r>
                        <a:rPr dirty="0" sz="800" spc="-10">
                          <a:latin typeface="Arial"/>
                          <a:cs typeface="Arial"/>
                        </a:rPr>
                        <a:t>white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B="0" marT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6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6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/>
                </a:tc>
              </a:tr>
            </a:tbl>
          </a:graphicData>
        </a:graphic>
      </p:graphicFrame>
      <p:pic>
        <p:nvPicPr>
          <p:cNvPr id="56" name="object 56" descr=""/>
          <p:cNvPicPr/>
          <p:nvPr/>
        </p:nvPicPr>
        <p:blipFill>
          <a:blip r:embed="rId30" cstate="print"/>
          <a:stretch>
            <a:fillRect/>
          </a:stretch>
        </p:blipFill>
        <p:spPr>
          <a:xfrm>
            <a:off x="768019" y="4521936"/>
            <a:ext cx="581812" cy="588886"/>
          </a:xfrm>
          <a:prstGeom prst="rect">
            <a:avLst/>
          </a:prstGeom>
        </p:spPr>
      </p:pic>
      <p:pic>
        <p:nvPicPr>
          <p:cNvPr id="57" name="object 57" descr=""/>
          <p:cNvPicPr/>
          <p:nvPr/>
        </p:nvPicPr>
        <p:blipFill>
          <a:blip r:embed="rId31" cstate="print"/>
          <a:stretch>
            <a:fillRect/>
          </a:stretch>
        </p:blipFill>
        <p:spPr>
          <a:xfrm>
            <a:off x="1419352" y="4521936"/>
            <a:ext cx="589191" cy="588899"/>
          </a:xfrm>
          <a:prstGeom prst="rect">
            <a:avLst/>
          </a:prstGeom>
        </p:spPr>
      </p:pic>
      <p:pic>
        <p:nvPicPr>
          <p:cNvPr id="58" name="object 58" descr=""/>
          <p:cNvPicPr/>
          <p:nvPr/>
        </p:nvPicPr>
        <p:blipFill>
          <a:blip r:embed="rId32" cstate="print"/>
          <a:stretch>
            <a:fillRect/>
          </a:stretch>
        </p:blipFill>
        <p:spPr>
          <a:xfrm>
            <a:off x="2078051" y="4521925"/>
            <a:ext cx="581823" cy="590370"/>
          </a:xfrm>
          <a:prstGeom prst="rect">
            <a:avLst/>
          </a:prstGeom>
        </p:spPr>
      </p:pic>
      <p:pic>
        <p:nvPicPr>
          <p:cNvPr id="59" name="object 59" descr=""/>
          <p:cNvPicPr/>
          <p:nvPr/>
        </p:nvPicPr>
        <p:blipFill>
          <a:blip r:embed="rId33" cstate="print"/>
          <a:stretch>
            <a:fillRect/>
          </a:stretch>
        </p:blipFill>
        <p:spPr>
          <a:xfrm>
            <a:off x="2729382" y="4521934"/>
            <a:ext cx="585850" cy="588901"/>
          </a:xfrm>
          <a:prstGeom prst="rect">
            <a:avLst/>
          </a:prstGeom>
        </p:spPr>
      </p:pic>
      <p:pic>
        <p:nvPicPr>
          <p:cNvPr id="60" name="object 60" descr=""/>
          <p:cNvPicPr/>
          <p:nvPr/>
        </p:nvPicPr>
        <p:blipFill>
          <a:blip r:embed="rId34" cstate="print"/>
          <a:stretch>
            <a:fillRect/>
          </a:stretch>
        </p:blipFill>
        <p:spPr>
          <a:xfrm>
            <a:off x="3384740" y="4521936"/>
            <a:ext cx="588619" cy="589851"/>
          </a:xfrm>
          <a:prstGeom prst="rect">
            <a:avLst/>
          </a:prstGeom>
        </p:spPr>
      </p:pic>
      <p:pic>
        <p:nvPicPr>
          <p:cNvPr id="61" name="object 61" descr=""/>
          <p:cNvPicPr/>
          <p:nvPr/>
        </p:nvPicPr>
        <p:blipFill>
          <a:blip r:embed="rId35" cstate="print"/>
          <a:stretch>
            <a:fillRect/>
          </a:stretch>
        </p:blipFill>
        <p:spPr>
          <a:xfrm>
            <a:off x="4042867" y="4521934"/>
            <a:ext cx="585444" cy="588901"/>
          </a:xfrm>
          <a:prstGeom prst="rect">
            <a:avLst/>
          </a:prstGeom>
        </p:spPr>
      </p:pic>
      <p:pic>
        <p:nvPicPr>
          <p:cNvPr id="62" name="object 62" descr=""/>
          <p:cNvPicPr/>
          <p:nvPr/>
        </p:nvPicPr>
        <p:blipFill>
          <a:blip r:embed="rId36" cstate="print"/>
          <a:stretch>
            <a:fillRect/>
          </a:stretch>
        </p:blipFill>
        <p:spPr>
          <a:xfrm>
            <a:off x="768019" y="5535804"/>
            <a:ext cx="581812" cy="585603"/>
          </a:xfrm>
          <a:prstGeom prst="rect">
            <a:avLst/>
          </a:prstGeom>
        </p:spPr>
      </p:pic>
      <p:pic>
        <p:nvPicPr>
          <p:cNvPr id="63" name="object 63" descr=""/>
          <p:cNvPicPr/>
          <p:nvPr/>
        </p:nvPicPr>
        <p:blipFill>
          <a:blip r:embed="rId37" cstate="print"/>
          <a:stretch>
            <a:fillRect/>
          </a:stretch>
        </p:blipFill>
        <p:spPr>
          <a:xfrm>
            <a:off x="1419478" y="5527615"/>
            <a:ext cx="591400" cy="593792"/>
          </a:xfrm>
          <a:prstGeom prst="rect">
            <a:avLst/>
          </a:prstGeom>
        </p:spPr>
      </p:pic>
      <p:pic>
        <p:nvPicPr>
          <p:cNvPr id="64" name="object 64" descr=""/>
          <p:cNvPicPr/>
          <p:nvPr/>
        </p:nvPicPr>
        <p:blipFill>
          <a:blip r:embed="rId38" cstate="print"/>
          <a:stretch>
            <a:fillRect/>
          </a:stretch>
        </p:blipFill>
        <p:spPr>
          <a:xfrm>
            <a:off x="2080514" y="5538678"/>
            <a:ext cx="581812" cy="591480"/>
          </a:xfrm>
          <a:prstGeom prst="rect">
            <a:avLst/>
          </a:prstGeom>
        </p:spPr>
      </p:pic>
      <p:pic>
        <p:nvPicPr>
          <p:cNvPr id="65" name="object 65" descr=""/>
          <p:cNvPicPr/>
          <p:nvPr/>
        </p:nvPicPr>
        <p:blipFill>
          <a:blip r:embed="rId39" cstate="print"/>
          <a:stretch>
            <a:fillRect/>
          </a:stretch>
        </p:blipFill>
        <p:spPr>
          <a:xfrm>
            <a:off x="2731973" y="5527616"/>
            <a:ext cx="591286" cy="595340"/>
          </a:xfrm>
          <a:prstGeom prst="rect">
            <a:avLst/>
          </a:prstGeom>
        </p:spPr>
      </p:pic>
      <p:pic>
        <p:nvPicPr>
          <p:cNvPr id="66" name="object 66" descr=""/>
          <p:cNvPicPr/>
          <p:nvPr/>
        </p:nvPicPr>
        <p:blipFill>
          <a:blip r:embed="rId40" cstate="print"/>
          <a:stretch>
            <a:fillRect/>
          </a:stretch>
        </p:blipFill>
        <p:spPr>
          <a:xfrm>
            <a:off x="3392894" y="5527617"/>
            <a:ext cx="581812" cy="593791"/>
          </a:xfrm>
          <a:prstGeom prst="rect">
            <a:avLst/>
          </a:prstGeom>
        </p:spPr>
      </p:pic>
      <p:pic>
        <p:nvPicPr>
          <p:cNvPr id="67" name="object 67" descr=""/>
          <p:cNvPicPr/>
          <p:nvPr/>
        </p:nvPicPr>
        <p:blipFill>
          <a:blip r:embed="rId41" cstate="print"/>
          <a:stretch>
            <a:fillRect/>
          </a:stretch>
        </p:blipFill>
        <p:spPr>
          <a:xfrm>
            <a:off x="4044353" y="5527615"/>
            <a:ext cx="581812" cy="586346"/>
          </a:xfrm>
          <a:prstGeom prst="rect">
            <a:avLst/>
          </a:prstGeom>
        </p:spPr>
      </p:pic>
      <p:pic>
        <p:nvPicPr>
          <p:cNvPr id="68" name="object 68" descr=""/>
          <p:cNvPicPr/>
          <p:nvPr/>
        </p:nvPicPr>
        <p:blipFill>
          <a:blip r:embed="rId42" cstate="print"/>
          <a:stretch>
            <a:fillRect/>
          </a:stretch>
        </p:blipFill>
        <p:spPr>
          <a:xfrm>
            <a:off x="4697819" y="4528873"/>
            <a:ext cx="581825" cy="579523"/>
          </a:xfrm>
          <a:prstGeom prst="rect">
            <a:avLst/>
          </a:prstGeom>
        </p:spPr>
      </p:pic>
      <p:pic>
        <p:nvPicPr>
          <p:cNvPr id="69" name="object 69" descr=""/>
          <p:cNvPicPr/>
          <p:nvPr/>
        </p:nvPicPr>
        <p:blipFill>
          <a:blip r:embed="rId43" cstate="print"/>
          <a:stretch>
            <a:fillRect/>
          </a:stretch>
        </p:blipFill>
        <p:spPr>
          <a:xfrm>
            <a:off x="4695799" y="5528477"/>
            <a:ext cx="585851" cy="588901"/>
          </a:xfrm>
          <a:prstGeom prst="rect">
            <a:avLst/>
          </a:prstGeom>
        </p:spPr>
      </p:pic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6857999"/>
                </a:lnTo>
                <a:lnTo>
                  <a:pt x="12192000" y="6857999"/>
                </a:lnTo>
                <a:lnTo>
                  <a:pt x="12192000" y="0"/>
                </a:lnTo>
                <a:close/>
              </a:path>
            </a:pathLst>
          </a:custGeom>
          <a:solidFill>
            <a:srgbClr val="F5EEE7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 descr=""/>
          <p:cNvSpPr txBox="1"/>
          <p:nvPr/>
        </p:nvSpPr>
        <p:spPr>
          <a:xfrm>
            <a:off x="8582520" y="1264081"/>
            <a:ext cx="3609975" cy="4070350"/>
          </a:xfrm>
          <a:prstGeom prst="rect">
            <a:avLst/>
          </a:prstGeom>
          <a:solidFill>
            <a:srgbClr val="184152"/>
          </a:solidFill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ct val="100000"/>
              </a:lnSpc>
            </a:pPr>
            <a:endParaRPr sz="4400">
              <a:latin typeface="Times New Roman"/>
              <a:cs typeface="Times New Roman"/>
            </a:endParaRPr>
          </a:p>
          <a:p>
            <a:pPr algn="just" marL="463550">
              <a:lnSpc>
                <a:spcPct val="100000"/>
              </a:lnSpc>
            </a:pPr>
            <a:r>
              <a:rPr dirty="0" sz="4400" spc="-175" b="1">
                <a:solidFill>
                  <a:srgbClr val="EFE3D7"/>
                </a:solidFill>
                <a:latin typeface="Arial"/>
                <a:cs typeface="Arial"/>
              </a:rPr>
              <a:t>ĐÁ</a:t>
            </a:r>
            <a:r>
              <a:rPr dirty="0" sz="4400" spc="-150" b="1">
                <a:solidFill>
                  <a:srgbClr val="EFE3D7"/>
                </a:solidFill>
                <a:latin typeface="Arial"/>
                <a:cs typeface="Arial"/>
              </a:rPr>
              <a:t> </a:t>
            </a:r>
            <a:r>
              <a:rPr dirty="0" sz="4400" spc="-320" b="1">
                <a:solidFill>
                  <a:srgbClr val="EFE3D7"/>
                </a:solidFill>
                <a:latin typeface="Arial"/>
                <a:cs typeface="Arial"/>
              </a:rPr>
              <a:t>&amp;</a:t>
            </a:r>
            <a:r>
              <a:rPr dirty="0" sz="4400" spc="-150" b="1">
                <a:solidFill>
                  <a:srgbClr val="EFE3D7"/>
                </a:solidFill>
                <a:latin typeface="Arial"/>
                <a:cs typeface="Arial"/>
              </a:rPr>
              <a:t> </a:t>
            </a:r>
            <a:r>
              <a:rPr dirty="0" sz="4400" spc="-20" b="1">
                <a:solidFill>
                  <a:srgbClr val="EFE3D7"/>
                </a:solidFill>
                <a:latin typeface="Arial"/>
                <a:cs typeface="Arial"/>
              </a:rPr>
              <a:t>KÍNH</a:t>
            </a:r>
            <a:endParaRPr sz="4400">
              <a:latin typeface="Arial"/>
              <a:cs typeface="Arial"/>
            </a:endParaRPr>
          </a:p>
          <a:p>
            <a:pPr algn="just" marL="514350" marR="401955">
              <a:lnSpc>
                <a:spcPct val="101200"/>
              </a:lnSpc>
              <a:spcBef>
                <a:spcPts val="1580"/>
              </a:spcBef>
            </a:pPr>
            <a:r>
              <a:rPr dirty="0" sz="1100">
                <a:solidFill>
                  <a:srgbClr val="F5EEE7"/>
                </a:solidFill>
                <a:latin typeface="Arial"/>
                <a:cs typeface="Arial"/>
              </a:rPr>
              <a:t>Đá</a:t>
            </a:r>
            <a:r>
              <a:rPr dirty="0" sz="1100" spc="70">
                <a:solidFill>
                  <a:srgbClr val="F5EEE7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F5EEE7"/>
                </a:solidFill>
                <a:latin typeface="Arial"/>
                <a:cs typeface="Arial"/>
              </a:rPr>
              <a:t>thạch</a:t>
            </a:r>
            <a:r>
              <a:rPr dirty="0" sz="1100" spc="90">
                <a:solidFill>
                  <a:srgbClr val="F5EEE7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F5EEE7"/>
                </a:solidFill>
                <a:latin typeface="Arial"/>
                <a:cs typeface="Arial"/>
              </a:rPr>
              <a:t>anh</a:t>
            </a:r>
            <a:r>
              <a:rPr dirty="0" sz="1100" spc="90">
                <a:solidFill>
                  <a:srgbClr val="F5EEE7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F5EEE7"/>
                </a:solidFill>
                <a:latin typeface="Arial"/>
                <a:cs typeface="Arial"/>
              </a:rPr>
              <a:t>nhân</a:t>
            </a:r>
            <a:r>
              <a:rPr dirty="0" sz="1100" spc="95">
                <a:solidFill>
                  <a:srgbClr val="F5EEE7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F5EEE7"/>
                </a:solidFill>
                <a:latin typeface="Arial"/>
                <a:cs typeface="Arial"/>
              </a:rPr>
              <a:t>tạo</a:t>
            </a:r>
            <a:r>
              <a:rPr dirty="0" sz="1100" spc="85">
                <a:solidFill>
                  <a:srgbClr val="F5EEE7"/>
                </a:solidFill>
                <a:latin typeface="Arial"/>
                <a:cs typeface="Arial"/>
              </a:rPr>
              <a:t> </a:t>
            </a:r>
            <a:r>
              <a:rPr dirty="0" sz="1100" spc="-10">
                <a:solidFill>
                  <a:srgbClr val="F5EEE7"/>
                </a:solidFill>
                <a:latin typeface="Arial"/>
                <a:cs typeface="Arial"/>
              </a:rPr>
              <a:t>với</a:t>
            </a:r>
            <a:r>
              <a:rPr dirty="0" sz="1100" spc="85">
                <a:solidFill>
                  <a:srgbClr val="F5EEE7"/>
                </a:solidFill>
                <a:latin typeface="Arial"/>
                <a:cs typeface="Arial"/>
              </a:rPr>
              <a:t> </a:t>
            </a:r>
            <a:r>
              <a:rPr dirty="0" sz="1100" spc="-70">
                <a:solidFill>
                  <a:srgbClr val="F5EEE7"/>
                </a:solidFill>
                <a:latin typeface="Arial"/>
                <a:cs typeface="Arial"/>
              </a:rPr>
              <a:t>90%</a:t>
            </a:r>
            <a:r>
              <a:rPr dirty="0" sz="1100" spc="75">
                <a:solidFill>
                  <a:srgbClr val="F5EEE7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F5EEE7"/>
                </a:solidFill>
                <a:latin typeface="Arial"/>
                <a:cs typeface="Arial"/>
              </a:rPr>
              <a:t>là</a:t>
            </a:r>
            <a:r>
              <a:rPr dirty="0" sz="1100" spc="80">
                <a:solidFill>
                  <a:srgbClr val="F5EEE7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F5EEE7"/>
                </a:solidFill>
                <a:latin typeface="Arial"/>
                <a:cs typeface="Arial"/>
              </a:rPr>
              <a:t>cốt</a:t>
            </a:r>
            <a:r>
              <a:rPr dirty="0" sz="1100" spc="80">
                <a:solidFill>
                  <a:srgbClr val="F5EEE7"/>
                </a:solidFill>
                <a:latin typeface="Arial"/>
                <a:cs typeface="Arial"/>
              </a:rPr>
              <a:t> </a:t>
            </a:r>
            <a:r>
              <a:rPr dirty="0" sz="1100" spc="-20">
                <a:solidFill>
                  <a:srgbClr val="F5EEE7"/>
                </a:solidFill>
                <a:latin typeface="Arial"/>
                <a:cs typeface="Arial"/>
              </a:rPr>
              <a:t>liệu </a:t>
            </a:r>
            <a:r>
              <a:rPr dirty="0" sz="1100" spc="55">
                <a:solidFill>
                  <a:srgbClr val="F5EEE7"/>
                </a:solidFill>
                <a:latin typeface="Arial"/>
                <a:cs typeface="Arial"/>
              </a:rPr>
              <a:t>đá</a:t>
            </a:r>
            <a:r>
              <a:rPr dirty="0" sz="1100" spc="-10">
                <a:solidFill>
                  <a:srgbClr val="F5EEE7"/>
                </a:solidFill>
                <a:latin typeface="Arial"/>
                <a:cs typeface="Arial"/>
              </a:rPr>
              <a:t> tự</a:t>
            </a:r>
            <a:r>
              <a:rPr dirty="0" sz="1100">
                <a:solidFill>
                  <a:srgbClr val="F5EEE7"/>
                </a:solidFill>
                <a:latin typeface="Arial"/>
                <a:cs typeface="Arial"/>
              </a:rPr>
              <a:t> nhiên </a:t>
            </a:r>
            <a:r>
              <a:rPr dirty="0" sz="1100" spc="-35">
                <a:solidFill>
                  <a:srgbClr val="F5EEE7"/>
                </a:solidFill>
                <a:latin typeface="Arial"/>
                <a:cs typeface="Arial"/>
              </a:rPr>
              <a:t>được</a:t>
            </a:r>
            <a:r>
              <a:rPr dirty="0" sz="1100">
                <a:solidFill>
                  <a:srgbClr val="F5EEE7"/>
                </a:solidFill>
                <a:latin typeface="Arial"/>
                <a:cs typeface="Arial"/>
              </a:rPr>
              <a:t> cung</a:t>
            </a:r>
            <a:r>
              <a:rPr dirty="0" sz="1100" spc="5">
                <a:solidFill>
                  <a:srgbClr val="F5EEE7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F5EEE7"/>
                </a:solidFill>
                <a:latin typeface="Arial"/>
                <a:cs typeface="Arial"/>
              </a:rPr>
              <a:t>cấp</a:t>
            </a:r>
            <a:r>
              <a:rPr dirty="0" sz="1100" spc="-10">
                <a:solidFill>
                  <a:srgbClr val="F5EEE7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F5EEE7"/>
                </a:solidFill>
                <a:latin typeface="Arial"/>
                <a:cs typeface="Arial"/>
              </a:rPr>
              <a:t>bởi</a:t>
            </a:r>
            <a:r>
              <a:rPr dirty="0" sz="1100" spc="-5">
                <a:solidFill>
                  <a:srgbClr val="F5EEE7"/>
                </a:solidFill>
                <a:latin typeface="Arial"/>
                <a:cs typeface="Arial"/>
              </a:rPr>
              <a:t> </a:t>
            </a:r>
            <a:r>
              <a:rPr dirty="0" sz="1100" spc="-10">
                <a:solidFill>
                  <a:srgbClr val="F5EEE7"/>
                </a:solidFill>
                <a:latin typeface="Arial"/>
                <a:cs typeface="Arial"/>
              </a:rPr>
              <a:t>Vicostone</a:t>
            </a:r>
            <a:r>
              <a:rPr dirty="0" sz="1100" spc="-5">
                <a:solidFill>
                  <a:srgbClr val="F5EEE7"/>
                </a:solidFill>
                <a:latin typeface="Arial"/>
                <a:cs typeface="Arial"/>
              </a:rPr>
              <a:t> </a:t>
            </a:r>
            <a:r>
              <a:rPr dirty="0" sz="1100" spc="114">
                <a:solidFill>
                  <a:srgbClr val="F5EEE7"/>
                </a:solidFill>
                <a:latin typeface="Arial"/>
                <a:cs typeface="Arial"/>
              </a:rPr>
              <a:t>- </a:t>
            </a:r>
            <a:r>
              <a:rPr dirty="0" sz="1100" spc="-35">
                <a:solidFill>
                  <a:srgbClr val="F5EEE7"/>
                </a:solidFill>
                <a:latin typeface="Arial"/>
                <a:cs typeface="Arial"/>
              </a:rPr>
              <a:t>Thương</a:t>
            </a:r>
            <a:r>
              <a:rPr dirty="0" sz="1100" spc="-40">
                <a:solidFill>
                  <a:srgbClr val="F5EEE7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F5EEE7"/>
                </a:solidFill>
                <a:latin typeface="Arial"/>
                <a:cs typeface="Arial"/>
              </a:rPr>
              <a:t>hiệu</a:t>
            </a:r>
            <a:r>
              <a:rPr dirty="0" sz="1100" spc="20">
                <a:solidFill>
                  <a:srgbClr val="F5EEE7"/>
                </a:solidFill>
                <a:latin typeface="Arial"/>
                <a:cs typeface="Arial"/>
              </a:rPr>
              <a:t> </a:t>
            </a:r>
            <a:r>
              <a:rPr dirty="0" sz="1100" spc="-35">
                <a:solidFill>
                  <a:srgbClr val="F5EEE7"/>
                </a:solidFill>
                <a:latin typeface="Arial"/>
                <a:cs typeface="Arial"/>
              </a:rPr>
              <a:t>với</a:t>
            </a:r>
            <a:r>
              <a:rPr dirty="0" sz="1100" spc="55">
                <a:solidFill>
                  <a:srgbClr val="F5EEE7"/>
                </a:solidFill>
                <a:latin typeface="Arial"/>
                <a:cs typeface="Arial"/>
              </a:rPr>
              <a:t> </a:t>
            </a:r>
            <a:r>
              <a:rPr dirty="0" sz="1100" spc="-10">
                <a:solidFill>
                  <a:srgbClr val="F5EEE7"/>
                </a:solidFill>
                <a:latin typeface="Arial"/>
                <a:cs typeface="Arial"/>
              </a:rPr>
              <a:t>hơn</a:t>
            </a:r>
            <a:r>
              <a:rPr dirty="0" sz="1100" spc="55">
                <a:solidFill>
                  <a:srgbClr val="F5EEE7"/>
                </a:solidFill>
                <a:latin typeface="Arial"/>
                <a:cs typeface="Arial"/>
              </a:rPr>
              <a:t> </a:t>
            </a:r>
            <a:r>
              <a:rPr dirty="0" sz="1100" spc="-240">
                <a:solidFill>
                  <a:srgbClr val="F5EEE7"/>
                </a:solidFill>
                <a:latin typeface="Arial"/>
                <a:cs typeface="Arial"/>
              </a:rPr>
              <a:t>17</a:t>
            </a:r>
            <a:r>
              <a:rPr dirty="0" sz="1100" spc="165">
                <a:solidFill>
                  <a:srgbClr val="F5EEE7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F5EEE7"/>
                </a:solidFill>
                <a:latin typeface="Arial"/>
                <a:cs typeface="Arial"/>
              </a:rPr>
              <a:t>năm</a:t>
            </a:r>
            <a:r>
              <a:rPr dirty="0" sz="1100" spc="40">
                <a:solidFill>
                  <a:srgbClr val="F5EEE7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F5EEE7"/>
                </a:solidFill>
                <a:latin typeface="Arial"/>
                <a:cs typeface="Arial"/>
              </a:rPr>
              <a:t>phát</a:t>
            </a:r>
            <a:r>
              <a:rPr dirty="0" sz="1100" spc="45">
                <a:solidFill>
                  <a:srgbClr val="F5EEE7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F5EEE7"/>
                </a:solidFill>
                <a:latin typeface="Arial"/>
                <a:cs typeface="Arial"/>
              </a:rPr>
              <a:t>triển</a:t>
            </a:r>
            <a:r>
              <a:rPr dirty="0" sz="1100" spc="55">
                <a:solidFill>
                  <a:srgbClr val="F5EEE7"/>
                </a:solidFill>
                <a:latin typeface="Arial"/>
                <a:cs typeface="Arial"/>
              </a:rPr>
              <a:t> </a:t>
            </a:r>
            <a:r>
              <a:rPr dirty="0" sz="1100" spc="-25">
                <a:solidFill>
                  <a:srgbClr val="F5EEE7"/>
                </a:solidFill>
                <a:latin typeface="Arial"/>
                <a:cs typeface="Arial"/>
              </a:rPr>
              <a:t>các </a:t>
            </a:r>
            <a:r>
              <a:rPr dirty="0" sz="1100">
                <a:solidFill>
                  <a:srgbClr val="F5EEE7"/>
                </a:solidFill>
                <a:latin typeface="Arial"/>
                <a:cs typeface="Arial"/>
              </a:rPr>
              <a:t>sản</a:t>
            </a:r>
            <a:r>
              <a:rPr dirty="0" sz="1100" spc="55">
                <a:solidFill>
                  <a:srgbClr val="F5EEE7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F5EEE7"/>
                </a:solidFill>
                <a:latin typeface="Arial"/>
                <a:cs typeface="Arial"/>
              </a:rPr>
              <a:t>phẩm</a:t>
            </a:r>
            <a:r>
              <a:rPr dirty="0" sz="1100" spc="40">
                <a:solidFill>
                  <a:srgbClr val="F5EEE7"/>
                </a:solidFill>
                <a:latin typeface="Arial"/>
                <a:cs typeface="Arial"/>
              </a:rPr>
              <a:t> </a:t>
            </a:r>
            <a:r>
              <a:rPr dirty="0" sz="1100" spc="55">
                <a:solidFill>
                  <a:srgbClr val="F5EEE7"/>
                </a:solidFill>
                <a:latin typeface="Arial"/>
                <a:cs typeface="Arial"/>
              </a:rPr>
              <a:t>đá</a:t>
            </a:r>
            <a:r>
              <a:rPr dirty="0" sz="1100" spc="45">
                <a:solidFill>
                  <a:srgbClr val="F5EEE7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F5EEE7"/>
                </a:solidFill>
                <a:latin typeface="Arial"/>
                <a:cs typeface="Arial"/>
              </a:rPr>
              <a:t>thạch</a:t>
            </a:r>
            <a:r>
              <a:rPr dirty="0" sz="1100" spc="60">
                <a:solidFill>
                  <a:srgbClr val="F5EEE7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F5EEE7"/>
                </a:solidFill>
                <a:latin typeface="Arial"/>
                <a:cs typeface="Arial"/>
              </a:rPr>
              <a:t>anh</a:t>
            </a:r>
            <a:r>
              <a:rPr dirty="0" sz="1100" spc="60">
                <a:solidFill>
                  <a:srgbClr val="F5EEE7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F5EEE7"/>
                </a:solidFill>
                <a:latin typeface="Arial"/>
                <a:cs typeface="Arial"/>
              </a:rPr>
              <a:t>cao</a:t>
            </a:r>
            <a:r>
              <a:rPr dirty="0" sz="1100" spc="55">
                <a:solidFill>
                  <a:srgbClr val="F5EEE7"/>
                </a:solidFill>
                <a:latin typeface="Arial"/>
                <a:cs typeface="Arial"/>
              </a:rPr>
              <a:t> </a:t>
            </a:r>
            <a:r>
              <a:rPr dirty="0" sz="1100" spc="-20">
                <a:solidFill>
                  <a:srgbClr val="F5EEE7"/>
                </a:solidFill>
                <a:latin typeface="Arial"/>
                <a:cs typeface="Arial"/>
              </a:rPr>
              <a:t>cấp.</a:t>
            </a:r>
            <a:endParaRPr sz="110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11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55"/>
              </a:spcBef>
            </a:pPr>
            <a:endParaRPr sz="1100">
              <a:latin typeface="Arial"/>
              <a:cs typeface="Arial"/>
            </a:endParaRPr>
          </a:p>
          <a:p>
            <a:pPr algn="just" marL="514350" marR="401955">
              <a:lnSpc>
                <a:spcPct val="100600"/>
              </a:lnSpc>
            </a:pPr>
            <a:r>
              <a:rPr dirty="0" sz="1100" spc="-25">
                <a:solidFill>
                  <a:srgbClr val="F5EEE7"/>
                </a:solidFill>
                <a:latin typeface="Arial"/>
                <a:cs typeface="Arial"/>
              </a:rPr>
              <a:t>GlassKote</a:t>
            </a:r>
            <a:r>
              <a:rPr dirty="0" sz="1100" spc="-5">
                <a:solidFill>
                  <a:srgbClr val="F5EEE7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F5EEE7"/>
                </a:solidFill>
                <a:latin typeface="Arial"/>
                <a:cs typeface="Arial"/>
              </a:rPr>
              <a:t>là</a:t>
            </a:r>
            <a:r>
              <a:rPr dirty="0" sz="1100" spc="5">
                <a:solidFill>
                  <a:srgbClr val="F5EEE7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F5EEE7"/>
                </a:solidFill>
                <a:latin typeface="Arial"/>
                <a:cs typeface="Arial"/>
              </a:rPr>
              <a:t>thương</a:t>
            </a:r>
            <a:r>
              <a:rPr dirty="0" sz="1100" spc="10">
                <a:solidFill>
                  <a:srgbClr val="F5EEE7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F5EEE7"/>
                </a:solidFill>
                <a:latin typeface="Arial"/>
                <a:cs typeface="Arial"/>
              </a:rPr>
              <a:t>hiệu</a:t>
            </a:r>
            <a:r>
              <a:rPr dirty="0" sz="1100" spc="5">
                <a:solidFill>
                  <a:srgbClr val="F5EEE7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F5EEE7"/>
                </a:solidFill>
                <a:latin typeface="Arial"/>
                <a:cs typeface="Arial"/>
              </a:rPr>
              <a:t>kính đến</a:t>
            </a:r>
            <a:r>
              <a:rPr dirty="0" sz="1100" spc="5">
                <a:solidFill>
                  <a:srgbClr val="F5EEE7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F5EEE7"/>
                </a:solidFill>
                <a:latin typeface="Arial"/>
                <a:cs typeface="Arial"/>
              </a:rPr>
              <a:t>từ</a:t>
            </a:r>
            <a:r>
              <a:rPr dirty="0" sz="1100" spc="5">
                <a:solidFill>
                  <a:srgbClr val="F5EEE7"/>
                </a:solidFill>
                <a:latin typeface="Arial"/>
                <a:cs typeface="Arial"/>
              </a:rPr>
              <a:t> </a:t>
            </a:r>
            <a:r>
              <a:rPr dirty="0" sz="1100" spc="-20">
                <a:solidFill>
                  <a:srgbClr val="F5EEE7"/>
                </a:solidFill>
                <a:latin typeface="Arial"/>
                <a:cs typeface="Arial"/>
              </a:rPr>
              <a:t>nước </a:t>
            </a:r>
            <a:r>
              <a:rPr dirty="0" sz="1100">
                <a:solidFill>
                  <a:srgbClr val="F5EEE7"/>
                </a:solidFill>
                <a:latin typeface="Arial"/>
                <a:cs typeface="Arial"/>
              </a:rPr>
              <a:t>Úc,</a:t>
            </a:r>
            <a:r>
              <a:rPr dirty="0" sz="1100" spc="235">
                <a:solidFill>
                  <a:srgbClr val="F5EEE7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F5EEE7"/>
                </a:solidFill>
                <a:latin typeface="Arial"/>
                <a:cs typeface="Arial"/>
              </a:rPr>
              <a:t>nổi</a:t>
            </a:r>
            <a:r>
              <a:rPr dirty="0" sz="1100" spc="229">
                <a:solidFill>
                  <a:srgbClr val="F5EEE7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F5EEE7"/>
                </a:solidFill>
                <a:latin typeface="Arial"/>
                <a:cs typeface="Arial"/>
              </a:rPr>
              <a:t>tiếng</a:t>
            </a:r>
            <a:r>
              <a:rPr dirty="0" sz="1100" spc="220">
                <a:solidFill>
                  <a:srgbClr val="F5EEE7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F5EEE7"/>
                </a:solidFill>
                <a:latin typeface="Arial"/>
                <a:cs typeface="Arial"/>
              </a:rPr>
              <a:t>hơn</a:t>
            </a:r>
            <a:r>
              <a:rPr dirty="0" sz="1100" spc="235">
                <a:solidFill>
                  <a:srgbClr val="F5EEE7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F5EEE7"/>
                </a:solidFill>
                <a:latin typeface="Arial"/>
                <a:cs typeface="Arial"/>
              </a:rPr>
              <a:t>50</a:t>
            </a:r>
            <a:r>
              <a:rPr dirty="0" sz="1100" spc="229">
                <a:solidFill>
                  <a:srgbClr val="F5EEE7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F5EEE7"/>
                </a:solidFill>
                <a:latin typeface="Arial"/>
                <a:cs typeface="Arial"/>
              </a:rPr>
              <a:t>năm</a:t>
            </a:r>
            <a:r>
              <a:rPr dirty="0" sz="1100" spc="225">
                <a:solidFill>
                  <a:srgbClr val="F5EEE7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F5EEE7"/>
                </a:solidFill>
                <a:latin typeface="Arial"/>
                <a:cs typeface="Arial"/>
              </a:rPr>
              <a:t>qua</a:t>
            </a:r>
            <a:r>
              <a:rPr dirty="0" sz="1100" spc="225">
                <a:solidFill>
                  <a:srgbClr val="F5EEE7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F5EEE7"/>
                </a:solidFill>
                <a:latin typeface="Arial"/>
                <a:cs typeface="Arial"/>
              </a:rPr>
              <a:t>với</a:t>
            </a:r>
            <a:r>
              <a:rPr dirty="0" sz="1100" spc="235">
                <a:solidFill>
                  <a:srgbClr val="F5EEE7"/>
                </a:solidFill>
                <a:latin typeface="Arial"/>
                <a:cs typeface="Arial"/>
              </a:rPr>
              <a:t> </a:t>
            </a:r>
            <a:r>
              <a:rPr dirty="0" sz="1100" spc="-20">
                <a:solidFill>
                  <a:srgbClr val="F5EEE7"/>
                </a:solidFill>
                <a:latin typeface="Arial"/>
                <a:cs typeface="Arial"/>
              </a:rPr>
              <a:t>công </a:t>
            </a:r>
            <a:r>
              <a:rPr dirty="0" sz="1100">
                <a:solidFill>
                  <a:srgbClr val="F5EEE7"/>
                </a:solidFill>
                <a:latin typeface="Arial"/>
                <a:cs typeface="Arial"/>
              </a:rPr>
              <a:t>nghệ</a:t>
            </a:r>
            <a:r>
              <a:rPr dirty="0" sz="1100" spc="180">
                <a:solidFill>
                  <a:srgbClr val="F5EEE7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F5EEE7"/>
                </a:solidFill>
                <a:latin typeface="Arial"/>
                <a:cs typeface="Arial"/>
              </a:rPr>
              <a:t>AddiKote</a:t>
            </a:r>
            <a:r>
              <a:rPr dirty="0" sz="1100" spc="180">
                <a:solidFill>
                  <a:srgbClr val="F5EEE7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F5EEE7"/>
                </a:solidFill>
                <a:latin typeface="Arial"/>
                <a:cs typeface="Arial"/>
              </a:rPr>
              <a:t>–</a:t>
            </a:r>
            <a:r>
              <a:rPr dirty="0" sz="1100" spc="185">
                <a:solidFill>
                  <a:srgbClr val="F5EEE7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F5EEE7"/>
                </a:solidFill>
                <a:latin typeface="Arial"/>
                <a:cs typeface="Arial"/>
              </a:rPr>
              <a:t>phủ</a:t>
            </a:r>
            <a:r>
              <a:rPr dirty="0" sz="1100" spc="190">
                <a:solidFill>
                  <a:srgbClr val="F5EEE7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F5EEE7"/>
                </a:solidFill>
                <a:latin typeface="Arial"/>
                <a:cs typeface="Arial"/>
              </a:rPr>
              <a:t>màu</a:t>
            </a:r>
            <a:r>
              <a:rPr dirty="0" sz="1100" spc="185">
                <a:solidFill>
                  <a:srgbClr val="F5EEE7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F5EEE7"/>
                </a:solidFill>
                <a:latin typeface="Arial"/>
                <a:cs typeface="Arial"/>
              </a:rPr>
              <a:t>lên</a:t>
            </a:r>
            <a:r>
              <a:rPr dirty="0" sz="1100" spc="190">
                <a:solidFill>
                  <a:srgbClr val="F5EEE7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F5EEE7"/>
                </a:solidFill>
                <a:latin typeface="Arial"/>
                <a:cs typeface="Arial"/>
              </a:rPr>
              <a:t>kính</a:t>
            </a:r>
            <a:r>
              <a:rPr dirty="0" sz="1100" spc="185">
                <a:solidFill>
                  <a:srgbClr val="F5EEE7"/>
                </a:solidFill>
                <a:latin typeface="Arial"/>
                <a:cs typeface="Arial"/>
              </a:rPr>
              <a:t> </a:t>
            </a:r>
            <a:r>
              <a:rPr dirty="0" sz="1100" spc="-20">
                <a:solidFill>
                  <a:srgbClr val="F5EEE7"/>
                </a:solidFill>
                <a:latin typeface="Arial"/>
                <a:cs typeface="Arial"/>
              </a:rPr>
              <a:t>được </a:t>
            </a:r>
            <a:r>
              <a:rPr dirty="0" sz="1100" spc="-65">
                <a:solidFill>
                  <a:srgbClr val="F5EEE7"/>
                </a:solidFill>
                <a:latin typeface="Arial"/>
                <a:cs typeface="Arial"/>
              </a:rPr>
              <a:t>TÔT</a:t>
            </a:r>
            <a:r>
              <a:rPr dirty="0" sz="1100" spc="-75">
                <a:solidFill>
                  <a:srgbClr val="F5EEE7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F5EEE7"/>
                </a:solidFill>
                <a:latin typeface="Arial"/>
                <a:cs typeface="Arial"/>
              </a:rPr>
              <a:t>tin</a:t>
            </a:r>
            <a:r>
              <a:rPr dirty="0" sz="1100" spc="-35">
                <a:solidFill>
                  <a:srgbClr val="F5EEE7"/>
                </a:solidFill>
                <a:latin typeface="Arial"/>
                <a:cs typeface="Arial"/>
              </a:rPr>
              <a:t> </a:t>
            </a:r>
            <a:r>
              <a:rPr dirty="0" sz="1100" spc="-10">
                <a:solidFill>
                  <a:srgbClr val="F5EEE7"/>
                </a:solidFill>
                <a:latin typeface="Arial"/>
                <a:cs typeface="Arial"/>
              </a:rPr>
              <a:t>tưởng</a:t>
            </a:r>
            <a:r>
              <a:rPr dirty="0" sz="1100" spc="-25">
                <a:solidFill>
                  <a:srgbClr val="F5EEE7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F5EEE7"/>
                </a:solidFill>
                <a:latin typeface="Arial"/>
                <a:cs typeface="Arial"/>
              </a:rPr>
              <a:t>lựa</a:t>
            </a:r>
            <a:r>
              <a:rPr dirty="0" sz="1100" spc="-25">
                <a:solidFill>
                  <a:srgbClr val="F5EEE7"/>
                </a:solidFill>
                <a:latin typeface="Arial"/>
                <a:cs typeface="Arial"/>
              </a:rPr>
              <a:t> </a:t>
            </a:r>
            <a:r>
              <a:rPr dirty="0" sz="1100" spc="-20">
                <a:solidFill>
                  <a:srgbClr val="F5EEE7"/>
                </a:solidFill>
                <a:latin typeface="Arial"/>
                <a:cs typeface="Arial"/>
              </a:rPr>
              <a:t>chọn.</a:t>
            </a:r>
            <a:endParaRPr sz="1100">
              <a:latin typeface="Arial"/>
              <a:cs typeface="Arial"/>
            </a:endParaRPr>
          </a:p>
        </p:txBody>
      </p:sp>
      <p:sp>
        <p:nvSpPr>
          <p:cNvPr id="4" name="object 4" descr=""/>
          <p:cNvSpPr txBox="1"/>
          <p:nvPr/>
        </p:nvSpPr>
        <p:spPr>
          <a:xfrm>
            <a:off x="1483169" y="4130547"/>
            <a:ext cx="423545" cy="2692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600" spc="-35">
                <a:solidFill>
                  <a:srgbClr val="72533E"/>
                </a:solidFill>
                <a:latin typeface="Arial"/>
                <a:cs typeface="Arial"/>
              </a:rPr>
              <a:t>Kính</a:t>
            </a:r>
            <a:endParaRPr sz="1600">
              <a:latin typeface="Arial"/>
              <a:cs typeface="Arial"/>
            </a:endParaRPr>
          </a:p>
        </p:txBody>
      </p:sp>
      <p:sp>
        <p:nvSpPr>
          <p:cNvPr id="5" name="object 5" descr=""/>
          <p:cNvSpPr txBox="1"/>
          <p:nvPr/>
        </p:nvSpPr>
        <p:spPr>
          <a:xfrm>
            <a:off x="1483169" y="1067308"/>
            <a:ext cx="297180" cy="2692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600" spc="-25">
                <a:solidFill>
                  <a:srgbClr val="72533E"/>
                </a:solidFill>
                <a:latin typeface="Arial"/>
                <a:cs typeface="Arial"/>
              </a:rPr>
              <a:t>Đá</a:t>
            </a:r>
            <a:endParaRPr sz="1600">
              <a:latin typeface="Arial"/>
              <a:cs typeface="Arial"/>
            </a:endParaRPr>
          </a:p>
        </p:txBody>
      </p:sp>
      <p:sp>
        <p:nvSpPr>
          <p:cNvPr id="6" name="object 6" descr=""/>
          <p:cNvSpPr txBox="1"/>
          <p:nvPr/>
        </p:nvSpPr>
        <p:spPr>
          <a:xfrm>
            <a:off x="1589697" y="2101596"/>
            <a:ext cx="339090" cy="1473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800" spc="-10">
                <a:latin typeface="Arial"/>
                <a:cs typeface="Arial"/>
              </a:rPr>
              <a:t>BQ265</a:t>
            </a:r>
            <a:endParaRPr sz="800">
              <a:latin typeface="Arial"/>
              <a:cs typeface="Arial"/>
            </a:endParaRPr>
          </a:p>
        </p:txBody>
      </p:sp>
      <p:sp>
        <p:nvSpPr>
          <p:cNvPr id="7" name="object 7" descr=""/>
          <p:cNvSpPr txBox="1"/>
          <p:nvPr/>
        </p:nvSpPr>
        <p:spPr>
          <a:xfrm>
            <a:off x="2247607" y="2101596"/>
            <a:ext cx="332105" cy="1473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800" spc="-10">
                <a:latin typeface="Arial"/>
                <a:cs typeface="Arial"/>
              </a:rPr>
              <a:t>BQ370</a:t>
            </a:r>
            <a:endParaRPr sz="800">
              <a:latin typeface="Arial"/>
              <a:cs typeface="Arial"/>
            </a:endParaRPr>
          </a:p>
        </p:txBody>
      </p:sp>
      <p:sp>
        <p:nvSpPr>
          <p:cNvPr id="8" name="object 8" descr=""/>
          <p:cNvSpPr txBox="1"/>
          <p:nvPr/>
        </p:nvSpPr>
        <p:spPr>
          <a:xfrm>
            <a:off x="2889567" y="2101596"/>
            <a:ext cx="400050" cy="1473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800" spc="-10">
                <a:latin typeface="Arial"/>
                <a:cs typeface="Arial"/>
              </a:rPr>
              <a:t>BQ9250</a:t>
            </a:r>
            <a:endParaRPr sz="800">
              <a:latin typeface="Arial"/>
              <a:cs typeface="Arial"/>
            </a:endParaRPr>
          </a:p>
        </p:txBody>
      </p:sp>
      <p:sp>
        <p:nvSpPr>
          <p:cNvPr id="9" name="object 9" descr=""/>
          <p:cNvSpPr txBox="1"/>
          <p:nvPr/>
        </p:nvSpPr>
        <p:spPr>
          <a:xfrm>
            <a:off x="3584156" y="2101596"/>
            <a:ext cx="311150" cy="1473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800" spc="-25">
                <a:latin typeface="Arial"/>
                <a:cs typeface="Arial"/>
              </a:rPr>
              <a:t>BS320</a:t>
            </a:r>
            <a:endParaRPr sz="800">
              <a:latin typeface="Arial"/>
              <a:cs typeface="Arial"/>
            </a:endParaRPr>
          </a:p>
        </p:txBody>
      </p:sp>
      <p:sp>
        <p:nvSpPr>
          <p:cNvPr id="10" name="object 10" descr=""/>
          <p:cNvSpPr txBox="1"/>
          <p:nvPr/>
        </p:nvSpPr>
        <p:spPr>
          <a:xfrm>
            <a:off x="4234129" y="2101596"/>
            <a:ext cx="319405" cy="1473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800" spc="-70">
                <a:latin typeface="Arial"/>
                <a:cs typeface="Arial"/>
              </a:rPr>
              <a:t>BS</a:t>
            </a:r>
            <a:r>
              <a:rPr dirty="0" sz="800" spc="-15">
                <a:latin typeface="Arial"/>
                <a:cs typeface="Arial"/>
              </a:rPr>
              <a:t> </a:t>
            </a:r>
            <a:r>
              <a:rPr dirty="0" sz="800" spc="-50">
                <a:latin typeface="Arial"/>
                <a:cs typeface="Arial"/>
              </a:rPr>
              <a:t>120</a:t>
            </a:r>
            <a:endParaRPr sz="800">
              <a:latin typeface="Arial"/>
              <a:cs typeface="Arial"/>
            </a:endParaRPr>
          </a:p>
        </p:txBody>
      </p:sp>
      <p:sp>
        <p:nvSpPr>
          <p:cNvPr id="11" name="object 11" descr=""/>
          <p:cNvSpPr txBox="1"/>
          <p:nvPr/>
        </p:nvSpPr>
        <p:spPr>
          <a:xfrm>
            <a:off x="4893602" y="2101596"/>
            <a:ext cx="319405" cy="1473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800" spc="-20">
                <a:latin typeface="Arial"/>
                <a:cs typeface="Arial"/>
              </a:rPr>
              <a:t>BS390</a:t>
            </a:r>
            <a:endParaRPr sz="800">
              <a:latin typeface="Arial"/>
              <a:cs typeface="Arial"/>
            </a:endParaRPr>
          </a:p>
        </p:txBody>
      </p:sp>
      <p:sp>
        <p:nvSpPr>
          <p:cNvPr id="12" name="object 12" descr=""/>
          <p:cNvSpPr txBox="1"/>
          <p:nvPr/>
        </p:nvSpPr>
        <p:spPr>
          <a:xfrm>
            <a:off x="1592084" y="3116580"/>
            <a:ext cx="335280" cy="1473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800" spc="-10">
                <a:latin typeface="Arial"/>
                <a:cs typeface="Arial"/>
              </a:rPr>
              <a:t>BQ262</a:t>
            </a:r>
            <a:endParaRPr sz="800">
              <a:latin typeface="Arial"/>
              <a:cs typeface="Arial"/>
            </a:endParaRPr>
          </a:p>
        </p:txBody>
      </p:sp>
      <p:sp>
        <p:nvSpPr>
          <p:cNvPr id="13" name="object 13" descr=""/>
          <p:cNvSpPr txBox="1"/>
          <p:nvPr/>
        </p:nvSpPr>
        <p:spPr>
          <a:xfrm>
            <a:off x="2256942" y="3116580"/>
            <a:ext cx="347980" cy="1473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800" spc="-10">
                <a:latin typeface="Arial"/>
                <a:cs typeface="Arial"/>
              </a:rPr>
              <a:t>BQ400</a:t>
            </a:r>
            <a:endParaRPr sz="800">
              <a:latin typeface="Arial"/>
              <a:cs typeface="Arial"/>
            </a:endParaRPr>
          </a:p>
        </p:txBody>
      </p:sp>
      <p:sp>
        <p:nvSpPr>
          <p:cNvPr id="14" name="object 14" descr=""/>
          <p:cNvSpPr txBox="1"/>
          <p:nvPr/>
        </p:nvSpPr>
        <p:spPr>
          <a:xfrm>
            <a:off x="2911716" y="3116580"/>
            <a:ext cx="347980" cy="1473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800" spc="-10">
                <a:latin typeface="Arial"/>
                <a:cs typeface="Arial"/>
              </a:rPr>
              <a:t>BQ940</a:t>
            </a:r>
            <a:endParaRPr sz="800">
              <a:latin typeface="Arial"/>
              <a:cs typeface="Arial"/>
            </a:endParaRPr>
          </a:p>
        </p:txBody>
      </p:sp>
      <p:sp>
        <p:nvSpPr>
          <p:cNvPr id="15" name="object 15" descr=""/>
          <p:cNvSpPr txBox="1"/>
          <p:nvPr/>
        </p:nvSpPr>
        <p:spPr>
          <a:xfrm>
            <a:off x="3565106" y="3116580"/>
            <a:ext cx="349250" cy="1473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800" spc="-10">
                <a:latin typeface="Arial"/>
                <a:cs typeface="Arial"/>
              </a:rPr>
              <a:t>BQ980</a:t>
            </a:r>
            <a:endParaRPr sz="800">
              <a:latin typeface="Arial"/>
              <a:cs typeface="Arial"/>
            </a:endParaRPr>
          </a:p>
        </p:txBody>
      </p:sp>
      <p:sp>
        <p:nvSpPr>
          <p:cNvPr id="16" name="object 16" descr=""/>
          <p:cNvSpPr txBox="1"/>
          <p:nvPr/>
        </p:nvSpPr>
        <p:spPr>
          <a:xfrm>
            <a:off x="4204754" y="3107436"/>
            <a:ext cx="377825" cy="1473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800" spc="-30">
                <a:latin typeface="Arial"/>
                <a:cs typeface="Arial"/>
              </a:rPr>
              <a:t>BQ9120</a:t>
            </a:r>
            <a:endParaRPr sz="800">
              <a:latin typeface="Arial"/>
              <a:cs typeface="Arial"/>
            </a:endParaRPr>
          </a:p>
        </p:txBody>
      </p:sp>
      <p:sp>
        <p:nvSpPr>
          <p:cNvPr id="17" name="object 17" descr=""/>
          <p:cNvSpPr txBox="1"/>
          <p:nvPr/>
        </p:nvSpPr>
        <p:spPr>
          <a:xfrm>
            <a:off x="4907889" y="3101340"/>
            <a:ext cx="291465" cy="1473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800" spc="-65">
                <a:latin typeface="Arial"/>
                <a:cs typeface="Arial"/>
              </a:rPr>
              <a:t>BS124</a:t>
            </a:r>
            <a:endParaRPr sz="800">
              <a:latin typeface="Arial"/>
              <a:cs typeface="Arial"/>
            </a:endParaRPr>
          </a:p>
        </p:txBody>
      </p:sp>
      <p:sp>
        <p:nvSpPr>
          <p:cNvPr id="18" name="object 18" descr=""/>
          <p:cNvSpPr txBox="1"/>
          <p:nvPr/>
        </p:nvSpPr>
        <p:spPr>
          <a:xfrm>
            <a:off x="5541314" y="2104644"/>
            <a:ext cx="304165" cy="1473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800" spc="-50">
                <a:latin typeface="Arial"/>
                <a:cs typeface="Arial"/>
              </a:rPr>
              <a:t>BC197</a:t>
            </a:r>
            <a:endParaRPr sz="800">
              <a:latin typeface="Arial"/>
              <a:cs typeface="Arial"/>
            </a:endParaRPr>
          </a:p>
        </p:txBody>
      </p:sp>
      <p:sp>
        <p:nvSpPr>
          <p:cNvPr id="19" name="object 19" descr=""/>
          <p:cNvSpPr txBox="1"/>
          <p:nvPr/>
        </p:nvSpPr>
        <p:spPr>
          <a:xfrm>
            <a:off x="5504802" y="3119628"/>
            <a:ext cx="378460" cy="1473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800" spc="-30">
                <a:latin typeface="Arial"/>
                <a:cs typeface="Arial"/>
              </a:rPr>
              <a:t>BQ8812</a:t>
            </a:r>
            <a:endParaRPr sz="800">
              <a:latin typeface="Arial"/>
              <a:cs typeface="Arial"/>
            </a:endParaRPr>
          </a:p>
        </p:txBody>
      </p:sp>
      <p:sp>
        <p:nvSpPr>
          <p:cNvPr id="20" name="object 20" descr=""/>
          <p:cNvSpPr txBox="1"/>
          <p:nvPr/>
        </p:nvSpPr>
        <p:spPr>
          <a:xfrm>
            <a:off x="1573822" y="5137404"/>
            <a:ext cx="372110" cy="1473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800" spc="-10">
                <a:latin typeface="Arial"/>
                <a:cs typeface="Arial"/>
              </a:rPr>
              <a:t>BL0003</a:t>
            </a:r>
            <a:endParaRPr sz="800">
              <a:latin typeface="Arial"/>
              <a:cs typeface="Arial"/>
            </a:endParaRPr>
          </a:p>
        </p:txBody>
      </p:sp>
      <p:sp>
        <p:nvSpPr>
          <p:cNvPr id="21" name="object 21" descr=""/>
          <p:cNvSpPr txBox="1"/>
          <p:nvPr/>
        </p:nvSpPr>
        <p:spPr>
          <a:xfrm>
            <a:off x="2217445" y="5137404"/>
            <a:ext cx="392430" cy="1473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800" spc="-10">
                <a:latin typeface="Arial"/>
                <a:cs typeface="Arial"/>
              </a:rPr>
              <a:t>GE0002</a:t>
            </a:r>
            <a:endParaRPr sz="800">
              <a:latin typeface="Arial"/>
              <a:cs typeface="Arial"/>
            </a:endParaRPr>
          </a:p>
        </p:txBody>
      </p:sp>
      <p:sp>
        <p:nvSpPr>
          <p:cNvPr id="22" name="object 22" descr=""/>
          <p:cNvSpPr txBox="1"/>
          <p:nvPr/>
        </p:nvSpPr>
        <p:spPr>
          <a:xfrm>
            <a:off x="2908617" y="5137404"/>
            <a:ext cx="363220" cy="1473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800" spc="-35">
                <a:latin typeface="Arial"/>
                <a:cs typeface="Arial"/>
              </a:rPr>
              <a:t>BE0001</a:t>
            </a:r>
            <a:endParaRPr sz="800">
              <a:latin typeface="Arial"/>
              <a:cs typeface="Arial"/>
            </a:endParaRPr>
          </a:p>
        </p:txBody>
      </p:sp>
      <p:sp>
        <p:nvSpPr>
          <p:cNvPr id="23" name="object 23" descr=""/>
          <p:cNvSpPr txBox="1"/>
          <p:nvPr/>
        </p:nvSpPr>
        <p:spPr>
          <a:xfrm>
            <a:off x="3555581" y="5137404"/>
            <a:ext cx="368935" cy="1473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800" spc="-20">
                <a:latin typeface="Arial"/>
                <a:cs typeface="Arial"/>
              </a:rPr>
              <a:t>BA0001</a:t>
            </a:r>
            <a:endParaRPr sz="800">
              <a:latin typeface="Arial"/>
              <a:cs typeface="Arial"/>
            </a:endParaRPr>
          </a:p>
        </p:txBody>
      </p:sp>
      <p:sp>
        <p:nvSpPr>
          <p:cNvPr id="24" name="object 24" descr=""/>
          <p:cNvSpPr txBox="1"/>
          <p:nvPr/>
        </p:nvSpPr>
        <p:spPr>
          <a:xfrm>
            <a:off x="4209516" y="5137404"/>
            <a:ext cx="368935" cy="1473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800" spc="-20">
                <a:latin typeface="Arial"/>
                <a:cs typeface="Arial"/>
              </a:rPr>
              <a:t>AB0001</a:t>
            </a:r>
            <a:endParaRPr sz="800">
              <a:latin typeface="Arial"/>
              <a:cs typeface="Arial"/>
            </a:endParaRPr>
          </a:p>
        </p:txBody>
      </p:sp>
      <p:sp>
        <p:nvSpPr>
          <p:cNvPr id="25" name="object 25" descr=""/>
          <p:cNvSpPr txBox="1"/>
          <p:nvPr/>
        </p:nvSpPr>
        <p:spPr>
          <a:xfrm>
            <a:off x="4842002" y="5137404"/>
            <a:ext cx="422275" cy="1473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800" spc="-10">
                <a:latin typeface="Arial"/>
                <a:cs typeface="Arial"/>
              </a:rPr>
              <a:t>WH0002</a:t>
            </a:r>
            <a:endParaRPr sz="800">
              <a:latin typeface="Arial"/>
              <a:cs typeface="Arial"/>
            </a:endParaRPr>
          </a:p>
        </p:txBody>
      </p:sp>
      <p:pic>
        <p:nvPicPr>
          <p:cNvPr id="26" name="object 26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463522" y="4537905"/>
            <a:ext cx="589394" cy="589706"/>
          </a:xfrm>
          <a:prstGeom prst="rect">
            <a:avLst/>
          </a:prstGeom>
        </p:spPr>
      </p:pic>
      <p:pic>
        <p:nvPicPr>
          <p:cNvPr id="27" name="object 27" descr="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123871" y="4529658"/>
            <a:ext cx="589442" cy="591337"/>
          </a:xfrm>
          <a:prstGeom prst="rect">
            <a:avLst/>
          </a:prstGeom>
        </p:spPr>
      </p:pic>
      <p:pic>
        <p:nvPicPr>
          <p:cNvPr id="28" name="object 28" descr="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2784271" y="4524521"/>
            <a:ext cx="595134" cy="589705"/>
          </a:xfrm>
          <a:prstGeom prst="rect">
            <a:avLst/>
          </a:prstGeom>
        </p:spPr>
      </p:pic>
      <p:pic>
        <p:nvPicPr>
          <p:cNvPr id="29" name="object 29" descr="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3450348" y="4531017"/>
            <a:ext cx="578586" cy="583209"/>
          </a:xfrm>
          <a:prstGeom prst="rect">
            <a:avLst/>
          </a:prstGeom>
        </p:spPr>
      </p:pic>
      <p:pic>
        <p:nvPicPr>
          <p:cNvPr id="30" name="object 30" descr="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4099890" y="4529340"/>
            <a:ext cx="587400" cy="583196"/>
          </a:xfrm>
          <a:prstGeom prst="rect">
            <a:avLst/>
          </a:prstGeom>
        </p:spPr>
      </p:pic>
      <p:pic>
        <p:nvPicPr>
          <p:cNvPr id="31" name="object 31" descr="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4758245" y="4524514"/>
            <a:ext cx="587400" cy="583196"/>
          </a:xfrm>
          <a:prstGeom prst="rect">
            <a:avLst/>
          </a:prstGeom>
        </p:spPr>
      </p:pic>
      <p:pic>
        <p:nvPicPr>
          <p:cNvPr id="32" name="object 32" descr="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1469555" y="1492669"/>
            <a:ext cx="590981" cy="585851"/>
          </a:xfrm>
          <a:prstGeom prst="rect">
            <a:avLst/>
          </a:prstGeom>
        </p:spPr>
      </p:pic>
      <p:pic>
        <p:nvPicPr>
          <p:cNvPr id="33" name="object 33" descr="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2123694" y="1491538"/>
            <a:ext cx="587743" cy="591629"/>
          </a:xfrm>
          <a:prstGeom prst="rect">
            <a:avLst/>
          </a:prstGeom>
        </p:spPr>
      </p:pic>
      <p:pic>
        <p:nvPicPr>
          <p:cNvPr id="34" name="object 34" descr="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2774594" y="1491538"/>
            <a:ext cx="593928" cy="592480"/>
          </a:xfrm>
          <a:prstGeom prst="rect">
            <a:avLst/>
          </a:prstGeom>
        </p:spPr>
      </p:pic>
      <p:pic>
        <p:nvPicPr>
          <p:cNvPr id="35" name="object 35" descr="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3431692" y="1496969"/>
            <a:ext cx="591324" cy="591113"/>
          </a:xfrm>
          <a:prstGeom prst="rect">
            <a:avLst/>
          </a:prstGeom>
        </p:spPr>
      </p:pic>
      <p:pic>
        <p:nvPicPr>
          <p:cNvPr id="36" name="object 36" descr=""/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4086174" y="1507312"/>
            <a:ext cx="591781" cy="570852"/>
          </a:xfrm>
          <a:prstGeom prst="rect">
            <a:avLst/>
          </a:prstGeom>
        </p:spPr>
      </p:pic>
      <p:grpSp>
        <p:nvGrpSpPr>
          <p:cNvPr id="37" name="object 37" descr=""/>
          <p:cNvGrpSpPr/>
          <p:nvPr/>
        </p:nvGrpSpPr>
        <p:grpSpPr>
          <a:xfrm>
            <a:off x="4737938" y="1488363"/>
            <a:ext cx="588010" cy="593090"/>
            <a:chOff x="4737938" y="1488363"/>
            <a:chExt cx="588010" cy="593090"/>
          </a:xfrm>
        </p:grpSpPr>
        <p:pic>
          <p:nvPicPr>
            <p:cNvPr id="38" name="object 38" descr="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4741113" y="1491538"/>
              <a:ext cx="581088" cy="586625"/>
            </a:xfrm>
            <a:prstGeom prst="rect">
              <a:avLst/>
            </a:prstGeom>
          </p:spPr>
        </p:pic>
        <p:sp>
          <p:nvSpPr>
            <p:cNvPr id="39" name="object 39" descr=""/>
            <p:cNvSpPr/>
            <p:nvPr/>
          </p:nvSpPr>
          <p:spPr>
            <a:xfrm>
              <a:off x="4739525" y="1489951"/>
              <a:ext cx="584835" cy="589915"/>
            </a:xfrm>
            <a:custGeom>
              <a:avLst/>
              <a:gdLst/>
              <a:ahLst/>
              <a:cxnLst/>
              <a:rect l="l" t="t" r="r" b="b"/>
              <a:pathLst>
                <a:path w="584835" h="589914">
                  <a:moveTo>
                    <a:pt x="0" y="0"/>
                  </a:moveTo>
                  <a:lnTo>
                    <a:pt x="584259" y="0"/>
                  </a:lnTo>
                  <a:lnTo>
                    <a:pt x="584259" y="589791"/>
                  </a:lnTo>
                  <a:lnTo>
                    <a:pt x="0" y="589791"/>
                  </a:lnTo>
                  <a:lnTo>
                    <a:pt x="0" y="0"/>
                  </a:lnTo>
                  <a:close/>
                </a:path>
              </a:pathLst>
            </a:custGeom>
            <a:ln w="3175">
              <a:solidFill>
                <a:srgbClr val="A6A6A6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40" name="object 40" descr=""/>
          <p:cNvGrpSpPr/>
          <p:nvPr/>
        </p:nvGrpSpPr>
        <p:grpSpPr>
          <a:xfrm>
            <a:off x="5382183" y="1488363"/>
            <a:ext cx="588010" cy="584835"/>
            <a:chOff x="5382183" y="1488363"/>
            <a:chExt cx="588010" cy="584835"/>
          </a:xfrm>
        </p:grpSpPr>
        <p:pic>
          <p:nvPicPr>
            <p:cNvPr id="41" name="object 41" descr="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5385358" y="1491538"/>
              <a:ext cx="581088" cy="578319"/>
            </a:xfrm>
            <a:prstGeom prst="rect">
              <a:avLst/>
            </a:prstGeom>
          </p:spPr>
        </p:pic>
        <p:sp>
          <p:nvSpPr>
            <p:cNvPr id="42" name="object 42" descr=""/>
            <p:cNvSpPr/>
            <p:nvPr/>
          </p:nvSpPr>
          <p:spPr>
            <a:xfrm>
              <a:off x="5383771" y="1489951"/>
              <a:ext cx="584835" cy="581660"/>
            </a:xfrm>
            <a:custGeom>
              <a:avLst/>
              <a:gdLst/>
              <a:ahLst/>
              <a:cxnLst/>
              <a:rect l="l" t="t" r="r" b="b"/>
              <a:pathLst>
                <a:path w="584835" h="581660">
                  <a:moveTo>
                    <a:pt x="0" y="0"/>
                  </a:moveTo>
                  <a:lnTo>
                    <a:pt x="584260" y="0"/>
                  </a:lnTo>
                  <a:lnTo>
                    <a:pt x="584260" y="581487"/>
                  </a:lnTo>
                  <a:lnTo>
                    <a:pt x="0" y="581487"/>
                  </a:lnTo>
                  <a:lnTo>
                    <a:pt x="0" y="0"/>
                  </a:lnTo>
                  <a:close/>
                </a:path>
              </a:pathLst>
            </a:custGeom>
            <a:ln w="3175">
              <a:solidFill>
                <a:srgbClr val="A6A6A6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pic>
        <p:nvPicPr>
          <p:cNvPr id="43" name="object 43" descr=""/>
          <p:cNvPicPr/>
          <p:nvPr/>
        </p:nvPicPr>
        <p:blipFill>
          <a:blip r:embed="rId15" cstate="print"/>
          <a:stretch>
            <a:fillRect/>
          </a:stretch>
        </p:blipFill>
        <p:spPr>
          <a:xfrm>
            <a:off x="1471739" y="2499220"/>
            <a:ext cx="591400" cy="595337"/>
          </a:xfrm>
          <a:prstGeom prst="rect">
            <a:avLst/>
          </a:prstGeom>
        </p:spPr>
      </p:pic>
      <p:grpSp>
        <p:nvGrpSpPr>
          <p:cNvPr id="44" name="object 44" descr=""/>
          <p:cNvGrpSpPr/>
          <p:nvPr/>
        </p:nvGrpSpPr>
        <p:grpSpPr>
          <a:xfrm>
            <a:off x="2123579" y="2496883"/>
            <a:ext cx="591185" cy="587375"/>
            <a:chOff x="2123579" y="2496883"/>
            <a:chExt cx="591185" cy="587375"/>
          </a:xfrm>
        </p:grpSpPr>
        <p:pic>
          <p:nvPicPr>
            <p:cNvPr id="45" name="object 45" descr="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2126754" y="2500058"/>
              <a:ext cx="584581" cy="580974"/>
            </a:xfrm>
            <a:prstGeom prst="rect">
              <a:avLst/>
            </a:prstGeom>
          </p:spPr>
        </p:pic>
        <p:sp>
          <p:nvSpPr>
            <p:cNvPr id="46" name="object 46" descr=""/>
            <p:cNvSpPr/>
            <p:nvPr/>
          </p:nvSpPr>
          <p:spPr>
            <a:xfrm>
              <a:off x="2125167" y="2498470"/>
              <a:ext cx="588010" cy="584200"/>
            </a:xfrm>
            <a:custGeom>
              <a:avLst/>
              <a:gdLst/>
              <a:ahLst/>
              <a:cxnLst/>
              <a:rect l="l" t="t" r="r" b="b"/>
              <a:pathLst>
                <a:path w="588010" h="584200">
                  <a:moveTo>
                    <a:pt x="0" y="0"/>
                  </a:moveTo>
                  <a:lnTo>
                    <a:pt x="587755" y="0"/>
                  </a:lnTo>
                  <a:lnTo>
                    <a:pt x="587755" y="584153"/>
                  </a:lnTo>
                  <a:lnTo>
                    <a:pt x="0" y="584153"/>
                  </a:lnTo>
                  <a:lnTo>
                    <a:pt x="0" y="0"/>
                  </a:lnTo>
                  <a:close/>
                </a:path>
              </a:pathLst>
            </a:custGeom>
            <a:ln w="3175">
              <a:solidFill>
                <a:srgbClr val="A6A6A6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pic>
        <p:nvPicPr>
          <p:cNvPr id="47" name="object 47" descr=""/>
          <p:cNvPicPr/>
          <p:nvPr/>
        </p:nvPicPr>
        <p:blipFill>
          <a:blip r:embed="rId17" cstate="print"/>
          <a:stretch>
            <a:fillRect/>
          </a:stretch>
        </p:blipFill>
        <p:spPr>
          <a:xfrm>
            <a:off x="2774962" y="2501595"/>
            <a:ext cx="591400" cy="586524"/>
          </a:xfrm>
          <a:prstGeom prst="rect">
            <a:avLst/>
          </a:prstGeom>
        </p:spPr>
      </p:pic>
      <p:pic>
        <p:nvPicPr>
          <p:cNvPr id="48" name="object 48" descr=""/>
          <p:cNvPicPr/>
          <p:nvPr/>
        </p:nvPicPr>
        <p:blipFill>
          <a:blip r:embed="rId18" cstate="print"/>
          <a:stretch>
            <a:fillRect/>
          </a:stretch>
        </p:blipFill>
        <p:spPr>
          <a:xfrm>
            <a:off x="3429990" y="2499220"/>
            <a:ext cx="591400" cy="586536"/>
          </a:xfrm>
          <a:prstGeom prst="rect">
            <a:avLst/>
          </a:prstGeom>
        </p:spPr>
      </p:pic>
      <p:pic>
        <p:nvPicPr>
          <p:cNvPr id="49" name="object 49" descr=""/>
          <p:cNvPicPr/>
          <p:nvPr/>
        </p:nvPicPr>
        <p:blipFill>
          <a:blip r:embed="rId19" cstate="print"/>
          <a:stretch>
            <a:fillRect/>
          </a:stretch>
        </p:blipFill>
        <p:spPr>
          <a:xfrm>
            <a:off x="4085018" y="2499221"/>
            <a:ext cx="582549" cy="586535"/>
          </a:xfrm>
          <a:prstGeom prst="rect">
            <a:avLst/>
          </a:prstGeom>
        </p:spPr>
      </p:pic>
      <p:pic>
        <p:nvPicPr>
          <p:cNvPr id="50" name="object 50" descr=""/>
          <p:cNvPicPr/>
          <p:nvPr/>
        </p:nvPicPr>
        <p:blipFill>
          <a:blip r:embed="rId20" cstate="print"/>
          <a:stretch>
            <a:fillRect/>
          </a:stretch>
        </p:blipFill>
        <p:spPr>
          <a:xfrm>
            <a:off x="4731194" y="2493251"/>
            <a:ext cx="584580" cy="587781"/>
          </a:xfrm>
          <a:prstGeom prst="rect">
            <a:avLst/>
          </a:prstGeom>
        </p:spPr>
      </p:pic>
      <p:pic>
        <p:nvPicPr>
          <p:cNvPr id="51" name="object 51" descr=""/>
          <p:cNvPicPr/>
          <p:nvPr/>
        </p:nvPicPr>
        <p:blipFill>
          <a:blip r:embed="rId21" cstate="print"/>
          <a:stretch>
            <a:fillRect/>
          </a:stretch>
        </p:blipFill>
        <p:spPr>
          <a:xfrm>
            <a:off x="5379402" y="2493251"/>
            <a:ext cx="584581" cy="585342"/>
          </a:xfrm>
          <a:prstGeom prst="rect">
            <a:avLst/>
          </a:prstGeom>
        </p:spPr>
      </p:pic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6857999"/>
                </a:lnTo>
                <a:lnTo>
                  <a:pt x="12192000" y="6857999"/>
                </a:lnTo>
                <a:lnTo>
                  <a:pt x="12192000" y="0"/>
                </a:lnTo>
                <a:close/>
              </a:path>
            </a:pathLst>
          </a:custGeom>
          <a:solidFill>
            <a:srgbClr val="F5EEE7"/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3" name="object 3" descr=""/>
          <p:cNvGrpSpPr/>
          <p:nvPr/>
        </p:nvGrpSpPr>
        <p:grpSpPr>
          <a:xfrm>
            <a:off x="1438973" y="292608"/>
            <a:ext cx="3766820" cy="6565900"/>
            <a:chOff x="1438973" y="292608"/>
            <a:chExt cx="3766820" cy="6565900"/>
          </a:xfrm>
        </p:grpSpPr>
        <p:sp>
          <p:nvSpPr>
            <p:cNvPr id="4" name="object 4" descr=""/>
            <p:cNvSpPr/>
            <p:nvPr/>
          </p:nvSpPr>
          <p:spPr>
            <a:xfrm>
              <a:off x="1438973" y="292608"/>
              <a:ext cx="3766820" cy="6565900"/>
            </a:xfrm>
            <a:custGeom>
              <a:avLst/>
              <a:gdLst/>
              <a:ahLst/>
              <a:cxnLst/>
              <a:rect l="l" t="t" r="r" b="b"/>
              <a:pathLst>
                <a:path w="3766820" h="6565900">
                  <a:moveTo>
                    <a:pt x="3766375" y="0"/>
                  </a:moveTo>
                  <a:lnTo>
                    <a:pt x="0" y="0"/>
                  </a:lnTo>
                  <a:lnTo>
                    <a:pt x="0" y="6565391"/>
                  </a:lnTo>
                  <a:lnTo>
                    <a:pt x="3766375" y="6565391"/>
                  </a:lnTo>
                  <a:lnTo>
                    <a:pt x="3766375" y="0"/>
                  </a:lnTo>
                  <a:close/>
                </a:path>
              </a:pathLst>
            </a:custGeom>
            <a:solidFill>
              <a:srgbClr val="F7F7F6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5" name="object 5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631467" y="2349500"/>
              <a:ext cx="3381375" cy="4508499"/>
            </a:xfrm>
            <a:prstGeom prst="rect">
              <a:avLst/>
            </a:prstGeom>
          </p:spPr>
        </p:pic>
      </p:grpSp>
      <p:sp>
        <p:nvSpPr>
          <p:cNvPr id="6" name="object 6" descr=""/>
          <p:cNvSpPr txBox="1"/>
          <p:nvPr/>
        </p:nvSpPr>
        <p:spPr>
          <a:xfrm>
            <a:off x="1438973" y="292608"/>
            <a:ext cx="3766820" cy="656590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ct val="100000"/>
              </a:lnSpc>
            </a:pP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880"/>
              </a:spcBef>
            </a:pPr>
            <a:endParaRPr sz="1100">
              <a:latin typeface="Times New Roman"/>
              <a:cs typeface="Times New Roman"/>
            </a:endParaRPr>
          </a:p>
          <a:p>
            <a:pPr marL="492759" marR="476250">
              <a:lnSpc>
                <a:spcPct val="101200"/>
              </a:lnSpc>
            </a:pPr>
            <a:r>
              <a:rPr dirty="0" sz="1100" spc="-40">
                <a:solidFill>
                  <a:srgbClr val="6A6C69"/>
                </a:solidFill>
                <a:latin typeface="Arial"/>
                <a:cs typeface="Arial"/>
              </a:rPr>
              <a:t>Vẫn</a:t>
            </a:r>
            <a:r>
              <a:rPr dirty="0" sz="1100" spc="25">
                <a:solidFill>
                  <a:srgbClr val="6A6C69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6A6C69"/>
                </a:solidFill>
                <a:latin typeface="Arial"/>
                <a:cs typeface="Arial"/>
              </a:rPr>
              <a:t>mang</a:t>
            </a:r>
            <a:r>
              <a:rPr dirty="0" sz="1100" spc="25">
                <a:solidFill>
                  <a:srgbClr val="6A6C69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6A6C69"/>
                </a:solidFill>
                <a:latin typeface="Arial"/>
                <a:cs typeface="Arial"/>
              </a:rPr>
              <a:t>ngôn</a:t>
            </a:r>
            <a:r>
              <a:rPr dirty="0" sz="1100" spc="30">
                <a:solidFill>
                  <a:srgbClr val="6A6C69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6A6C69"/>
                </a:solidFill>
                <a:latin typeface="Arial"/>
                <a:cs typeface="Arial"/>
              </a:rPr>
              <a:t>ngữ</a:t>
            </a:r>
            <a:r>
              <a:rPr dirty="0" sz="1100" spc="25">
                <a:solidFill>
                  <a:srgbClr val="6A6C69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6A6C69"/>
                </a:solidFill>
                <a:latin typeface="Arial"/>
                <a:cs typeface="Arial"/>
              </a:rPr>
              <a:t>thiết</a:t>
            </a:r>
            <a:r>
              <a:rPr dirty="0" sz="1100" spc="20">
                <a:solidFill>
                  <a:srgbClr val="6A6C69"/>
                </a:solidFill>
                <a:latin typeface="Arial"/>
                <a:cs typeface="Arial"/>
              </a:rPr>
              <a:t> </a:t>
            </a:r>
            <a:r>
              <a:rPr dirty="0" sz="1100" spc="-20">
                <a:solidFill>
                  <a:srgbClr val="6A6C69"/>
                </a:solidFill>
                <a:latin typeface="Arial"/>
                <a:cs typeface="Arial"/>
              </a:rPr>
              <a:t>kế</a:t>
            </a:r>
            <a:r>
              <a:rPr dirty="0" sz="1100" spc="20">
                <a:solidFill>
                  <a:srgbClr val="6A6C69"/>
                </a:solidFill>
                <a:latin typeface="Arial"/>
                <a:cs typeface="Arial"/>
              </a:rPr>
              <a:t> </a:t>
            </a:r>
            <a:r>
              <a:rPr dirty="0" sz="1100" spc="-10">
                <a:solidFill>
                  <a:srgbClr val="6A6C69"/>
                </a:solidFill>
                <a:latin typeface="Arial"/>
                <a:cs typeface="Arial"/>
              </a:rPr>
              <a:t>đương</a:t>
            </a:r>
            <a:r>
              <a:rPr dirty="0" sz="1100" spc="15">
                <a:solidFill>
                  <a:srgbClr val="6A6C69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6A6C69"/>
                </a:solidFill>
                <a:latin typeface="Arial"/>
                <a:cs typeface="Arial"/>
              </a:rPr>
              <a:t>đại</a:t>
            </a:r>
            <a:r>
              <a:rPr dirty="0" sz="1100" spc="20">
                <a:solidFill>
                  <a:srgbClr val="6A6C69"/>
                </a:solidFill>
                <a:latin typeface="Arial"/>
                <a:cs typeface="Arial"/>
              </a:rPr>
              <a:t> </a:t>
            </a:r>
            <a:r>
              <a:rPr dirty="0" sz="1100" spc="-25">
                <a:solidFill>
                  <a:srgbClr val="6A6C69"/>
                </a:solidFill>
                <a:latin typeface="Arial"/>
                <a:cs typeface="Arial"/>
              </a:rPr>
              <a:t>đặc </a:t>
            </a:r>
            <a:r>
              <a:rPr dirty="0" sz="1100">
                <a:solidFill>
                  <a:srgbClr val="6A6C69"/>
                </a:solidFill>
                <a:latin typeface="Arial"/>
                <a:cs typeface="Arial"/>
              </a:rPr>
              <a:t>trưng,</a:t>
            </a:r>
            <a:r>
              <a:rPr dirty="0" sz="1100" spc="-40">
                <a:solidFill>
                  <a:srgbClr val="6A6C69"/>
                </a:solidFill>
                <a:latin typeface="Arial"/>
                <a:cs typeface="Arial"/>
              </a:rPr>
              <a:t> </a:t>
            </a:r>
            <a:r>
              <a:rPr dirty="0" sz="1100" spc="-75">
                <a:solidFill>
                  <a:srgbClr val="6A6C69"/>
                </a:solidFill>
                <a:latin typeface="Arial"/>
                <a:cs typeface="Arial"/>
              </a:rPr>
              <a:t>TÔT</a:t>
            </a:r>
            <a:r>
              <a:rPr dirty="0" sz="1100" spc="-25">
                <a:solidFill>
                  <a:srgbClr val="6A6C69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6A6C69"/>
                </a:solidFill>
                <a:latin typeface="Arial"/>
                <a:cs typeface="Arial"/>
              </a:rPr>
              <a:t>đưa</a:t>
            </a:r>
            <a:r>
              <a:rPr dirty="0" sz="1100" spc="15">
                <a:solidFill>
                  <a:srgbClr val="6A6C69"/>
                </a:solidFill>
                <a:latin typeface="Arial"/>
                <a:cs typeface="Arial"/>
              </a:rPr>
              <a:t> </a:t>
            </a:r>
            <a:r>
              <a:rPr dirty="0" sz="1100" spc="50">
                <a:solidFill>
                  <a:srgbClr val="6A6C69"/>
                </a:solidFill>
                <a:latin typeface="Arial"/>
                <a:cs typeface="Arial"/>
              </a:rPr>
              <a:t>ra</a:t>
            </a:r>
            <a:r>
              <a:rPr dirty="0" sz="1100">
                <a:solidFill>
                  <a:srgbClr val="6A6C69"/>
                </a:solidFill>
                <a:latin typeface="Arial"/>
                <a:cs typeface="Arial"/>
              </a:rPr>
              <a:t> các</a:t>
            </a:r>
            <a:r>
              <a:rPr dirty="0" sz="1100" spc="10">
                <a:solidFill>
                  <a:srgbClr val="6A6C69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6A6C69"/>
                </a:solidFill>
                <a:latin typeface="Arial"/>
                <a:cs typeface="Arial"/>
              </a:rPr>
              <a:t>lựa</a:t>
            </a:r>
            <a:r>
              <a:rPr dirty="0" sz="1100" spc="15">
                <a:solidFill>
                  <a:srgbClr val="6A6C69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6A6C69"/>
                </a:solidFill>
                <a:latin typeface="Arial"/>
                <a:cs typeface="Arial"/>
              </a:rPr>
              <a:t>chọn</a:t>
            </a:r>
            <a:r>
              <a:rPr dirty="0" sz="1100" spc="10">
                <a:solidFill>
                  <a:srgbClr val="6A6C69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6A6C69"/>
                </a:solidFill>
                <a:latin typeface="Arial"/>
                <a:cs typeface="Arial"/>
              </a:rPr>
              <a:t>tay</a:t>
            </a:r>
            <a:r>
              <a:rPr dirty="0" sz="1100" spc="5">
                <a:solidFill>
                  <a:srgbClr val="6A6C69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6A6C69"/>
                </a:solidFill>
                <a:latin typeface="Arial"/>
                <a:cs typeface="Arial"/>
              </a:rPr>
              <a:t>nắm </a:t>
            </a:r>
            <a:r>
              <a:rPr dirty="0" sz="1100" spc="-25">
                <a:solidFill>
                  <a:srgbClr val="6A6C69"/>
                </a:solidFill>
                <a:latin typeface="Arial"/>
                <a:cs typeface="Arial"/>
              </a:rPr>
              <a:t>cho </a:t>
            </a:r>
            <a:r>
              <a:rPr dirty="0" sz="1100">
                <a:solidFill>
                  <a:srgbClr val="6A6C69"/>
                </a:solidFill>
                <a:latin typeface="Arial"/>
                <a:cs typeface="Arial"/>
              </a:rPr>
              <a:t>hệ</a:t>
            </a:r>
            <a:r>
              <a:rPr dirty="0" sz="1100" spc="20">
                <a:solidFill>
                  <a:srgbClr val="6A6C69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6A6C69"/>
                </a:solidFill>
                <a:latin typeface="Arial"/>
                <a:cs typeface="Arial"/>
              </a:rPr>
              <a:t>tủ</a:t>
            </a:r>
            <a:r>
              <a:rPr dirty="0" sz="1100" spc="25">
                <a:solidFill>
                  <a:srgbClr val="6A6C69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6A6C69"/>
                </a:solidFill>
                <a:latin typeface="Arial"/>
                <a:cs typeface="Arial"/>
              </a:rPr>
              <a:t>bếp</a:t>
            </a:r>
            <a:r>
              <a:rPr dirty="0" sz="1100" spc="35">
                <a:solidFill>
                  <a:srgbClr val="6A6C69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6A6C69"/>
                </a:solidFill>
                <a:latin typeface="Arial"/>
                <a:cs typeface="Arial"/>
              </a:rPr>
              <a:t>theo</a:t>
            </a:r>
            <a:r>
              <a:rPr dirty="0" sz="1100" spc="25">
                <a:solidFill>
                  <a:srgbClr val="6A6C69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6A6C69"/>
                </a:solidFill>
                <a:latin typeface="Arial"/>
                <a:cs typeface="Arial"/>
              </a:rPr>
              <a:t>tiêu</a:t>
            </a:r>
            <a:r>
              <a:rPr dirty="0" sz="1100" spc="30">
                <a:solidFill>
                  <a:srgbClr val="6A6C69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6A6C69"/>
                </a:solidFill>
                <a:latin typeface="Arial"/>
                <a:cs typeface="Arial"/>
              </a:rPr>
              <a:t>chí</a:t>
            </a:r>
            <a:r>
              <a:rPr dirty="0" sz="1100" spc="25">
                <a:solidFill>
                  <a:srgbClr val="6A6C69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6A6C69"/>
                </a:solidFill>
                <a:latin typeface="Arial"/>
                <a:cs typeface="Arial"/>
              </a:rPr>
              <a:t>hiện</a:t>
            </a:r>
            <a:r>
              <a:rPr dirty="0" sz="1100" spc="30">
                <a:solidFill>
                  <a:srgbClr val="6A6C69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6A6C69"/>
                </a:solidFill>
                <a:latin typeface="Arial"/>
                <a:cs typeface="Arial"/>
              </a:rPr>
              <a:t>đại,</a:t>
            </a:r>
            <a:r>
              <a:rPr dirty="0" sz="1100" spc="25">
                <a:solidFill>
                  <a:srgbClr val="6A6C69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6A6C69"/>
                </a:solidFill>
                <a:latin typeface="Arial"/>
                <a:cs typeface="Arial"/>
              </a:rPr>
              <a:t>đơn</a:t>
            </a:r>
            <a:r>
              <a:rPr dirty="0" sz="1100" spc="30">
                <a:solidFill>
                  <a:srgbClr val="6A6C69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6A6C69"/>
                </a:solidFill>
                <a:latin typeface="Arial"/>
                <a:cs typeface="Arial"/>
              </a:rPr>
              <a:t>giản</a:t>
            </a:r>
            <a:r>
              <a:rPr dirty="0" sz="1100" spc="25">
                <a:solidFill>
                  <a:srgbClr val="6A6C69"/>
                </a:solidFill>
                <a:latin typeface="Arial"/>
                <a:cs typeface="Arial"/>
              </a:rPr>
              <a:t> </a:t>
            </a:r>
            <a:r>
              <a:rPr dirty="0" sz="1100" spc="-25">
                <a:solidFill>
                  <a:srgbClr val="6A6C69"/>
                </a:solidFill>
                <a:latin typeface="Arial"/>
                <a:cs typeface="Arial"/>
              </a:rPr>
              <a:t>và </a:t>
            </a:r>
            <a:r>
              <a:rPr dirty="0" sz="1100">
                <a:solidFill>
                  <a:srgbClr val="6A6C69"/>
                </a:solidFill>
                <a:latin typeface="Arial"/>
                <a:cs typeface="Arial"/>
              </a:rPr>
              <a:t>dễ </a:t>
            </a:r>
            <a:r>
              <a:rPr dirty="0" sz="1100" spc="-100">
                <a:solidFill>
                  <a:srgbClr val="6A6C69"/>
                </a:solidFill>
                <a:latin typeface="Arial"/>
                <a:cs typeface="Arial"/>
              </a:rPr>
              <a:t>sử</a:t>
            </a:r>
            <a:r>
              <a:rPr dirty="0" sz="1100" spc="5">
                <a:solidFill>
                  <a:srgbClr val="6A6C69"/>
                </a:solidFill>
                <a:latin typeface="Arial"/>
                <a:cs typeface="Arial"/>
              </a:rPr>
              <a:t> </a:t>
            </a:r>
            <a:r>
              <a:rPr dirty="0" sz="1100" spc="-10">
                <a:solidFill>
                  <a:srgbClr val="6A6C69"/>
                </a:solidFill>
                <a:latin typeface="Arial"/>
                <a:cs typeface="Arial"/>
              </a:rPr>
              <a:t>dụng.</a:t>
            </a:r>
            <a:endParaRPr sz="110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110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110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11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1025"/>
              </a:spcBef>
            </a:pPr>
            <a:endParaRPr sz="1100">
              <a:latin typeface="Arial"/>
              <a:cs typeface="Arial"/>
            </a:endParaRPr>
          </a:p>
          <a:p>
            <a:pPr marL="494665">
              <a:lnSpc>
                <a:spcPct val="100000"/>
              </a:lnSpc>
            </a:pPr>
            <a:r>
              <a:rPr dirty="0" sz="4400" spc="-430" b="1">
                <a:solidFill>
                  <a:srgbClr val="5E5B62"/>
                </a:solidFill>
                <a:latin typeface="Arial"/>
                <a:cs typeface="Arial"/>
              </a:rPr>
              <a:t>TAY</a:t>
            </a:r>
            <a:r>
              <a:rPr dirty="0" sz="4400" spc="-145" b="1">
                <a:solidFill>
                  <a:srgbClr val="5E5B62"/>
                </a:solidFill>
                <a:latin typeface="Arial"/>
                <a:cs typeface="Arial"/>
              </a:rPr>
              <a:t> </a:t>
            </a:r>
            <a:r>
              <a:rPr dirty="0" sz="4400" spc="-25" b="1">
                <a:solidFill>
                  <a:srgbClr val="5E5B62"/>
                </a:solidFill>
                <a:latin typeface="Arial"/>
                <a:cs typeface="Arial"/>
              </a:rPr>
              <a:t>NẮM</a:t>
            </a:r>
            <a:endParaRPr sz="4400">
              <a:latin typeface="Arial"/>
              <a:cs typeface="Arial"/>
            </a:endParaRPr>
          </a:p>
        </p:txBody>
      </p:sp>
      <p:pic>
        <p:nvPicPr>
          <p:cNvPr id="7" name="object 7" descr="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474995" y="3535438"/>
            <a:ext cx="2922104" cy="2922103"/>
          </a:xfrm>
          <a:prstGeom prst="rect">
            <a:avLst/>
          </a:prstGeom>
        </p:spPr>
      </p:pic>
      <p:pic>
        <p:nvPicPr>
          <p:cNvPr id="8" name="object 8" descr="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490978" y="3535438"/>
            <a:ext cx="2922104" cy="2922103"/>
          </a:xfrm>
          <a:prstGeom prst="rect">
            <a:avLst/>
          </a:prstGeom>
        </p:spPr>
      </p:pic>
      <p:pic>
        <p:nvPicPr>
          <p:cNvPr id="9" name="object 9" descr="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5464467" y="292608"/>
            <a:ext cx="2578100" cy="2578100"/>
          </a:xfrm>
          <a:prstGeom prst="rect">
            <a:avLst/>
          </a:prstGeom>
        </p:spPr>
      </p:pic>
      <p:sp>
        <p:nvSpPr>
          <p:cNvPr id="10" name="object 10" descr=""/>
          <p:cNvSpPr txBox="1"/>
          <p:nvPr/>
        </p:nvSpPr>
        <p:spPr>
          <a:xfrm>
            <a:off x="6403479" y="2459736"/>
            <a:ext cx="699770" cy="3581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algn="ctr">
              <a:lnSpc>
                <a:spcPts val="1310"/>
              </a:lnSpc>
              <a:spcBef>
                <a:spcPts val="100"/>
              </a:spcBef>
            </a:pPr>
            <a:r>
              <a:rPr dirty="0" sz="1100" spc="-40">
                <a:latin typeface="Arial"/>
                <a:cs typeface="Arial"/>
              </a:rPr>
              <a:t>Tay</a:t>
            </a:r>
            <a:r>
              <a:rPr dirty="0" sz="1100" spc="40">
                <a:latin typeface="Arial"/>
                <a:cs typeface="Arial"/>
              </a:rPr>
              <a:t> </a:t>
            </a:r>
            <a:r>
              <a:rPr dirty="0" sz="1100">
                <a:latin typeface="Arial"/>
                <a:cs typeface="Arial"/>
              </a:rPr>
              <a:t>nắm</a:t>
            </a:r>
            <a:r>
              <a:rPr dirty="0" sz="1100" spc="35">
                <a:latin typeface="Arial"/>
                <a:cs typeface="Arial"/>
              </a:rPr>
              <a:t> </a:t>
            </a:r>
            <a:r>
              <a:rPr dirty="0" sz="1100" spc="-50">
                <a:latin typeface="Arial"/>
                <a:cs typeface="Arial"/>
              </a:rPr>
              <a:t>U</a:t>
            </a:r>
            <a:endParaRPr sz="1100">
              <a:latin typeface="Arial"/>
              <a:cs typeface="Arial"/>
            </a:endParaRPr>
          </a:p>
          <a:p>
            <a:pPr algn="ctr" marL="635">
              <a:lnSpc>
                <a:spcPts val="1310"/>
              </a:lnSpc>
            </a:pPr>
            <a:r>
              <a:rPr dirty="0" sz="1100" spc="-25" b="1">
                <a:latin typeface="Arial"/>
                <a:cs typeface="Arial"/>
              </a:rPr>
              <a:t>K01</a:t>
            </a:r>
            <a:endParaRPr sz="1100">
              <a:latin typeface="Arial"/>
              <a:cs typeface="Arial"/>
            </a:endParaRPr>
          </a:p>
        </p:txBody>
      </p:sp>
      <p:sp>
        <p:nvSpPr>
          <p:cNvPr id="11" name="object 11" descr=""/>
          <p:cNvSpPr txBox="1"/>
          <p:nvPr/>
        </p:nvSpPr>
        <p:spPr>
          <a:xfrm>
            <a:off x="6320104" y="6016752"/>
            <a:ext cx="1231265" cy="36068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dirty="0" sz="1100" spc="-40">
                <a:latin typeface="Arial"/>
                <a:cs typeface="Arial"/>
              </a:rPr>
              <a:t>Tay</a:t>
            </a:r>
            <a:r>
              <a:rPr dirty="0" sz="1100" spc="55">
                <a:latin typeface="Arial"/>
                <a:cs typeface="Arial"/>
              </a:rPr>
              <a:t> </a:t>
            </a:r>
            <a:r>
              <a:rPr dirty="0" sz="1100">
                <a:latin typeface="Arial"/>
                <a:cs typeface="Arial"/>
              </a:rPr>
              <a:t>nắm</a:t>
            </a:r>
            <a:r>
              <a:rPr dirty="0" sz="1100" spc="50">
                <a:latin typeface="Arial"/>
                <a:cs typeface="Arial"/>
              </a:rPr>
              <a:t> </a:t>
            </a:r>
            <a:r>
              <a:rPr dirty="0" sz="1100">
                <a:latin typeface="Arial"/>
                <a:cs typeface="Arial"/>
              </a:rPr>
              <a:t>tròn</a:t>
            </a:r>
            <a:r>
              <a:rPr dirty="0" sz="1100" spc="65">
                <a:latin typeface="Arial"/>
                <a:cs typeface="Arial"/>
              </a:rPr>
              <a:t> </a:t>
            </a:r>
            <a:r>
              <a:rPr dirty="0" sz="1100" spc="-20">
                <a:latin typeface="Arial"/>
                <a:cs typeface="Arial"/>
              </a:rPr>
              <a:t>đồng</a:t>
            </a:r>
            <a:endParaRPr sz="1100">
              <a:latin typeface="Arial"/>
              <a:cs typeface="Arial"/>
            </a:endParaRPr>
          </a:p>
          <a:p>
            <a:pPr algn="ctr" marL="635">
              <a:lnSpc>
                <a:spcPct val="100000"/>
              </a:lnSpc>
            </a:pPr>
            <a:r>
              <a:rPr dirty="0" sz="1100" spc="-25" b="1">
                <a:latin typeface="Arial"/>
                <a:cs typeface="Arial"/>
              </a:rPr>
              <a:t>K03</a:t>
            </a:r>
            <a:endParaRPr sz="1100">
              <a:latin typeface="Arial"/>
              <a:cs typeface="Arial"/>
            </a:endParaRPr>
          </a:p>
        </p:txBody>
      </p:sp>
      <p:sp>
        <p:nvSpPr>
          <p:cNvPr id="12" name="object 12" descr=""/>
          <p:cNvSpPr txBox="1"/>
          <p:nvPr/>
        </p:nvSpPr>
        <p:spPr>
          <a:xfrm>
            <a:off x="9380525" y="6016752"/>
            <a:ext cx="1142365" cy="36068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dirty="0" sz="1100" spc="-40">
                <a:latin typeface="Arial"/>
                <a:cs typeface="Arial"/>
              </a:rPr>
              <a:t>Tay</a:t>
            </a:r>
            <a:r>
              <a:rPr dirty="0" sz="1100" spc="55">
                <a:latin typeface="Arial"/>
                <a:cs typeface="Arial"/>
              </a:rPr>
              <a:t> </a:t>
            </a:r>
            <a:r>
              <a:rPr dirty="0" sz="1100">
                <a:latin typeface="Arial"/>
                <a:cs typeface="Arial"/>
              </a:rPr>
              <a:t>nắm</a:t>
            </a:r>
            <a:r>
              <a:rPr dirty="0" sz="1100" spc="50">
                <a:latin typeface="Arial"/>
                <a:cs typeface="Arial"/>
              </a:rPr>
              <a:t> </a:t>
            </a:r>
            <a:r>
              <a:rPr dirty="0" sz="1100">
                <a:latin typeface="Arial"/>
                <a:cs typeface="Arial"/>
              </a:rPr>
              <a:t>tròn</a:t>
            </a:r>
            <a:r>
              <a:rPr dirty="0" sz="1100" spc="65">
                <a:latin typeface="Arial"/>
                <a:cs typeface="Arial"/>
              </a:rPr>
              <a:t> </a:t>
            </a:r>
            <a:r>
              <a:rPr dirty="0" sz="1100" spc="-25">
                <a:latin typeface="Arial"/>
                <a:cs typeface="Arial"/>
              </a:rPr>
              <a:t>đen</a:t>
            </a:r>
            <a:endParaRPr sz="1100">
              <a:latin typeface="Arial"/>
              <a:cs typeface="Arial"/>
            </a:endParaRPr>
          </a:p>
          <a:p>
            <a:pPr algn="ctr">
              <a:lnSpc>
                <a:spcPct val="100000"/>
              </a:lnSpc>
            </a:pPr>
            <a:r>
              <a:rPr dirty="0" sz="1100" spc="-25" b="1">
                <a:latin typeface="Arial"/>
                <a:cs typeface="Arial"/>
              </a:rPr>
              <a:t>K04</a:t>
            </a:r>
            <a:endParaRPr sz="1100">
              <a:latin typeface="Arial"/>
              <a:cs typeface="Arial"/>
            </a:endParaRPr>
          </a:p>
        </p:txBody>
      </p:sp>
      <p:pic>
        <p:nvPicPr>
          <p:cNvPr id="13" name="object 13" descr="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8154695" y="292608"/>
            <a:ext cx="3258388" cy="2578100"/>
          </a:xfrm>
          <a:prstGeom prst="rect">
            <a:avLst/>
          </a:prstGeom>
        </p:spPr>
      </p:pic>
      <p:sp>
        <p:nvSpPr>
          <p:cNvPr id="14" name="object 14" descr=""/>
          <p:cNvSpPr txBox="1"/>
          <p:nvPr/>
        </p:nvSpPr>
        <p:spPr>
          <a:xfrm>
            <a:off x="9377489" y="2459736"/>
            <a:ext cx="814705" cy="3581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algn="ctr">
              <a:lnSpc>
                <a:spcPts val="1310"/>
              </a:lnSpc>
              <a:spcBef>
                <a:spcPts val="100"/>
              </a:spcBef>
            </a:pPr>
            <a:r>
              <a:rPr dirty="0" sz="1100" spc="-40">
                <a:latin typeface="Arial"/>
                <a:cs typeface="Arial"/>
              </a:rPr>
              <a:t>Tay</a:t>
            </a:r>
            <a:r>
              <a:rPr dirty="0" sz="1100" spc="40">
                <a:latin typeface="Arial"/>
                <a:cs typeface="Arial"/>
              </a:rPr>
              <a:t> </a:t>
            </a:r>
            <a:r>
              <a:rPr dirty="0" sz="1100">
                <a:latin typeface="Arial"/>
                <a:cs typeface="Arial"/>
              </a:rPr>
              <a:t>nắm</a:t>
            </a:r>
            <a:r>
              <a:rPr dirty="0" sz="1100" spc="35">
                <a:latin typeface="Arial"/>
                <a:cs typeface="Arial"/>
              </a:rPr>
              <a:t> </a:t>
            </a:r>
            <a:r>
              <a:rPr dirty="0" sz="1100" spc="30">
                <a:latin typeface="Arial"/>
                <a:cs typeface="Arial"/>
              </a:rPr>
              <a:t>âm</a:t>
            </a:r>
            <a:endParaRPr sz="1100">
              <a:latin typeface="Arial"/>
              <a:cs typeface="Arial"/>
            </a:endParaRPr>
          </a:p>
          <a:p>
            <a:pPr algn="ctr">
              <a:lnSpc>
                <a:spcPts val="1310"/>
              </a:lnSpc>
            </a:pPr>
            <a:r>
              <a:rPr dirty="0" sz="1100" spc="-25" b="1">
                <a:latin typeface="Arial"/>
                <a:cs typeface="Arial"/>
              </a:rPr>
              <a:t>K02</a:t>
            </a:r>
            <a:endParaRPr sz="1100">
              <a:latin typeface="Arial"/>
              <a:cs typeface="Arial"/>
            </a:endParaRPr>
          </a:p>
        </p:txBody>
      </p:sp>
      <p:sp>
        <p:nvSpPr>
          <p:cNvPr id="15" name="object 15" descr=""/>
          <p:cNvSpPr/>
          <p:nvPr/>
        </p:nvSpPr>
        <p:spPr>
          <a:xfrm>
            <a:off x="9350603" y="2974213"/>
            <a:ext cx="358140" cy="348615"/>
          </a:xfrm>
          <a:custGeom>
            <a:avLst/>
            <a:gdLst/>
            <a:ahLst/>
            <a:cxnLst/>
            <a:rect l="l" t="t" r="r" b="b"/>
            <a:pathLst>
              <a:path w="358140" h="348614">
                <a:moveTo>
                  <a:pt x="178879" y="0"/>
                </a:moveTo>
                <a:lnTo>
                  <a:pt x="131325" y="6221"/>
                </a:lnTo>
                <a:lnTo>
                  <a:pt x="88595" y="23779"/>
                </a:lnTo>
                <a:lnTo>
                  <a:pt x="52392" y="51014"/>
                </a:lnTo>
                <a:lnTo>
                  <a:pt x="24422" y="86265"/>
                </a:lnTo>
                <a:lnTo>
                  <a:pt x="6389" y="127874"/>
                </a:lnTo>
                <a:lnTo>
                  <a:pt x="0" y="174180"/>
                </a:lnTo>
                <a:lnTo>
                  <a:pt x="6389" y="220481"/>
                </a:lnTo>
                <a:lnTo>
                  <a:pt x="24422" y="262086"/>
                </a:lnTo>
                <a:lnTo>
                  <a:pt x="52392" y="297335"/>
                </a:lnTo>
                <a:lnTo>
                  <a:pt x="88595" y="324569"/>
                </a:lnTo>
                <a:lnTo>
                  <a:pt x="131325" y="342126"/>
                </a:lnTo>
                <a:lnTo>
                  <a:pt x="178879" y="348348"/>
                </a:lnTo>
                <a:lnTo>
                  <a:pt x="226438" y="342126"/>
                </a:lnTo>
                <a:lnTo>
                  <a:pt x="269172" y="324569"/>
                </a:lnTo>
                <a:lnTo>
                  <a:pt x="305377" y="297335"/>
                </a:lnTo>
                <a:lnTo>
                  <a:pt x="333349" y="262086"/>
                </a:lnTo>
                <a:lnTo>
                  <a:pt x="351381" y="220481"/>
                </a:lnTo>
                <a:lnTo>
                  <a:pt x="357771" y="174180"/>
                </a:lnTo>
                <a:lnTo>
                  <a:pt x="351381" y="127874"/>
                </a:lnTo>
                <a:lnTo>
                  <a:pt x="333349" y="86265"/>
                </a:lnTo>
                <a:lnTo>
                  <a:pt x="305377" y="51014"/>
                </a:lnTo>
                <a:lnTo>
                  <a:pt x="269172" y="23779"/>
                </a:lnTo>
                <a:lnTo>
                  <a:pt x="226438" y="6221"/>
                </a:lnTo>
                <a:lnTo>
                  <a:pt x="178879" y="0"/>
                </a:lnTo>
                <a:close/>
              </a:path>
            </a:pathLst>
          </a:custGeom>
          <a:solidFill>
            <a:srgbClr val="E7E6E6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" name="object 16" descr=""/>
          <p:cNvSpPr/>
          <p:nvPr/>
        </p:nvSpPr>
        <p:spPr>
          <a:xfrm>
            <a:off x="9859403" y="2974213"/>
            <a:ext cx="358140" cy="348615"/>
          </a:xfrm>
          <a:custGeom>
            <a:avLst/>
            <a:gdLst/>
            <a:ahLst/>
            <a:cxnLst/>
            <a:rect l="l" t="t" r="r" b="b"/>
            <a:pathLst>
              <a:path w="358140" h="348614">
                <a:moveTo>
                  <a:pt x="178892" y="0"/>
                </a:moveTo>
                <a:lnTo>
                  <a:pt x="131333" y="6221"/>
                </a:lnTo>
                <a:lnTo>
                  <a:pt x="88598" y="23779"/>
                </a:lnTo>
                <a:lnTo>
                  <a:pt x="52393" y="51014"/>
                </a:lnTo>
                <a:lnTo>
                  <a:pt x="24422" y="86265"/>
                </a:lnTo>
                <a:lnTo>
                  <a:pt x="6389" y="127874"/>
                </a:lnTo>
                <a:lnTo>
                  <a:pt x="0" y="174180"/>
                </a:lnTo>
                <a:lnTo>
                  <a:pt x="6389" y="220481"/>
                </a:lnTo>
                <a:lnTo>
                  <a:pt x="24422" y="262086"/>
                </a:lnTo>
                <a:lnTo>
                  <a:pt x="52393" y="297335"/>
                </a:lnTo>
                <a:lnTo>
                  <a:pt x="88598" y="324569"/>
                </a:lnTo>
                <a:lnTo>
                  <a:pt x="131333" y="342126"/>
                </a:lnTo>
                <a:lnTo>
                  <a:pt x="178892" y="348348"/>
                </a:lnTo>
                <a:lnTo>
                  <a:pt x="226445" y="342126"/>
                </a:lnTo>
                <a:lnTo>
                  <a:pt x="269176" y="324569"/>
                </a:lnTo>
                <a:lnTo>
                  <a:pt x="305379" y="297335"/>
                </a:lnTo>
                <a:lnTo>
                  <a:pt x="333349" y="262086"/>
                </a:lnTo>
                <a:lnTo>
                  <a:pt x="351382" y="220481"/>
                </a:lnTo>
                <a:lnTo>
                  <a:pt x="357771" y="174180"/>
                </a:lnTo>
                <a:lnTo>
                  <a:pt x="351382" y="127874"/>
                </a:lnTo>
                <a:lnTo>
                  <a:pt x="333349" y="86265"/>
                </a:lnTo>
                <a:lnTo>
                  <a:pt x="305379" y="51014"/>
                </a:lnTo>
                <a:lnTo>
                  <a:pt x="269176" y="23779"/>
                </a:lnTo>
                <a:lnTo>
                  <a:pt x="226445" y="6221"/>
                </a:lnTo>
                <a:lnTo>
                  <a:pt x="178892" y="0"/>
                </a:lnTo>
                <a:close/>
              </a:path>
            </a:pathLst>
          </a:custGeom>
          <a:solidFill>
            <a:srgbClr val="404040"/>
          </a:solid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3" name="object 3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5983706" cy="5965952"/>
            </a:xfrm>
            <a:prstGeom prst="rect">
              <a:avLst/>
            </a:prstGeom>
          </p:spPr>
        </p:pic>
        <p:sp>
          <p:nvSpPr>
            <p:cNvPr id="4" name="object 4" descr=""/>
            <p:cNvSpPr/>
            <p:nvPr/>
          </p:nvSpPr>
          <p:spPr>
            <a:xfrm>
              <a:off x="5983706" y="0"/>
              <a:ext cx="6208395" cy="6858000"/>
            </a:xfrm>
            <a:custGeom>
              <a:avLst/>
              <a:gdLst/>
              <a:ahLst/>
              <a:cxnLst/>
              <a:rect l="l" t="t" r="r" b="b"/>
              <a:pathLst>
                <a:path w="6208395" h="6858000">
                  <a:moveTo>
                    <a:pt x="0" y="6858000"/>
                  </a:moveTo>
                  <a:lnTo>
                    <a:pt x="0" y="0"/>
                  </a:lnTo>
                  <a:lnTo>
                    <a:pt x="6208293" y="0"/>
                  </a:lnTo>
                  <a:lnTo>
                    <a:pt x="6208293" y="6857999"/>
                  </a:lnTo>
                  <a:lnTo>
                    <a:pt x="0" y="6858000"/>
                  </a:lnTo>
                  <a:close/>
                </a:path>
              </a:pathLst>
            </a:custGeom>
            <a:solidFill>
              <a:srgbClr val="BFC8B0">
                <a:alpha val="30589"/>
              </a:srgbClr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5" name="object 5" descr=""/>
          <p:cNvSpPr txBox="1"/>
          <p:nvPr/>
        </p:nvSpPr>
        <p:spPr>
          <a:xfrm>
            <a:off x="6174740" y="923544"/>
            <a:ext cx="3645535" cy="10312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algn="just" marL="12700" marR="5080">
              <a:lnSpc>
                <a:spcPct val="100000"/>
              </a:lnSpc>
              <a:spcBef>
                <a:spcPts val="100"/>
              </a:spcBef>
            </a:pPr>
            <a:r>
              <a:rPr dirty="0" sz="1100" spc="-70">
                <a:solidFill>
                  <a:srgbClr val="7F807D"/>
                </a:solidFill>
                <a:latin typeface="Arial"/>
                <a:cs typeface="Arial"/>
              </a:rPr>
              <a:t>TÔT</a:t>
            </a:r>
            <a:r>
              <a:rPr dirty="0" sz="1100" spc="-5">
                <a:solidFill>
                  <a:srgbClr val="7F807D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7F807D"/>
                </a:solidFill>
                <a:latin typeface="Arial"/>
                <a:cs typeface="Arial"/>
              </a:rPr>
              <a:t>lựa</a:t>
            </a:r>
            <a:r>
              <a:rPr dirty="0" sz="1100" spc="40">
                <a:solidFill>
                  <a:srgbClr val="7F807D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7F807D"/>
                </a:solidFill>
                <a:latin typeface="Arial"/>
                <a:cs typeface="Arial"/>
              </a:rPr>
              <a:t>chọn</a:t>
            </a:r>
            <a:r>
              <a:rPr dirty="0" sz="1100" spc="50">
                <a:solidFill>
                  <a:srgbClr val="7F807D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7F807D"/>
                </a:solidFill>
                <a:latin typeface="Arial"/>
                <a:cs typeface="Arial"/>
              </a:rPr>
              <a:t>các</a:t>
            </a:r>
            <a:r>
              <a:rPr dirty="0" sz="1100" spc="45">
                <a:solidFill>
                  <a:srgbClr val="7F807D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7F807D"/>
                </a:solidFill>
                <a:latin typeface="Arial"/>
                <a:cs typeface="Arial"/>
              </a:rPr>
              <a:t>vật</a:t>
            </a:r>
            <a:r>
              <a:rPr dirty="0" sz="1100" spc="45">
                <a:solidFill>
                  <a:srgbClr val="7F807D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7F807D"/>
                </a:solidFill>
                <a:latin typeface="Arial"/>
                <a:cs typeface="Arial"/>
              </a:rPr>
              <a:t>liệu</a:t>
            </a:r>
            <a:r>
              <a:rPr dirty="0" sz="1100" spc="50">
                <a:solidFill>
                  <a:srgbClr val="7F807D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7F807D"/>
                </a:solidFill>
                <a:latin typeface="Arial"/>
                <a:cs typeface="Arial"/>
              </a:rPr>
              <a:t>MDF/MFC</a:t>
            </a:r>
            <a:r>
              <a:rPr dirty="0" sz="1100" spc="50">
                <a:solidFill>
                  <a:srgbClr val="7F807D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7F807D"/>
                </a:solidFill>
                <a:latin typeface="Arial"/>
                <a:cs typeface="Arial"/>
              </a:rPr>
              <a:t>từ</a:t>
            </a:r>
            <a:r>
              <a:rPr dirty="0" sz="1100" spc="50">
                <a:solidFill>
                  <a:srgbClr val="7F807D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7F807D"/>
                </a:solidFill>
                <a:latin typeface="Arial"/>
                <a:cs typeface="Arial"/>
              </a:rPr>
              <a:t>thương</a:t>
            </a:r>
            <a:r>
              <a:rPr dirty="0" sz="1100" spc="55">
                <a:solidFill>
                  <a:srgbClr val="7F807D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7F807D"/>
                </a:solidFill>
                <a:latin typeface="Arial"/>
                <a:cs typeface="Arial"/>
              </a:rPr>
              <a:t>hiệu</a:t>
            </a:r>
            <a:r>
              <a:rPr dirty="0" sz="1100" spc="50">
                <a:solidFill>
                  <a:srgbClr val="7F807D"/>
                </a:solidFill>
                <a:latin typeface="Arial"/>
                <a:cs typeface="Arial"/>
              </a:rPr>
              <a:t> </a:t>
            </a:r>
            <a:r>
              <a:rPr dirty="0" sz="1100" spc="-25">
                <a:solidFill>
                  <a:srgbClr val="7F807D"/>
                </a:solidFill>
                <a:latin typeface="Arial"/>
                <a:cs typeface="Arial"/>
              </a:rPr>
              <a:t>VRG </a:t>
            </a:r>
            <a:r>
              <a:rPr dirty="0" sz="1100">
                <a:solidFill>
                  <a:srgbClr val="7F807D"/>
                </a:solidFill>
                <a:latin typeface="Arial"/>
                <a:cs typeface="Arial"/>
              </a:rPr>
              <a:t>Dongwha,</a:t>
            </a:r>
            <a:r>
              <a:rPr dirty="0" sz="1100" spc="180">
                <a:solidFill>
                  <a:srgbClr val="7F807D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7F807D"/>
                </a:solidFill>
                <a:latin typeface="Arial"/>
                <a:cs typeface="Arial"/>
              </a:rPr>
              <a:t>một</a:t>
            </a:r>
            <a:r>
              <a:rPr dirty="0" sz="1100" spc="180">
                <a:solidFill>
                  <a:srgbClr val="7F807D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7F807D"/>
                </a:solidFill>
                <a:latin typeface="Arial"/>
                <a:cs typeface="Arial"/>
              </a:rPr>
              <a:t>công</a:t>
            </a:r>
            <a:r>
              <a:rPr dirty="0" sz="1100" spc="190">
                <a:solidFill>
                  <a:srgbClr val="7F807D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7F807D"/>
                </a:solidFill>
                <a:latin typeface="Arial"/>
                <a:cs typeface="Arial"/>
              </a:rPr>
              <a:t>ty</a:t>
            </a:r>
            <a:r>
              <a:rPr dirty="0" sz="1100" spc="175">
                <a:solidFill>
                  <a:srgbClr val="7F807D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7F807D"/>
                </a:solidFill>
                <a:latin typeface="Arial"/>
                <a:cs typeface="Arial"/>
              </a:rPr>
              <a:t>Hàn</a:t>
            </a:r>
            <a:r>
              <a:rPr dirty="0" sz="1100" spc="190">
                <a:solidFill>
                  <a:srgbClr val="7F807D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7F807D"/>
                </a:solidFill>
                <a:latin typeface="Arial"/>
                <a:cs typeface="Arial"/>
              </a:rPr>
              <a:t>Quốc</a:t>
            </a:r>
            <a:r>
              <a:rPr dirty="0" sz="1100" spc="190">
                <a:solidFill>
                  <a:srgbClr val="7F807D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7F807D"/>
                </a:solidFill>
                <a:latin typeface="Arial"/>
                <a:cs typeface="Arial"/>
              </a:rPr>
              <a:t>đi</a:t>
            </a:r>
            <a:r>
              <a:rPr dirty="0" sz="1100" spc="180">
                <a:solidFill>
                  <a:srgbClr val="7F807D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7F807D"/>
                </a:solidFill>
                <a:latin typeface="Arial"/>
                <a:cs typeface="Arial"/>
              </a:rPr>
              <a:t>đầu</a:t>
            </a:r>
            <a:r>
              <a:rPr dirty="0" sz="1100" spc="190">
                <a:solidFill>
                  <a:srgbClr val="7F807D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7F807D"/>
                </a:solidFill>
                <a:latin typeface="Arial"/>
                <a:cs typeface="Arial"/>
              </a:rPr>
              <a:t>thế</a:t>
            </a:r>
            <a:r>
              <a:rPr dirty="0" sz="1100" spc="185">
                <a:solidFill>
                  <a:srgbClr val="7F807D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7F807D"/>
                </a:solidFill>
                <a:latin typeface="Arial"/>
                <a:cs typeface="Arial"/>
              </a:rPr>
              <a:t>giới</a:t>
            </a:r>
            <a:r>
              <a:rPr dirty="0" sz="1100" spc="185">
                <a:solidFill>
                  <a:srgbClr val="7F807D"/>
                </a:solidFill>
                <a:latin typeface="Arial"/>
                <a:cs typeface="Arial"/>
              </a:rPr>
              <a:t> </a:t>
            </a:r>
            <a:r>
              <a:rPr dirty="0" sz="1100" spc="-10">
                <a:solidFill>
                  <a:srgbClr val="7F807D"/>
                </a:solidFill>
                <a:latin typeface="Arial"/>
                <a:cs typeface="Arial"/>
              </a:rPr>
              <a:t>trong </a:t>
            </a:r>
            <a:r>
              <a:rPr dirty="0" sz="1100">
                <a:solidFill>
                  <a:srgbClr val="7F807D"/>
                </a:solidFill>
                <a:latin typeface="Arial"/>
                <a:cs typeface="Arial"/>
              </a:rPr>
              <a:t>ngành</a:t>
            </a:r>
            <a:r>
              <a:rPr dirty="0" sz="1100" spc="55">
                <a:solidFill>
                  <a:srgbClr val="7F807D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7F807D"/>
                </a:solidFill>
                <a:latin typeface="Arial"/>
                <a:cs typeface="Arial"/>
              </a:rPr>
              <a:t>ván</a:t>
            </a:r>
            <a:r>
              <a:rPr dirty="0" sz="1100" spc="65">
                <a:solidFill>
                  <a:srgbClr val="7F807D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7F807D"/>
                </a:solidFill>
                <a:latin typeface="Arial"/>
                <a:cs typeface="Arial"/>
              </a:rPr>
              <a:t>gỗ</a:t>
            </a:r>
            <a:r>
              <a:rPr dirty="0" sz="1100" spc="65">
                <a:solidFill>
                  <a:srgbClr val="7F807D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7F807D"/>
                </a:solidFill>
                <a:latin typeface="Arial"/>
                <a:cs typeface="Arial"/>
              </a:rPr>
              <a:t>ép.</a:t>
            </a:r>
            <a:r>
              <a:rPr dirty="0" sz="1100" spc="50">
                <a:solidFill>
                  <a:srgbClr val="7F807D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7F807D"/>
                </a:solidFill>
                <a:latin typeface="Arial"/>
                <a:cs typeface="Arial"/>
              </a:rPr>
              <a:t>Sản</a:t>
            </a:r>
            <a:r>
              <a:rPr dirty="0" sz="1100" spc="65">
                <a:solidFill>
                  <a:srgbClr val="7F807D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7F807D"/>
                </a:solidFill>
                <a:latin typeface="Arial"/>
                <a:cs typeface="Arial"/>
              </a:rPr>
              <a:t>phẩm</a:t>
            </a:r>
            <a:r>
              <a:rPr dirty="0" sz="1100" spc="50">
                <a:solidFill>
                  <a:srgbClr val="7F807D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7F807D"/>
                </a:solidFill>
                <a:latin typeface="Arial"/>
                <a:cs typeface="Arial"/>
              </a:rPr>
              <a:t>của</a:t>
            </a:r>
            <a:r>
              <a:rPr dirty="0" sz="1100" spc="50">
                <a:solidFill>
                  <a:srgbClr val="7F807D"/>
                </a:solidFill>
                <a:latin typeface="Arial"/>
                <a:cs typeface="Arial"/>
              </a:rPr>
              <a:t> </a:t>
            </a:r>
            <a:r>
              <a:rPr dirty="0" sz="1100" spc="-130">
                <a:solidFill>
                  <a:srgbClr val="7F807D"/>
                </a:solidFill>
                <a:latin typeface="Arial"/>
                <a:cs typeface="Arial"/>
              </a:rPr>
              <a:t>VRG</a:t>
            </a:r>
            <a:r>
              <a:rPr dirty="0" sz="1100" spc="55">
                <a:solidFill>
                  <a:srgbClr val="7F807D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7F807D"/>
                </a:solidFill>
                <a:latin typeface="Arial"/>
                <a:cs typeface="Arial"/>
              </a:rPr>
              <a:t>Dongwha</a:t>
            </a:r>
            <a:r>
              <a:rPr dirty="0" sz="1100" spc="50">
                <a:solidFill>
                  <a:srgbClr val="7F807D"/>
                </a:solidFill>
                <a:latin typeface="Arial"/>
                <a:cs typeface="Arial"/>
              </a:rPr>
              <a:t> </a:t>
            </a:r>
            <a:r>
              <a:rPr dirty="0" sz="1100" spc="55">
                <a:solidFill>
                  <a:srgbClr val="7F807D"/>
                </a:solidFill>
                <a:latin typeface="Arial"/>
                <a:cs typeface="Arial"/>
              </a:rPr>
              <a:t>đa</a:t>
            </a:r>
            <a:r>
              <a:rPr dirty="0" sz="1100" spc="50">
                <a:solidFill>
                  <a:srgbClr val="7F807D"/>
                </a:solidFill>
                <a:latin typeface="Arial"/>
                <a:cs typeface="Arial"/>
              </a:rPr>
              <a:t> </a:t>
            </a:r>
            <a:r>
              <a:rPr dirty="0" sz="1100" spc="-20">
                <a:solidFill>
                  <a:srgbClr val="7F807D"/>
                </a:solidFill>
                <a:latin typeface="Arial"/>
                <a:cs typeface="Arial"/>
              </a:rPr>
              <a:t>dạng </a:t>
            </a:r>
            <a:r>
              <a:rPr dirty="0" sz="1100" spc="50">
                <a:solidFill>
                  <a:srgbClr val="7F807D"/>
                </a:solidFill>
                <a:latin typeface="Arial"/>
                <a:cs typeface="Arial"/>
              </a:rPr>
              <a:t>đáp</a:t>
            </a:r>
            <a:r>
              <a:rPr dirty="0" sz="1100" spc="120">
                <a:solidFill>
                  <a:srgbClr val="7F807D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7F807D"/>
                </a:solidFill>
                <a:latin typeface="Arial"/>
                <a:cs typeface="Arial"/>
              </a:rPr>
              <a:t>ứng</a:t>
            </a:r>
            <a:r>
              <a:rPr dirty="0" sz="1100" spc="120">
                <a:solidFill>
                  <a:srgbClr val="7F807D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7F807D"/>
                </a:solidFill>
                <a:latin typeface="Arial"/>
                <a:cs typeface="Arial"/>
              </a:rPr>
              <a:t>các</a:t>
            </a:r>
            <a:r>
              <a:rPr dirty="0" sz="1100" spc="125">
                <a:solidFill>
                  <a:srgbClr val="7F807D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7F807D"/>
                </a:solidFill>
                <a:latin typeface="Arial"/>
                <a:cs typeface="Arial"/>
              </a:rPr>
              <a:t>tiêu</a:t>
            </a:r>
            <a:r>
              <a:rPr dirty="0" sz="1100" spc="120">
                <a:solidFill>
                  <a:srgbClr val="7F807D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7F807D"/>
                </a:solidFill>
                <a:latin typeface="Arial"/>
                <a:cs typeface="Arial"/>
              </a:rPr>
              <a:t>chuẩn</a:t>
            </a:r>
            <a:r>
              <a:rPr dirty="0" sz="1100" spc="125">
                <a:solidFill>
                  <a:srgbClr val="7F807D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7F807D"/>
                </a:solidFill>
                <a:latin typeface="Arial"/>
                <a:cs typeface="Arial"/>
              </a:rPr>
              <a:t>chất</a:t>
            </a:r>
            <a:r>
              <a:rPr dirty="0" sz="1100" spc="110">
                <a:solidFill>
                  <a:srgbClr val="7F807D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7F807D"/>
                </a:solidFill>
                <a:latin typeface="Arial"/>
                <a:cs typeface="Arial"/>
              </a:rPr>
              <a:t>lượng</a:t>
            </a:r>
            <a:r>
              <a:rPr dirty="0" sz="1100" spc="105">
                <a:solidFill>
                  <a:srgbClr val="7F807D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7F807D"/>
                </a:solidFill>
                <a:latin typeface="Arial"/>
                <a:cs typeface="Arial"/>
              </a:rPr>
              <a:t>quốc</a:t>
            </a:r>
            <a:r>
              <a:rPr dirty="0" sz="1100" spc="125">
                <a:solidFill>
                  <a:srgbClr val="7F807D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7F807D"/>
                </a:solidFill>
                <a:latin typeface="Arial"/>
                <a:cs typeface="Arial"/>
              </a:rPr>
              <a:t>tế</a:t>
            </a:r>
            <a:r>
              <a:rPr dirty="0" sz="1100" spc="110">
                <a:solidFill>
                  <a:srgbClr val="7F807D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7F807D"/>
                </a:solidFill>
                <a:latin typeface="Arial"/>
                <a:cs typeface="Arial"/>
              </a:rPr>
              <a:t>như</a:t>
            </a:r>
            <a:r>
              <a:rPr dirty="0" sz="1100" spc="120">
                <a:solidFill>
                  <a:srgbClr val="7F807D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7F807D"/>
                </a:solidFill>
                <a:latin typeface="Arial"/>
                <a:cs typeface="Arial"/>
              </a:rPr>
              <a:t>E0,</a:t>
            </a:r>
            <a:r>
              <a:rPr dirty="0" sz="1100" spc="120">
                <a:solidFill>
                  <a:srgbClr val="7F807D"/>
                </a:solidFill>
                <a:latin typeface="Arial"/>
                <a:cs typeface="Arial"/>
              </a:rPr>
              <a:t> </a:t>
            </a:r>
            <a:r>
              <a:rPr dirty="0" sz="1100" spc="-55">
                <a:solidFill>
                  <a:srgbClr val="7F807D"/>
                </a:solidFill>
                <a:latin typeface="Arial"/>
                <a:cs typeface="Arial"/>
              </a:rPr>
              <a:t>E1, </a:t>
            </a:r>
            <a:r>
              <a:rPr dirty="0" sz="1100">
                <a:solidFill>
                  <a:srgbClr val="7F807D"/>
                </a:solidFill>
                <a:latin typeface="Arial"/>
                <a:cs typeface="Arial"/>
              </a:rPr>
              <a:t>E2,</a:t>
            </a:r>
            <a:r>
              <a:rPr dirty="0" sz="1100" spc="235">
                <a:solidFill>
                  <a:srgbClr val="7F807D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7F807D"/>
                </a:solidFill>
                <a:latin typeface="Arial"/>
                <a:cs typeface="Arial"/>
              </a:rPr>
              <a:t>EPA,</a:t>
            </a:r>
            <a:r>
              <a:rPr dirty="0" sz="1100" spc="240">
                <a:solidFill>
                  <a:srgbClr val="7F807D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7F807D"/>
                </a:solidFill>
                <a:latin typeface="Arial"/>
                <a:cs typeface="Arial"/>
              </a:rPr>
              <a:t>JIS</a:t>
            </a:r>
            <a:r>
              <a:rPr dirty="0" sz="1100" spc="240">
                <a:solidFill>
                  <a:srgbClr val="7F807D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7F807D"/>
                </a:solidFill>
                <a:latin typeface="Arial"/>
                <a:cs typeface="Arial"/>
              </a:rPr>
              <a:t>và</a:t>
            </a:r>
            <a:r>
              <a:rPr dirty="0" sz="1100" spc="235">
                <a:solidFill>
                  <a:srgbClr val="7F807D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7F807D"/>
                </a:solidFill>
                <a:latin typeface="Arial"/>
                <a:cs typeface="Arial"/>
              </a:rPr>
              <a:t>sở</a:t>
            </a:r>
            <a:r>
              <a:rPr dirty="0" sz="1100" spc="235">
                <a:solidFill>
                  <a:srgbClr val="7F807D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7F807D"/>
                </a:solidFill>
                <a:latin typeface="Arial"/>
                <a:cs typeface="Arial"/>
              </a:rPr>
              <a:t>hữu</a:t>
            </a:r>
            <a:r>
              <a:rPr dirty="0" sz="1100" spc="245">
                <a:solidFill>
                  <a:srgbClr val="7F807D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7F807D"/>
                </a:solidFill>
                <a:latin typeface="Arial"/>
                <a:cs typeface="Arial"/>
              </a:rPr>
              <a:t>chứng</a:t>
            </a:r>
            <a:r>
              <a:rPr dirty="0" sz="1100" spc="245">
                <a:solidFill>
                  <a:srgbClr val="7F807D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7F807D"/>
                </a:solidFill>
                <a:latin typeface="Arial"/>
                <a:cs typeface="Arial"/>
              </a:rPr>
              <a:t>nhận</a:t>
            </a:r>
            <a:r>
              <a:rPr dirty="0" sz="1100" spc="240">
                <a:solidFill>
                  <a:srgbClr val="7F807D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7F807D"/>
                </a:solidFill>
                <a:latin typeface="Arial"/>
                <a:cs typeface="Arial"/>
              </a:rPr>
              <a:t>Green</a:t>
            </a:r>
            <a:r>
              <a:rPr dirty="0" sz="1100" spc="245">
                <a:solidFill>
                  <a:srgbClr val="7F807D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7F807D"/>
                </a:solidFill>
                <a:latin typeface="Arial"/>
                <a:cs typeface="Arial"/>
              </a:rPr>
              <a:t>Label</a:t>
            </a:r>
            <a:r>
              <a:rPr dirty="0" sz="1100" spc="235">
                <a:solidFill>
                  <a:srgbClr val="7F807D"/>
                </a:solidFill>
                <a:latin typeface="Arial"/>
                <a:cs typeface="Arial"/>
              </a:rPr>
              <a:t> </a:t>
            </a:r>
            <a:r>
              <a:rPr dirty="0" sz="1100" spc="-25">
                <a:solidFill>
                  <a:srgbClr val="7F807D"/>
                </a:solidFill>
                <a:latin typeface="Arial"/>
                <a:cs typeface="Arial"/>
              </a:rPr>
              <a:t>do </a:t>
            </a:r>
            <a:r>
              <a:rPr dirty="0" sz="1100">
                <a:solidFill>
                  <a:srgbClr val="7F807D"/>
                </a:solidFill>
                <a:latin typeface="Arial"/>
                <a:cs typeface="Arial"/>
              </a:rPr>
              <a:t>Singapore</a:t>
            </a:r>
            <a:r>
              <a:rPr dirty="0" sz="1100" spc="45">
                <a:solidFill>
                  <a:srgbClr val="7F807D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7F807D"/>
                </a:solidFill>
                <a:latin typeface="Arial"/>
                <a:cs typeface="Arial"/>
              </a:rPr>
              <a:t>cấp</a:t>
            </a:r>
            <a:r>
              <a:rPr dirty="0" sz="1100" spc="65">
                <a:solidFill>
                  <a:srgbClr val="7F807D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7F807D"/>
                </a:solidFill>
                <a:latin typeface="Arial"/>
                <a:cs typeface="Arial"/>
              </a:rPr>
              <a:t>về</a:t>
            </a:r>
            <a:r>
              <a:rPr dirty="0" sz="1100" spc="45">
                <a:solidFill>
                  <a:srgbClr val="7F807D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7F807D"/>
                </a:solidFill>
                <a:latin typeface="Arial"/>
                <a:cs typeface="Arial"/>
              </a:rPr>
              <a:t>các</a:t>
            </a:r>
            <a:r>
              <a:rPr dirty="0" sz="1100" spc="60">
                <a:solidFill>
                  <a:srgbClr val="7F807D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7F807D"/>
                </a:solidFill>
                <a:latin typeface="Arial"/>
                <a:cs typeface="Arial"/>
              </a:rPr>
              <a:t>sản</a:t>
            </a:r>
            <a:r>
              <a:rPr dirty="0" sz="1100" spc="55">
                <a:solidFill>
                  <a:srgbClr val="7F807D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7F807D"/>
                </a:solidFill>
                <a:latin typeface="Arial"/>
                <a:cs typeface="Arial"/>
              </a:rPr>
              <a:t>phẩm</a:t>
            </a:r>
            <a:r>
              <a:rPr dirty="0" sz="1100" spc="40">
                <a:solidFill>
                  <a:srgbClr val="7F807D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7F807D"/>
                </a:solidFill>
                <a:latin typeface="Arial"/>
                <a:cs typeface="Arial"/>
              </a:rPr>
              <a:t>thân</a:t>
            </a:r>
            <a:r>
              <a:rPr dirty="0" sz="1100" spc="60">
                <a:solidFill>
                  <a:srgbClr val="7F807D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7F807D"/>
                </a:solidFill>
                <a:latin typeface="Arial"/>
                <a:cs typeface="Arial"/>
              </a:rPr>
              <a:t>thiện</a:t>
            </a:r>
            <a:r>
              <a:rPr dirty="0" sz="1100" spc="60">
                <a:solidFill>
                  <a:srgbClr val="7F807D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7F807D"/>
                </a:solidFill>
                <a:latin typeface="Arial"/>
                <a:cs typeface="Arial"/>
              </a:rPr>
              <a:t>môi</a:t>
            </a:r>
            <a:r>
              <a:rPr dirty="0" sz="1100" spc="45">
                <a:solidFill>
                  <a:srgbClr val="7F807D"/>
                </a:solidFill>
                <a:latin typeface="Arial"/>
                <a:cs typeface="Arial"/>
              </a:rPr>
              <a:t> </a:t>
            </a:r>
            <a:r>
              <a:rPr dirty="0" sz="1100" spc="-10">
                <a:solidFill>
                  <a:srgbClr val="7F807D"/>
                </a:solidFill>
                <a:latin typeface="Arial"/>
                <a:cs typeface="Arial"/>
              </a:rPr>
              <a:t>trường.</a:t>
            </a:r>
            <a:endParaRPr sz="1100">
              <a:latin typeface="Arial"/>
              <a:cs typeface="Arial"/>
            </a:endParaRPr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6115926" y="117348"/>
            <a:ext cx="3865245" cy="695960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4400" spc="-260" i="0">
                <a:solidFill>
                  <a:srgbClr val="606C51"/>
                </a:solidFill>
                <a:latin typeface="Arial"/>
                <a:cs typeface="Arial"/>
              </a:rPr>
              <a:t>CHẤT</a:t>
            </a:r>
            <a:r>
              <a:rPr dirty="0" sz="4400" spc="-290" i="0">
                <a:solidFill>
                  <a:srgbClr val="606C51"/>
                </a:solidFill>
                <a:latin typeface="Arial"/>
                <a:cs typeface="Arial"/>
              </a:rPr>
              <a:t> </a:t>
            </a:r>
            <a:r>
              <a:rPr dirty="0" sz="4400" spc="-265" i="0">
                <a:solidFill>
                  <a:srgbClr val="606C51"/>
                </a:solidFill>
                <a:latin typeface="Arial"/>
                <a:cs typeface="Arial"/>
              </a:rPr>
              <a:t>LIỆU</a:t>
            </a:r>
            <a:r>
              <a:rPr dirty="0" sz="4400" spc="-150" i="0">
                <a:solidFill>
                  <a:srgbClr val="606C51"/>
                </a:solidFill>
                <a:latin typeface="Arial"/>
                <a:cs typeface="Arial"/>
              </a:rPr>
              <a:t> </a:t>
            </a:r>
            <a:r>
              <a:rPr dirty="0" sz="4400" spc="-380" i="0">
                <a:solidFill>
                  <a:srgbClr val="606C51"/>
                </a:solidFill>
                <a:latin typeface="Arial"/>
                <a:cs typeface="Arial"/>
              </a:rPr>
              <a:t>BẾP</a:t>
            </a:r>
            <a:endParaRPr sz="44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6857999"/>
                </a:lnTo>
                <a:lnTo>
                  <a:pt x="12192000" y="6857999"/>
                </a:lnTo>
                <a:lnTo>
                  <a:pt x="12192000" y="0"/>
                </a:lnTo>
                <a:close/>
              </a:path>
            </a:pathLst>
          </a:custGeom>
          <a:solidFill>
            <a:srgbClr val="F5EEE7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 descr=""/>
          <p:cNvSpPr txBox="1"/>
          <p:nvPr/>
        </p:nvSpPr>
        <p:spPr>
          <a:xfrm>
            <a:off x="7803477" y="0"/>
            <a:ext cx="3915410" cy="5647055"/>
          </a:xfrm>
          <a:prstGeom prst="rect">
            <a:avLst/>
          </a:prstGeom>
          <a:solidFill>
            <a:srgbClr val="CDC8C4"/>
          </a:solidFill>
        </p:spPr>
        <p:txBody>
          <a:bodyPr wrap="square" lIns="0" tIns="601980" rIns="0" bIns="0" rtlCol="0" vert="horz">
            <a:spAutoFit/>
          </a:bodyPr>
          <a:lstStyle/>
          <a:p>
            <a:pPr marL="299085" marR="290830" indent="306070">
              <a:lnSpc>
                <a:spcPct val="100499"/>
              </a:lnSpc>
              <a:spcBef>
                <a:spcPts val="4740"/>
              </a:spcBef>
            </a:pPr>
            <a:r>
              <a:rPr dirty="0" sz="4400" spc="-260" b="1">
                <a:solidFill>
                  <a:srgbClr val="6E6256"/>
                </a:solidFill>
                <a:latin typeface="Arial"/>
                <a:cs typeface="Arial"/>
              </a:rPr>
              <a:t>CHẤT</a:t>
            </a:r>
            <a:r>
              <a:rPr dirty="0" sz="4400" spc="-145" b="1">
                <a:solidFill>
                  <a:srgbClr val="6E6256"/>
                </a:solidFill>
                <a:latin typeface="Arial"/>
                <a:cs typeface="Arial"/>
              </a:rPr>
              <a:t> </a:t>
            </a:r>
            <a:r>
              <a:rPr dirty="0" sz="4400" spc="-285" b="1">
                <a:solidFill>
                  <a:srgbClr val="6E6256"/>
                </a:solidFill>
                <a:latin typeface="Arial"/>
                <a:cs typeface="Arial"/>
              </a:rPr>
              <a:t>LIỆU </a:t>
            </a:r>
            <a:r>
              <a:rPr dirty="0" sz="4400" spc="-190" b="1">
                <a:solidFill>
                  <a:srgbClr val="6E6256"/>
                </a:solidFill>
                <a:latin typeface="Arial"/>
                <a:cs typeface="Arial"/>
              </a:rPr>
              <a:t>THIẾT</a:t>
            </a:r>
            <a:r>
              <a:rPr dirty="0" sz="4400" spc="-140" b="1">
                <a:solidFill>
                  <a:srgbClr val="6E6256"/>
                </a:solidFill>
                <a:latin typeface="Arial"/>
                <a:cs typeface="Arial"/>
              </a:rPr>
              <a:t> BỊ</a:t>
            </a:r>
            <a:r>
              <a:rPr dirty="0" sz="4400" spc="-145" b="1">
                <a:solidFill>
                  <a:srgbClr val="6E6256"/>
                </a:solidFill>
                <a:latin typeface="Arial"/>
                <a:cs typeface="Arial"/>
              </a:rPr>
              <a:t> </a:t>
            </a:r>
            <a:r>
              <a:rPr dirty="0" sz="4400" spc="-380" b="1">
                <a:solidFill>
                  <a:srgbClr val="6E6256"/>
                </a:solidFill>
                <a:latin typeface="Arial"/>
                <a:cs typeface="Arial"/>
              </a:rPr>
              <a:t>BẾP</a:t>
            </a:r>
            <a:endParaRPr sz="4400">
              <a:latin typeface="Arial"/>
              <a:cs typeface="Arial"/>
            </a:endParaRPr>
          </a:p>
          <a:p>
            <a:pPr algn="just" marL="410209" marR="404495">
              <a:lnSpc>
                <a:spcPct val="100000"/>
              </a:lnSpc>
              <a:spcBef>
                <a:spcPts val="2340"/>
              </a:spcBef>
            </a:pPr>
            <a:r>
              <a:rPr dirty="0" sz="1100">
                <a:solidFill>
                  <a:srgbClr val="FFFFFF"/>
                </a:solidFill>
                <a:latin typeface="Arial"/>
                <a:cs typeface="Arial"/>
              </a:rPr>
              <a:t>Những</a:t>
            </a:r>
            <a:r>
              <a:rPr dirty="0" sz="1100" spc="17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FFFFFF"/>
                </a:solidFill>
                <a:latin typeface="Arial"/>
                <a:cs typeface="Arial"/>
              </a:rPr>
              <a:t>thiết</a:t>
            </a:r>
            <a:r>
              <a:rPr dirty="0" sz="1100" spc="17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FFFFFF"/>
                </a:solidFill>
                <a:latin typeface="Arial"/>
                <a:cs typeface="Arial"/>
              </a:rPr>
              <a:t>bị</a:t>
            </a:r>
            <a:r>
              <a:rPr dirty="0" sz="1100" spc="18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FFFFFF"/>
                </a:solidFill>
                <a:latin typeface="Arial"/>
                <a:cs typeface="Arial"/>
              </a:rPr>
              <a:t>bếp</a:t>
            </a:r>
            <a:r>
              <a:rPr dirty="0" sz="1100" spc="18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FFFFFF"/>
                </a:solidFill>
                <a:latin typeface="Arial"/>
                <a:cs typeface="Arial"/>
              </a:rPr>
              <a:t>mà</a:t>
            </a:r>
            <a:r>
              <a:rPr dirty="0" sz="1100" spc="18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100" spc="-10">
                <a:solidFill>
                  <a:srgbClr val="FFFFFF"/>
                </a:solidFill>
                <a:latin typeface="Arial"/>
                <a:cs typeface="Arial"/>
              </a:rPr>
              <a:t>TÔT</a:t>
            </a:r>
            <a:r>
              <a:rPr dirty="0" sz="1100" spc="13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FFFFFF"/>
                </a:solidFill>
                <a:latin typeface="Arial"/>
                <a:cs typeface="Arial"/>
              </a:rPr>
              <a:t>sử</a:t>
            </a:r>
            <a:r>
              <a:rPr dirty="0" sz="1100" spc="18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FFFFFF"/>
                </a:solidFill>
                <a:latin typeface="Arial"/>
                <a:cs typeface="Arial"/>
              </a:rPr>
              <a:t>dụng</a:t>
            </a:r>
            <a:r>
              <a:rPr dirty="0" sz="1100" spc="18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FFFFFF"/>
                </a:solidFill>
                <a:latin typeface="Arial"/>
                <a:cs typeface="Arial"/>
              </a:rPr>
              <a:t>trong</a:t>
            </a:r>
            <a:r>
              <a:rPr dirty="0" sz="1100" spc="17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100" spc="-25">
                <a:solidFill>
                  <a:srgbClr val="FFFFFF"/>
                </a:solidFill>
                <a:latin typeface="Arial"/>
                <a:cs typeface="Arial"/>
              </a:rPr>
              <a:t>các </a:t>
            </a:r>
            <a:r>
              <a:rPr dirty="0" sz="1100">
                <a:solidFill>
                  <a:srgbClr val="FFFFFF"/>
                </a:solidFill>
                <a:latin typeface="Arial"/>
                <a:cs typeface="Arial"/>
              </a:rPr>
              <a:t>thiết</a:t>
            </a:r>
            <a:r>
              <a:rPr dirty="0" sz="1100" spc="22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FFFFFF"/>
                </a:solidFill>
                <a:latin typeface="Arial"/>
                <a:cs typeface="Arial"/>
              </a:rPr>
              <a:t>kế</a:t>
            </a:r>
            <a:r>
              <a:rPr dirty="0" sz="1100" spc="229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FFFFFF"/>
                </a:solidFill>
                <a:latin typeface="Arial"/>
                <a:cs typeface="Arial"/>
              </a:rPr>
              <a:t>đều</a:t>
            </a:r>
            <a:r>
              <a:rPr dirty="0" sz="1100" spc="24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FFFFFF"/>
                </a:solidFill>
                <a:latin typeface="Arial"/>
                <a:cs typeface="Arial"/>
              </a:rPr>
              <a:t>mang</a:t>
            </a:r>
            <a:r>
              <a:rPr dirty="0" sz="1100" spc="24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FFFFFF"/>
                </a:solidFill>
                <a:latin typeface="Arial"/>
                <a:cs typeface="Arial"/>
              </a:rPr>
              <a:t>đến</a:t>
            </a:r>
            <a:r>
              <a:rPr dirty="0" sz="1100" spc="24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FFFFFF"/>
                </a:solidFill>
                <a:latin typeface="Arial"/>
                <a:cs typeface="Arial"/>
              </a:rPr>
              <a:t>các</a:t>
            </a:r>
            <a:r>
              <a:rPr dirty="0" sz="1100" spc="24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FFFFFF"/>
                </a:solidFill>
                <a:latin typeface="Arial"/>
                <a:cs typeface="Arial"/>
              </a:rPr>
              <a:t>giải</a:t>
            </a:r>
            <a:r>
              <a:rPr dirty="0" sz="1100" spc="23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FFFFFF"/>
                </a:solidFill>
                <a:latin typeface="Arial"/>
                <a:cs typeface="Arial"/>
              </a:rPr>
              <a:t>pháp</a:t>
            </a:r>
            <a:r>
              <a:rPr dirty="0" sz="1100" spc="24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FFFFFF"/>
                </a:solidFill>
                <a:latin typeface="Arial"/>
                <a:cs typeface="Arial"/>
              </a:rPr>
              <a:t>phù</a:t>
            </a:r>
            <a:r>
              <a:rPr dirty="0" sz="1100" spc="24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100" spc="-25">
                <a:solidFill>
                  <a:srgbClr val="FFFFFF"/>
                </a:solidFill>
                <a:latin typeface="Arial"/>
                <a:cs typeface="Arial"/>
              </a:rPr>
              <a:t>hợp </a:t>
            </a:r>
            <a:r>
              <a:rPr dirty="0" sz="1100" spc="-10">
                <a:solidFill>
                  <a:srgbClr val="FFFFFF"/>
                </a:solidFill>
                <a:latin typeface="Arial"/>
                <a:cs typeface="Arial"/>
              </a:rPr>
              <a:t>với</a:t>
            </a:r>
            <a:r>
              <a:rPr dirty="0" sz="1100" spc="8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FFFFFF"/>
                </a:solidFill>
                <a:latin typeface="Arial"/>
                <a:cs typeface="Arial"/>
              </a:rPr>
              <a:t>phong</a:t>
            </a:r>
            <a:r>
              <a:rPr dirty="0" sz="1100" spc="8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FFFFFF"/>
                </a:solidFill>
                <a:latin typeface="Arial"/>
                <a:cs typeface="Arial"/>
              </a:rPr>
              <a:t>cách</a:t>
            </a:r>
            <a:r>
              <a:rPr dirty="0" sz="1100" spc="9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FFFFFF"/>
                </a:solidFill>
                <a:latin typeface="Arial"/>
                <a:cs typeface="Arial"/>
              </a:rPr>
              <a:t>sống</a:t>
            </a:r>
            <a:r>
              <a:rPr dirty="0" sz="1100" spc="8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FFFFFF"/>
                </a:solidFill>
                <a:latin typeface="Arial"/>
                <a:cs typeface="Arial"/>
              </a:rPr>
              <a:t>và</a:t>
            </a:r>
            <a:r>
              <a:rPr dirty="0" sz="1100" spc="7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FFFFFF"/>
                </a:solidFill>
                <a:latin typeface="Arial"/>
                <a:cs typeface="Arial"/>
              </a:rPr>
              <a:t>nhu</a:t>
            </a:r>
            <a:r>
              <a:rPr dirty="0" sz="1100" spc="9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FFFFFF"/>
                </a:solidFill>
                <a:latin typeface="Arial"/>
                <a:cs typeface="Arial"/>
              </a:rPr>
              <a:t>cầu</a:t>
            </a:r>
            <a:r>
              <a:rPr dirty="0" sz="1100" spc="8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100" spc="-90">
                <a:solidFill>
                  <a:srgbClr val="FFFFFF"/>
                </a:solidFill>
                <a:latin typeface="Arial"/>
                <a:cs typeface="Arial"/>
              </a:rPr>
              <a:t>sử</a:t>
            </a:r>
            <a:r>
              <a:rPr dirty="0" sz="1100" spc="8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FFFFFF"/>
                </a:solidFill>
                <a:latin typeface="Arial"/>
                <a:cs typeface="Arial"/>
              </a:rPr>
              <a:t>dụng</a:t>
            </a:r>
            <a:r>
              <a:rPr dirty="0" sz="1100" spc="9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100" spc="-20">
                <a:solidFill>
                  <a:srgbClr val="FFFFFF"/>
                </a:solidFill>
                <a:latin typeface="Arial"/>
                <a:cs typeface="Arial"/>
              </a:rPr>
              <a:t>không </a:t>
            </a:r>
            <a:r>
              <a:rPr dirty="0" sz="1100">
                <a:solidFill>
                  <a:srgbClr val="FFFFFF"/>
                </a:solidFill>
                <a:latin typeface="Arial"/>
                <a:cs typeface="Arial"/>
              </a:rPr>
              <a:t>gian</a:t>
            </a:r>
            <a:r>
              <a:rPr dirty="0" sz="1100" spc="18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FFFFFF"/>
                </a:solidFill>
                <a:latin typeface="Arial"/>
                <a:cs typeface="Arial"/>
              </a:rPr>
              <a:t>của</a:t>
            </a:r>
            <a:r>
              <a:rPr dirty="0" sz="1100" spc="17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FFFFFF"/>
                </a:solidFill>
                <a:latin typeface="Arial"/>
                <a:cs typeface="Arial"/>
              </a:rPr>
              <a:t>bạn.</a:t>
            </a:r>
            <a:r>
              <a:rPr dirty="0" sz="1100" spc="17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FFFFFF"/>
                </a:solidFill>
                <a:latin typeface="Arial"/>
                <a:cs typeface="Arial"/>
              </a:rPr>
              <a:t>Các</a:t>
            </a:r>
            <a:r>
              <a:rPr dirty="0" sz="1100" spc="18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FFFFFF"/>
                </a:solidFill>
                <a:latin typeface="Arial"/>
                <a:cs typeface="Arial"/>
              </a:rPr>
              <a:t>phụ</a:t>
            </a:r>
            <a:r>
              <a:rPr dirty="0" sz="1100" spc="18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FFFFFF"/>
                </a:solidFill>
                <a:latin typeface="Arial"/>
                <a:cs typeface="Arial"/>
              </a:rPr>
              <a:t>kiện</a:t>
            </a:r>
            <a:r>
              <a:rPr dirty="0" sz="1100" spc="18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FFFFFF"/>
                </a:solidFill>
                <a:latin typeface="Arial"/>
                <a:cs typeface="Arial"/>
              </a:rPr>
              <a:t>bếp</a:t>
            </a:r>
            <a:r>
              <a:rPr dirty="0" sz="1100" spc="18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FFFFFF"/>
                </a:solidFill>
                <a:latin typeface="Arial"/>
                <a:cs typeface="Arial"/>
              </a:rPr>
              <a:t>như</a:t>
            </a:r>
            <a:r>
              <a:rPr dirty="0" sz="1100" spc="18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FFFFFF"/>
                </a:solidFill>
                <a:latin typeface="Arial"/>
                <a:cs typeface="Arial"/>
              </a:rPr>
              <a:t>vòi,</a:t>
            </a:r>
            <a:r>
              <a:rPr dirty="0" sz="1100" spc="17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100" spc="-20">
                <a:solidFill>
                  <a:srgbClr val="FFFFFF"/>
                </a:solidFill>
                <a:latin typeface="Arial"/>
                <a:cs typeface="Arial"/>
              </a:rPr>
              <a:t>chậu </a:t>
            </a:r>
            <a:r>
              <a:rPr dirty="0" sz="1100">
                <a:solidFill>
                  <a:srgbClr val="FFFFFF"/>
                </a:solidFill>
                <a:latin typeface="Arial"/>
                <a:cs typeface="Arial"/>
              </a:rPr>
              <a:t>rửa,</a:t>
            </a:r>
            <a:r>
              <a:rPr dirty="0" sz="1100" spc="15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FFFFFF"/>
                </a:solidFill>
                <a:latin typeface="Arial"/>
                <a:cs typeface="Arial"/>
              </a:rPr>
              <a:t>hệ</a:t>
            </a:r>
            <a:r>
              <a:rPr dirty="0" sz="1100" spc="15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FFFFFF"/>
                </a:solidFill>
                <a:latin typeface="Arial"/>
                <a:cs typeface="Arial"/>
              </a:rPr>
              <a:t>bếp,</a:t>
            </a:r>
            <a:r>
              <a:rPr dirty="0" sz="1100" spc="15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FFFFFF"/>
                </a:solidFill>
                <a:latin typeface="Arial"/>
                <a:cs typeface="Arial"/>
              </a:rPr>
              <a:t>bản</a:t>
            </a:r>
            <a:r>
              <a:rPr dirty="0" sz="1100" spc="16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FFFFFF"/>
                </a:solidFill>
                <a:latin typeface="Arial"/>
                <a:cs typeface="Arial"/>
              </a:rPr>
              <a:t>lề,...</a:t>
            </a:r>
            <a:r>
              <a:rPr dirty="0" sz="1100" spc="15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FFFFFF"/>
                </a:solidFill>
                <a:latin typeface="Arial"/>
                <a:cs typeface="Arial"/>
              </a:rPr>
              <a:t>từ</a:t>
            </a:r>
            <a:r>
              <a:rPr dirty="0" sz="1100" spc="15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FFFFFF"/>
                </a:solidFill>
                <a:latin typeface="Arial"/>
                <a:cs typeface="Arial"/>
              </a:rPr>
              <a:t>những</a:t>
            </a:r>
            <a:r>
              <a:rPr dirty="0" sz="1100" spc="15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FFFFFF"/>
                </a:solidFill>
                <a:latin typeface="Arial"/>
                <a:cs typeface="Arial"/>
              </a:rPr>
              <a:t>đối</a:t>
            </a:r>
            <a:r>
              <a:rPr dirty="0" sz="1100" spc="15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FFFFFF"/>
                </a:solidFill>
                <a:latin typeface="Arial"/>
                <a:cs typeface="Arial"/>
              </a:rPr>
              <a:t>tác</a:t>
            </a:r>
            <a:r>
              <a:rPr dirty="0" sz="1100" spc="15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FFFFFF"/>
                </a:solidFill>
                <a:latin typeface="Arial"/>
                <a:cs typeface="Arial"/>
              </a:rPr>
              <a:t>về</a:t>
            </a:r>
            <a:r>
              <a:rPr dirty="0" sz="1100" spc="15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100" spc="-25">
                <a:solidFill>
                  <a:srgbClr val="FFFFFF"/>
                </a:solidFill>
                <a:latin typeface="Arial"/>
                <a:cs typeface="Arial"/>
              </a:rPr>
              <a:t>phụ </a:t>
            </a:r>
            <a:r>
              <a:rPr dirty="0" sz="1100">
                <a:solidFill>
                  <a:srgbClr val="FFFFFF"/>
                </a:solidFill>
                <a:latin typeface="Arial"/>
                <a:cs typeface="Arial"/>
              </a:rPr>
              <a:t>kiện</a:t>
            </a:r>
            <a:r>
              <a:rPr dirty="0" sz="1100" spc="2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FFFFFF"/>
                </a:solidFill>
                <a:latin typeface="Arial"/>
                <a:cs typeface="Arial"/>
              </a:rPr>
              <a:t>và</a:t>
            </a:r>
            <a:r>
              <a:rPr dirty="0" sz="1100" spc="3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FFFFFF"/>
                </a:solidFill>
                <a:latin typeface="Arial"/>
                <a:cs typeface="Arial"/>
              </a:rPr>
              <a:t>thiết</a:t>
            </a:r>
            <a:r>
              <a:rPr dirty="0" sz="1100" spc="2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FFFFFF"/>
                </a:solidFill>
                <a:latin typeface="Arial"/>
                <a:cs typeface="Arial"/>
              </a:rPr>
              <a:t>bị</a:t>
            </a:r>
            <a:r>
              <a:rPr dirty="0" sz="1100" spc="3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FFFFFF"/>
                </a:solidFill>
                <a:latin typeface="Arial"/>
                <a:cs typeface="Arial"/>
              </a:rPr>
              <a:t>bếp</a:t>
            </a:r>
            <a:r>
              <a:rPr dirty="0" sz="1100" spc="3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FFFFFF"/>
                </a:solidFill>
                <a:latin typeface="Arial"/>
                <a:cs typeface="Arial"/>
              </a:rPr>
              <a:t>uy</a:t>
            </a:r>
            <a:r>
              <a:rPr dirty="0" sz="1100" spc="2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FFFFFF"/>
                </a:solidFill>
                <a:latin typeface="Arial"/>
                <a:cs typeface="Arial"/>
              </a:rPr>
              <a:t>tín</a:t>
            </a:r>
            <a:r>
              <a:rPr dirty="0" sz="1100" spc="3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FFFFFF"/>
                </a:solidFill>
                <a:latin typeface="Arial"/>
                <a:cs typeface="Arial"/>
              </a:rPr>
              <a:t>trên</a:t>
            </a:r>
            <a:r>
              <a:rPr dirty="0" sz="1100" spc="3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FFFFFF"/>
                </a:solidFill>
                <a:latin typeface="Arial"/>
                <a:cs typeface="Arial"/>
              </a:rPr>
              <a:t>thế</a:t>
            </a:r>
            <a:r>
              <a:rPr dirty="0" sz="1100" spc="2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100" spc="-20">
                <a:solidFill>
                  <a:srgbClr val="FFFFFF"/>
                </a:solidFill>
                <a:latin typeface="Arial"/>
                <a:cs typeface="Arial"/>
              </a:rPr>
              <a:t>giới.</a:t>
            </a:r>
            <a:endParaRPr sz="1100">
              <a:latin typeface="Arial"/>
              <a:cs typeface="Arial"/>
            </a:endParaRPr>
          </a:p>
        </p:txBody>
      </p:sp>
      <p:sp>
        <p:nvSpPr>
          <p:cNvPr id="4" name="object 4" descr=""/>
          <p:cNvSpPr txBox="1"/>
          <p:nvPr/>
        </p:nvSpPr>
        <p:spPr>
          <a:xfrm>
            <a:off x="1310195" y="967232"/>
            <a:ext cx="1625600" cy="2540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500">
                <a:solidFill>
                  <a:srgbClr val="72533E"/>
                </a:solidFill>
                <a:latin typeface="Arial"/>
                <a:cs typeface="Arial"/>
              </a:rPr>
              <a:t>Chất</a:t>
            </a:r>
            <a:r>
              <a:rPr dirty="0" sz="1500" spc="45">
                <a:solidFill>
                  <a:srgbClr val="72533E"/>
                </a:solidFill>
                <a:latin typeface="Arial"/>
                <a:cs typeface="Arial"/>
              </a:rPr>
              <a:t> </a:t>
            </a:r>
            <a:r>
              <a:rPr dirty="0" sz="1500">
                <a:solidFill>
                  <a:srgbClr val="72533E"/>
                </a:solidFill>
                <a:latin typeface="Arial"/>
                <a:cs typeface="Arial"/>
              </a:rPr>
              <a:t>liệu</a:t>
            </a:r>
            <a:r>
              <a:rPr dirty="0" sz="1500" spc="40">
                <a:solidFill>
                  <a:srgbClr val="72533E"/>
                </a:solidFill>
                <a:latin typeface="Arial"/>
                <a:cs typeface="Arial"/>
              </a:rPr>
              <a:t> </a:t>
            </a:r>
            <a:r>
              <a:rPr dirty="0" sz="1500">
                <a:solidFill>
                  <a:srgbClr val="72533E"/>
                </a:solidFill>
                <a:latin typeface="Arial"/>
                <a:cs typeface="Arial"/>
              </a:rPr>
              <a:t>chậu</a:t>
            </a:r>
            <a:r>
              <a:rPr dirty="0" sz="1500" spc="40">
                <a:solidFill>
                  <a:srgbClr val="72533E"/>
                </a:solidFill>
                <a:latin typeface="Arial"/>
                <a:cs typeface="Arial"/>
              </a:rPr>
              <a:t> </a:t>
            </a:r>
            <a:r>
              <a:rPr dirty="0" sz="1500" spc="-25">
                <a:solidFill>
                  <a:srgbClr val="72533E"/>
                </a:solidFill>
                <a:latin typeface="Arial"/>
                <a:cs typeface="Arial"/>
              </a:rPr>
              <a:t>rửa</a:t>
            </a:r>
            <a:endParaRPr sz="1500">
              <a:latin typeface="Arial"/>
              <a:cs typeface="Arial"/>
            </a:endParaRPr>
          </a:p>
        </p:txBody>
      </p:sp>
      <p:sp>
        <p:nvSpPr>
          <p:cNvPr id="5" name="object 5" descr=""/>
          <p:cNvSpPr txBox="1"/>
          <p:nvPr/>
        </p:nvSpPr>
        <p:spPr>
          <a:xfrm>
            <a:off x="1396669" y="3183128"/>
            <a:ext cx="1266825" cy="2540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500">
                <a:solidFill>
                  <a:srgbClr val="72533E"/>
                </a:solidFill>
                <a:latin typeface="Arial"/>
                <a:cs typeface="Arial"/>
              </a:rPr>
              <a:t>Thiết</a:t>
            </a:r>
            <a:r>
              <a:rPr dirty="0" sz="1500" spc="10">
                <a:solidFill>
                  <a:srgbClr val="72533E"/>
                </a:solidFill>
                <a:latin typeface="Arial"/>
                <a:cs typeface="Arial"/>
              </a:rPr>
              <a:t> </a:t>
            </a:r>
            <a:r>
              <a:rPr dirty="0" sz="1500">
                <a:solidFill>
                  <a:srgbClr val="72533E"/>
                </a:solidFill>
                <a:latin typeface="Arial"/>
                <a:cs typeface="Arial"/>
              </a:rPr>
              <a:t>bị</a:t>
            </a:r>
            <a:r>
              <a:rPr dirty="0" sz="1500" spc="15">
                <a:solidFill>
                  <a:srgbClr val="72533E"/>
                </a:solidFill>
                <a:latin typeface="Arial"/>
                <a:cs typeface="Arial"/>
              </a:rPr>
              <a:t> </a:t>
            </a:r>
            <a:r>
              <a:rPr dirty="0" sz="1500">
                <a:solidFill>
                  <a:srgbClr val="72533E"/>
                </a:solidFill>
                <a:latin typeface="Arial"/>
                <a:cs typeface="Arial"/>
              </a:rPr>
              <a:t>tủ</a:t>
            </a:r>
            <a:r>
              <a:rPr dirty="0" sz="1500" spc="5">
                <a:solidFill>
                  <a:srgbClr val="72533E"/>
                </a:solidFill>
                <a:latin typeface="Arial"/>
                <a:cs typeface="Arial"/>
              </a:rPr>
              <a:t> </a:t>
            </a:r>
            <a:r>
              <a:rPr dirty="0" sz="1500" spc="-25">
                <a:solidFill>
                  <a:srgbClr val="72533E"/>
                </a:solidFill>
                <a:latin typeface="Arial"/>
                <a:cs typeface="Arial"/>
              </a:rPr>
              <a:t>bếp</a:t>
            </a:r>
            <a:endParaRPr sz="1500">
              <a:latin typeface="Arial"/>
              <a:cs typeface="Arial"/>
            </a:endParaRPr>
          </a:p>
        </p:txBody>
      </p:sp>
      <p:sp>
        <p:nvSpPr>
          <p:cNvPr id="6" name="object 6" descr=""/>
          <p:cNvSpPr txBox="1"/>
          <p:nvPr/>
        </p:nvSpPr>
        <p:spPr>
          <a:xfrm>
            <a:off x="1470469" y="2235708"/>
            <a:ext cx="519430" cy="275590"/>
          </a:xfrm>
          <a:prstGeom prst="rect">
            <a:avLst/>
          </a:prstGeom>
        </p:spPr>
        <p:txBody>
          <a:bodyPr wrap="square" lIns="0" tIns="6350" rIns="0" bIns="0" rtlCol="0" vert="horz">
            <a:spAutoFit/>
          </a:bodyPr>
          <a:lstStyle/>
          <a:p>
            <a:pPr marL="12700" marR="5080" indent="73025">
              <a:lnSpc>
                <a:spcPct val="105000"/>
              </a:lnSpc>
              <a:spcBef>
                <a:spcPts val="50"/>
              </a:spcBef>
            </a:pPr>
            <a:r>
              <a:rPr dirty="0" sz="800" spc="-10">
                <a:latin typeface="Arial"/>
                <a:cs typeface="Arial"/>
              </a:rPr>
              <a:t>Granite Cornflakes</a:t>
            </a:r>
            <a:endParaRPr sz="800">
              <a:latin typeface="Arial"/>
              <a:cs typeface="Arial"/>
            </a:endParaRPr>
          </a:p>
        </p:txBody>
      </p:sp>
      <p:pic>
        <p:nvPicPr>
          <p:cNvPr id="7" name="object 7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317929" y="1382331"/>
            <a:ext cx="833742" cy="833742"/>
          </a:xfrm>
          <a:prstGeom prst="rect">
            <a:avLst/>
          </a:prstGeom>
        </p:spPr>
      </p:pic>
      <p:pic>
        <p:nvPicPr>
          <p:cNvPr id="8" name="object 8" descr="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272652" y="1382331"/>
            <a:ext cx="833742" cy="833742"/>
          </a:xfrm>
          <a:prstGeom prst="rect">
            <a:avLst/>
          </a:prstGeom>
        </p:spPr>
      </p:pic>
      <p:pic>
        <p:nvPicPr>
          <p:cNvPr id="9" name="object 9" descr="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3227374" y="1382331"/>
            <a:ext cx="833742" cy="833742"/>
          </a:xfrm>
          <a:prstGeom prst="rect">
            <a:avLst/>
          </a:prstGeom>
        </p:spPr>
      </p:pic>
      <p:sp>
        <p:nvSpPr>
          <p:cNvPr id="10" name="object 10" descr=""/>
          <p:cNvSpPr txBox="1"/>
          <p:nvPr/>
        </p:nvSpPr>
        <p:spPr>
          <a:xfrm>
            <a:off x="2505786" y="2235708"/>
            <a:ext cx="372745" cy="275590"/>
          </a:xfrm>
          <a:prstGeom prst="rect">
            <a:avLst/>
          </a:prstGeom>
        </p:spPr>
        <p:txBody>
          <a:bodyPr wrap="square" lIns="0" tIns="6350" rIns="0" bIns="0" rtlCol="0" vert="horz">
            <a:spAutoFit/>
          </a:bodyPr>
          <a:lstStyle/>
          <a:p>
            <a:pPr marL="73025" marR="5080" indent="-60325">
              <a:lnSpc>
                <a:spcPct val="105000"/>
              </a:lnSpc>
              <a:spcBef>
                <a:spcPts val="50"/>
              </a:spcBef>
            </a:pPr>
            <a:r>
              <a:rPr dirty="0" sz="800" spc="-10">
                <a:latin typeface="Arial"/>
                <a:cs typeface="Arial"/>
              </a:rPr>
              <a:t>Granite </a:t>
            </a:r>
            <a:r>
              <a:rPr dirty="0" sz="800" spc="-20">
                <a:latin typeface="Arial"/>
                <a:cs typeface="Arial"/>
              </a:rPr>
              <a:t>Nera</a:t>
            </a:r>
            <a:endParaRPr sz="800">
              <a:latin typeface="Arial"/>
              <a:cs typeface="Arial"/>
            </a:endParaRPr>
          </a:p>
        </p:txBody>
      </p:sp>
      <p:sp>
        <p:nvSpPr>
          <p:cNvPr id="11" name="object 11" descr=""/>
          <p:cNvSpPr txBox="1"/>
          <p:nvPr/>
        </p:nvSpPr>
        <p:spPr>
          <a:xfrm>
            <a:off x="3468077" y="2235708"/>
            <a:ext cx="372745" cy="275590"/>
          </a:xfrm>
          <a:prstGeom prst="rect">
            <a:avLst/>
          </a:prstGeom>
        </p:spPr>
        <p:txBody>
          <a:bodyPr wrap="square" lIns="0" tIns="6350" rIns="0" bIns="0" rtlCol="0" vert="horz">
            <a:spAutoFit/>
          </a:bodyPr>
          <a:lstStyle/>
          <a:p>
            <a:pPr marL="46355" marR="5080" indent="-34290">
              <a:lnSpc>
                <a:spcPct val="105000"/>
              </a:lnSpc>
              <a:spcBef>
                <a:spcPts val="50"/>
              </a:spcBef>
            </a:pPr>
            <a:r>
              <a:rPr dirty="0" sz="800" spc="-10">
                <a:latin typeface="Arial"/>
                <a:cs typeface="Arial"/>
              </a:rPr>
              <a:t>Granite </a:t>
            </a:r>
            <a:r>
              <a:rPr dirty="0" sz="800" spc="-20">
                <a:latin typeface="Arial"/>
                <a:cs typeface="Arial"/>
              </a:rPr>
              <a:t>Arena</a:t>
            </a:r>
            <a:endParaRPr sz="800">
              <a:latin typeface="Arial"/>
              <a:cs typeface="Arial"/>
            </a:endParaRPr>
          </a:p>
        </p:txBody>
      </p:sp>
      <p:pic>
        <p:nvPicPr>
          <p:cNvPr id="12" name="object 12" descr="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4182097" y="1378737"/>
            <a:ext cx="838403" cy="833742"/>
          </a:xfrm>
          <a:prstGeom prst="rect">
            <a:avLst/>
          </a:prstGeom>
        </p:spPr>
      </p:pic>
      <p:sp>
        <p:nvSpPr>
          <p:cNvPr id="13" name="object 13" descr=""/>
          <p:cNvSpPr txBox="1"/>
          <p:nvPr/>
        </p:nvSpPr>
        <p:spPr>
          <a:xfrm>
            <a:off x="4507369" y="2235708"/>
            <a:ext cx="219710" cy="1473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800" spc="-20">
                <a:latin typeface="Arial"/>
                <a:cs typeface="Arial"/>
              </a:rPr>
              <a:t>Inox</a:t>
            </a:r>
            <a:endParaRPr sz="800">
              <a:latin typeface="Arial"/>
              <a:cs typeface="Arial"/>
            </a:endParaRPr>
          </a:p>
        </p:txBody>
      </p:sp>
      <p:pic>
        <p:nvPicPr>
          <p:cNvPr id="14" name="object 14" descr="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1321892" y="3640666"/>
            <a:ext cx="829779" cy="829783"/>
          </a:xfrm>
          <a:prstGeom prst="rect">
            <a:avLst/>
          </a:prstGeom>
        </p:spPr>
      </p:pic>
      <p:sp>
        <p:nvSpPr>
          <p:cNvPr id="15" name="object 15" descr=""/>
          <p:cNvSpPr txBox="1"/>
          <p:nvPr/>
        </p:nvSpPr>
        <p:spPr>
          <a:xfrm>
            <a:off x="1525231" y="4491227"/>
            <a:ext cx="408940" cy="2819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18745" marR="5080" indent="-106680">
              <a:lnSpc>
                <a:spcPct val="105000"/>
              </a:lnSpc>
              <a:spcBef>
                <a:spcPts val="100"/>
              </a:spcBef>
            </a:pPr>
            <a:r>
              <a:rPr dirty="0" sz="800">
                <a:latin typeface="Arial"/>
                <a:cs typeface="Arial"/>
              </a:rPr>
              <a:t>Máy</a:t>
            </a:r>
            <a:r>
              <a:rPr dirty="0" sz="800" spc="95">
                <a:latin typeface="Arial"/>
                <a:cs typeface="Arial"/>
              </a:rPr>
              <a:t> </a:t>
            </a:r>
            <a:r>
              <a:rPr dirty="0" sz="800" spc="-25">
                <a:latin typeface="Arial"/>
                <a:cs typeface="Arial"/>
              </a:rPr>
              <a:t>hút</a:t>
            </a:r>
            <a:r>
              <a:rPr dirty="0" sz="800" spc="500">
                <a:latin typeface="Arial"/>
                <a:cs typeface="Arial"/>
              </a:rPr>
              <a:t> </a:t>
            </a:r>
            <a:r>
              <a:rPr dirty="0" sz="800" spc="-25">
                <a:latin typeface="Arial"/>
                <a:cs typeface="Arial"/>
              </a:rPr>
              <a:t>mùi</a:t>
            </a:r>
            <a:endParaRPr sz="800">
              <a:latin typeface="Arial"/>
              <a:cs typeface="Arial"/>
            </a:endParaRPr>
          </a:p>
        </p:txBody>
      </p:sp>
      <p:sp>
        <p:nvSpPr>
          <p:cNvPr id="16" name="object 16" descr=""/>
          <p:cNvSpPr txBox="1"/>
          <p:nvPr/>
        </p:nvSpPr>
        <p:spPr>
          <a:xfrm>
            <a:off x="2451011" y="4497323"/>
            <a:ext cx="483234" cy="1473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800" spc="-30">
                <a:latin typeface="Arial"/>
                <a:cs typeface="Arial"/>
              </a:rPr>
              <a:t>Lò</a:t>
            </a:r>
            <a:r>
              <a:rPr dirty="0" sz="800" spc="-20">
                <a:latin typeface="Arial"/>
                <a:cs typeface="Arial"/>
              </a:rPr>
              <a:t> </a:t>
            </a:r>
            <a:r>
              <a:rPr dirty="0" sz="800">
                <a:latin typeface="Arial"/>
                <a:cs typeface="Arial"/>
              </a:rPr>
              <a:t>vi</a:t>
            </a:r>
            <a:r>
              <a:rPr dirty="0" sz="800" spc="-20">
                <a:latin typeface="Arial"/>
                <a:cs typeface="Arial"/>
              </a:rPr>
              <a:t> sóng</a:t>
            </a:r>
            <a:endParaRPr sz="800">
              <a:latin typeface="Arial"/>
              <a:cs typeface="Arial"/>
            </a:endParaRPr>
          </a:p>
        </p:txBody>
      </p:sp>
      <p:sp>
        <p:nvSpPr>
          <p:cNvPr id="17" name="object 17" descr=""/>
          <p:cNvSpPr txBox="1"/>
          <p:nvPr/>
        </p:nvSpPr>
        <p:spPr>
          <a:xfrm>
            <a:off x="3386315" y="4491227"/>
            <a:ext cx="536575" cy="2819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77800" marR="5080" indent="-165735">
              <a:lnSpc>
                <a:spcPct val="105000"/>
              </a:lnSpc>
              <a:spcBef>
                <a:spcPts val="100"/>
              </a:spcBef>
            </a:pPr>
            <a:r>
              <a:rPr dirty="0" sz="800">
                <a:latin typeface="Arial"/>
                <a:cs typeface="Arial"/>
              </a:rPr>
              <a:t>Phụ</a:t>
            </a:r>
            <a:r>
              <a:rPr dirty="0" sz="800" spc="-45">
                <a:latin typeface="Arial"/>
                <a:cs typeface="Arial"/>
              </a:rPr>
              <a:t> </a:t>
            </a:r>
            <a:r>
              <a:rPr dirty="0" sz="800">
                <a:latin typeface="Arial"/>
                <a:cs typeface="Arial"/>
              </a:rPr>
              <a:t>kiện</a:t>
            </a:r>
            <a:r>
              <a:rPr dirty="0" sz="800" spc="-40">
                <a:latin typeface="Arial"/>
                <a:cs typeface="Arial"/>
              </a:rPr>
              <a:t> </a:t>
            </a:r>
            <a:r>
              <a:rPr dirty="0" sz="800" spc="-25">
                <a:latin typeface="Arial"/>
                <a:cs typeface="Arial"/>
              </a:rPr>
              <a:t>tủ</a:t>
            </a:r>
            <a:r>
              <a:rPr dirty="0" sz="800" spc="500">
                <a:latin typeface="Arial"/>
                <a:cs typeface="Arial"/>
              </a:rPr>
              <a:t> </a:t>
            </a:r>
            <a:r>
              <a:rPr dirty="0" sz="800" spc="-25">
                <a:latin typeface="Arial"/>
                <a:cs typeface="Arial"/>
              </a:rPr>
              <a:t>bếp</a:t>
            </a:r>
            <a:endParaRPr sz="800">
              <a:latin typeface="Arial"/>
              <a:cs typeface="Arial"/>
            </a:endParaRPr>
          </a:p>
        </p:txBody>
      </p:sp>
      <p:sp>
        <p:nvSpPr>
          <p:cNvPr id="18" name="object 18" descr=""/>
          <p:cNvSpPr txBox="1"/>
          <p:nvPr/>
        </p:nvSpPr>
        <p:spPr>
          <a:xfrm>
            <a:off x="4389094" y="4497323"/>
            <a:ext cx="455930" cy="1473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800" spc="-30">
                <a:latin typeface="Arial"/>
                <a:cs typeface="Arial"/>
              </a:rPr>
              <a:t>Lò</a:t>
            </a:r>
            <a:r>
              <a:rPr dirty="0" sz="800" spc="-20">
                <a:latin typeface="Arial"/>
                <a:cs typeface="Arial"/>
              </a:rPr>
              <a:t> </a:t>
            </a:r>
            <a:r>
              <a:rPr dirty="0" sz="800" spc="-10">
                <a:latin typeface="Arial"/>
                <a:cs typeface="Arial"/>
              </a:rPr>
              <a:t>nướng</a:t>
            </a:r>
            <a:endParaRPr sz="800">
              <a:latin typeface="Arial"/>
              <a:cs typeface="Arial"/>
            </a:endParaRPr>
          </a:p>
        </p:txBody>
      </p:sp>
      <p:pic>
        <p:nvPicPr>
          <p:cNvPr id="19" name="object 19" descr="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2272652" y="3617671"/>
            <a:ext cx="829779" cy="829779"/>
          </a:xfrm>
          <a:prstGeom prst="rect">
            <a:avLst/>
          </a:prstGeom>
        </p:spPr>
      </p:pic>
      <p:pic>
        <p:nvPicPr>
          <p:cNvPr id="20" name="object 20" descr="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3232454" y="3609818"/>
            <a:ext cx="828662" cy="828666"/>
          </a:xfrm>
          <a:prstGeom prst="rect">
            <a:avLst/>
          </a:prstGeom>
        </p:spPr>
      </p:pic>
      <p:pic>
        <p:nvPicPr>
          <p:cNvPr id="21" name="object 21" descr="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4179595" y="3609818"/>
            <a:ext cx="828662" cy="828666"/>
          </a:xfrm>
          <a:prstGeom prst="rect">
            <a:avLst/>
          </a:prstGeom>
        </p:spPr>
      </p:pic>
      <p:pic>
        <p:nvPicPr>
          <p:cNvPr id="22" name="object 22" descr="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1317929" y="5052228"/>
            <a:ext cx="829779" cy="829783"/>
          </a:xfrm>
          <a:prstGeom prst="rect">
            <a:avLst/>
          </a:prstGeom>
        </p:spPr>
      </p:pic>
      <p:sp>
        <p:nvSpPr>
          <p:cNvPr id="23" name="object 23" descr=""/>
          <p:cNvSpPr txBox="1"/>
          <p:nvPr/>
        </p:nvSpPr>
        <p:spPr>
          <a:xfrm>
            <a:off x="1616798" y="5902452"/>
            <a:ext cx="208279" cy="1473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800" spc="-25">
                <a:latin typeface="Arial"/>
                <a:cs typeface="Arial"/>
              </a:rPr>
              <a:t>Bếp</a:t>
            </a:r>
            <a:endParaRPr sz="800">
              <a:latin typeface="Arial"/>
              <a:cs typeface="Arial"/>
            </a:endParaRPr>
          </a:p>
        </p:txBody>
      </p:sp>
      <p:sp>
        <p:nvSpPr>
          <p:cNvPr id="24" name="object 24" descr=""/>
          <p:cNvSpPr txBox="1"/>
          <p:nvPr/>
        </p:nvSpPr>
        <p:spPr>
          <a:xfrm>
            <a:off x="2467178" y="5902452"/>
            <a:ext cx="432434" cy="1473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800">
                <a:latin typeface="Arial"/>
                <a:cs typeface="Arial"/>
              </a:rPr>
              <a:t>Chậu</a:t>
            </a:r>
            <a:r>
              <a:rPr dirty="0" sz="800" spc="-5">
                <a:latin typeface="Arial"/>
                <a:cs typeface="Arial"/>
              </a:rPr>
              <a:t> </a:t>
            </a:r>
            <a:r>
              <a:rPr dirty="0" sz="800" spc="-25">
                <a:latin typeface="Arial"/>
                <a:cs typeface="Arial"/>
              </a:rPr>
              <a:t>vòi</a:t>
            </a:r>
            <a:endParaRPr sz="800">
              <a:latin typeface="Arial"/>
              <a:cs typeface="Arial"/>
            </a:endParaRPr>
          </a:p>
        </p:txBody>
      </p:sp>
      <p:sp>
        <p:nvSpPr>
          <p:cNvPr id="25" name="object 25" descr=""/>
          <p:cNvSpPr txBox="1"/>
          <p:nvPr/>
        </p:nvSpPr>
        <p:spPr>
          <a:xfrm>
            <a:off x="3303257" y="5896355"/>
            <a:ext cx="728980" cy="2819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45085" marR="5080" indent="-33020">
              <a:lnSpc>
                <a:spcPct val="105000"/>
              </a:lnSpc>
              <a:spcBef>
                <a:spcPts val="100"/>
              </a:spcBef>
            </a:pPr>
            <a:r>
              <a:rPr dirty="0" sz="800" spc="-60">
                <a:latin typeface="Arial"/>
                <a:cs typeface="Arial"/>
              </a:rPr>
              <a:t>Tủ</a:t>
            </a:r>
            <a:r>
              <a:rPr dirty="0" sz="800" spc="25">
                <a:latin typeface="Arial"/>
                <a:cs typeface="Arial"/>
              </a:rPr>
              <a:t> </a:t>
            </a:r>
            <a:r>
              <a:rPr dirty="0" sz="800">
                <a:latin typeface="Arial"/>
                <a:cs typeface="Arial"/>
              </a:rPr>
              <a:t>lạnh</a:t>
            </a:r>
            <a:r>
              <a:rPr dirty="0" sz="800" spc="30">
                <a:latin typeface="Arial"/>
                <a:cs typeface="Arial"/>
              </a:rPr>
              <a:t> </a:t>
            </a:r>
            <a:r>
              <a:rPr dirty="0" sz="800">
                <a:latin typeface="Arial"/>
                <a:cs typeface="Arial"/>
              </a:rPr>
              <a:t>âm</a:t>
            </a:r>
            <a:r>
              <a:rPr dirty="0" sz="800" spc="20">
                <a:latin typeface="Arial"/>
                <a:cs typeface="Arial"/>
              </a:rPr>
              <a:t> </a:t>
            </a:r>
            <a:r>
              <a:rPr dirty="0" sz="800">
                <a:latin typeface="Arial"/>
                <a:cs typeface="Arial"/>
              </a:rPr>
              <a:t>tủ</a:t>
            </a:r>
            <a:r>
              <a:rPr dirty="0" sz="800" spc="25">
                <a:latin typeface="Arial"/>
                <a:cs typeface="Arial"/>
              </a:rPr>
              <a:t> </a:t>
            </a:r>
            <a:r>
              <a:rPr dirty="0" sz="800" spc="70">
                <a:latin typeface="Arial"/>
                <a:cs typeface="Arial"/>
              </a:rPr>
              <a:t>- </a:t>
            </a:r>
            <a:r>
              <a:rPr dirty="0" sz="800">
                <a:latin typeface="Arial"/>
                <a:cs typeface="Arial"/>
              </a:rPr>
              <a:t>máy</a:t>
            </a:r>
            <a:r>
              <a:rPr dirty="0" sz="800" spc="10">
                <a:latin typeface="Arial"/>
                <a:cs typeface="Arial"/>
              </a:rPr>
              <a:t> </a:t>
            </a:r>
            <a:r>
              <a:rPr dirty="0" sz="800">
                <a:latin typeface="Arial"/>
                <a:cs typeface="Arial"/>
              </a:rPr>
              <a:t>rửa</a:t>
            </a:r>
            <a:r>
              <a:rPr dirty="0" sz="800" spc="10">
                <a:latin typeface="Arial"/>
                <a:cs typeface="Arial"/>
              </a:rPr>
              <a:t> </a:t>
            </a:r>
            <a:r>
              <a:rPr dirty="0" sz="800" spc="-20">
                <a:latin typeface="Arial"/>
                <a:cs typeface="Arial"/>
              </a:rPr>
              <a:t>chén</a:t>
            </a:r>
            <a:endParaRPr sz="800">
              <a:latin typeface="Arial"/>
              <a:cs typeface="Arial"/>
            </a:endParaRPr>
          </a:p>
        </p:txBody>
      </p:sp>
      <p:pic>
        <p:nvPicPr>
          <p:cNvPr id="26" name="object 26" descr="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2272652" y="5052227"/>
            <a:ext cx="829779" cy="829784"/>
          </a:xfrm>
          <a:prstGeom prst="rect">
            <a:avLst/>
          </a:prstGeom>
        </p:spPr>
      </p:pic>
      <p:pic>
        <p:nvPicPr>
          <p:cNvPr id="27" name="object 27" descr=""/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3227374" y="5052227"/>
            <a:ext cx="828662" cy="828667"/>
          </a:xfrm>
          <a:prstGeom prst="rect">
            <a:avLst/>
          </a:prstGeom>
        </p:spPr>
      </p:pic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6857999"/>
                </a:lnTo>
                <a:lnTo>
                  <a:pt x="12192000" y="6857999"/>
                </a:lnTo>
                <a:lnTo>
                  <a:pt x="12192000" y="0"/>
                </a:lnTo>
                <a:close/>
              </a:path>
            </a:pathLst>
          </a:custGeom>
          <a:solidFill>
            <a:srgbClr val="F5EEE7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 descr=""/>
          <p:cNvSpPr txBox="1"/>
          <p:nvPr/>
        </p:nvSpPr>
        <p:spPr>
          <a:xfrm>
            <a:off x="8366518" y="4082796"/>
            <a:ext cx="3636645" cy="69596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4400" spc="-185" b="1">
                <a:solidFill>
                  <a:srgbClr val="282B30"/>
                </a:solidFill>
                <a:latin typeface="Arial"/>
                <a:cs typeface="Arial"/>
              </a:rPr>
              <a:t>PHỤ</a:t>
            </a:r>
            <a:r>
              <a:rPr dirty="0" sz="4400" spc="-140" b="1">
                <a:solidFill>
                  <a:srgbClr val="282B30"/>
                </a:solidFill>
                <a:latin typeface="Arial"/>
                <a:cs typeface="Arial"/>
              </a:rPr>
              <a:t> </a:t>
            </a:r>
            <a:r>
              <a:rPr dirty="0" sz="4400" spc="-280" b="1">
                <a:solidFill>
                  <a:srgbClr val="282B30"/>
                </a:solidFill>
                <a:latin typeface="Arial"/>
                <a:cs typeface="Arial"/>
              </a:rPr>
              <a:t>KIỆN</a:t>
            </a:r>
            <a:r>
              <a:rPr dirty="0" sz="4400" spc="-130" b="1">
                <a:solidFill>
                  <a:srgbClr val="282B30"/>
                </a:solidFill>
                <a:latin typeface="Arial"/>
                <a:cs typeface="Arial"/>
              </a:rPr>
              <a:t> </a:t>
            </a:r>
            <a:r>
              <a:rPr dirty="0" sz="4400" spc="-380" b="1">
                <a:solidFill>
                  <a:srgbClr val="282B30"/>
                </a:solidFill>
                <a:latin typeface="Arial"/>
                <a:cs typeface="Arial"/>
              </a:rPr>
              <a:t>BẾP</a:t>
            </a:r>
            <a:endParaRPr sz="4400">
              <a:latin typeface="Arial"/>
              <a:cs typeface="Arial"/>
            </a:endParaRPr>
          </a:p>
        </p:txBody>
      </p:sp>
      <p:sp>
        <p:nvSpPr>
          <p:cNvPr id="4" name="object 4" descr=""/>
          <p:cNvSpPr/>
          <p:nvPr/>
        </p:nvSpPr>
        <p:spPr>
          <a:xfrm>
            <a:off x="10987544" y="4869560"/>
            <a:ext cx="1204595" cy="786130"/>
          </a:xfrm>
          <a:custGeom>
            <a:avLst/>
            <a:gdLst/>
            <a:ahLst/>
            <a:cxnLst/>
            <a:rect l="l" t="t" r="r" b="b"/>
            <a:pathLst>
              <a:path w="1204595" h="786129">
                <a:moveTo>
                  <a:pt x="1204455" y="0"/>
                </a:moveTo>
                <a:lnTo>
                  <a:pt x="0" y="0"/>
                </a:lnTo>
                <a:lnTo>
                  <a:pt x="0" y="786058"/>
                </a:lnTo>
                <a:lnTo>
                  <a:pt x="1204455" y="786058"/>
                </a:lnTo>
                <a:lnTo>
                  <a:pt x="1204455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" name="object 5" descr=""/>
          <p:cNvSpPr txBox="1"/>
          <p:nvPr/>
        </p:nvSpPr>
        <p:spPr>
          <a:xfrm>
            <a:off x="8445055" y="4888992"/>
            <a:ext cx="2886075" cy="525780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algn="just" marL="12700" marR="5080">
              <a:lnSpc>
                <a:spcPct val="99100"/>
              </a:lnSpc>
              <a:spcBef>
                <a:spcPts val="110"/>
              </a:spcBef>
            </a:pPr>
            <a:r>
              <a:rPr dirty="0" sz="1100">
                <a:solidFill>
                  <a:srgbClr val="6A6C69"/>
                </a:solidFill>
                <a:latin typeface="Arial"/>
                <a:cs typeface="Arial"/>
              </a:rPr>
              <a:t>Blum</a:t>
            </a:r>
            <a:r>
              <a:rPr dirty="0" sz="1100" spc="60">
                <a:solidFill>
                  <a:srgbClr val="6A6C69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6A6C69"/>
                </a:solidFill>
                <a:latin typeface="Arial"/>
                <a:cs typeface="Arial"/>
              </a:rPr>
              <a:t>là</a:t>
            </a:r>
            <a:r>
              <a:rPr dirty="0" sz="1100" spc="65">
                <a:solidFill>
                  <a:srgbClr val="6A6C69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6A6C69"/>
                </a:solidFill>
                <a:latin typeface="Arial"/>
                <a:cs typeface="Arial"/>
              </a:rPr>
              <a:t>đối</a:t>
            </a:r>
            <a:r>
              <a:rPr dirty="0" sz="1100" spc="75">
                <a:solidFill>
                  <a:srgbClr val="6A6C69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6A6C69"/>
                </a:solidFill>
                <a:latin typeface="Arial"/>
                <a:cs typeface="Arial"/>
              </a:rPr>
              <a:t>tác</a:t>
            </a:r>
            <a:r>
              <a:rPr dirty="0" sz="1100" spc="75">
                <a:solidFill>
                  <a:srgbClr val="6A6C69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6A6C69"/>
                </a:solidFill>
                <a:latin typeface="Arial"/>
                <a:cs typeface="Arial"/>
              </a:rPr>
              <a:t>phụ</a:t>
            </a:r>
            <a:r>
              <a:rPr dirty="0" sz="1100" spc="80">
                <a:solidFill>
                  <a:srgbClr val="6A6C69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6A6C69"/>
                </a:solidFill>
                <a:latin typeface="Arial"/>
                <a:cs typeface="Arial"/>
              </a:rPr>
              <a:t>kiện</a:t>
            </a:r>
            <a:r>
              <a:rPr dirty="0" sz="1100" spc="80">
                <a:solidFill>
                  <a:srgbClr val="6A6C69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6A6C69"/>
                </a:solidFill>
                <a:latin typeface="Arial"/>
                <a:cs typeface="Arial"/>
              </a:rPr>
              <a:t>bếp</a:t>
            </a:r>
            <a:r>
              <a:rPr dirty="0" sz="1100" spc="80">
                <a:solidFill>
                  <a:srgbClr val="6A6C69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6A6C69"/>
                </a:solidFill>
                <a:latin typeface="Arial"/>
                <a:cs typeface="Arial"/>
              </a:rPr>
              <a:t>và</a:t>
            </a:r>
            <a:r>
              <a:rPr dirty="0" sz="1100" spc="80">
                <a:solidFill>
                  <a:srgbClr val="6A6C69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6A6C69"/>
                </a:solidFill>
                <a:latin typeface="Arial"/>
                <a:cs typeface="Arial"/>
              </a:rPr>
              <a:t>phụ</a:t>
            </a:r>
            <a:r>
              <a:rPr dirty="0" sz="1100" spc="85">
                <a:solidFill>
                  <a:srgbClr val="6A6C69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6A6C69"/>
                </a:solidFill>
                <a:latin typeface="Arial"/>
                <a:cs typeface="Arial"/>
              </a:rPr>
              <a:t>kiện</a:t>
            </a:r>
            <a:r>
              <a:rPr dirty="0" sz="1100" spc="80">
                <a:solidFill>
                  <a:srgbClr val="6A6C69"/>
                </a:solidFill>
                <a:latin typeface="Arial"/>
                <a:cs typeface="Arial"/>
              </a:rPr>
              <a:t> </a:t>
            </a:r>
            <a:r>
              <a:rPr dirty="0" sz="1100" spc="-25">
                <a:solidFill>
                  <a:srgbClr val="6A6C69"/>
                </a:solidFill>
                <a:latin typeface="Arial"/>
                <a:cs typeface="Arial"/>
              </a:rPr>
              <a:t>nội </a:t>
            </a:r>
            <a:r>
              <a:rPr dirty="0" sz="1100">
                <a:solidFill>
                  <a:srgbClr val="6A6C69"/>
                </a:solidFill>
                <a:latin typeface="Arial"/>
                <a:cs typeface="Arial"/>
              </a:rPr>
              <a:t>thất</a:t>
            </a:r>
            <a:r>
              <a:rPr dirty="0" sz="1100" spc="210">
                <a:solidFill>
                  <a:srgbClr val="6A6C69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6A6C69"/>
                </a:solidFill>
                <a:latin typeface="Arial"/>
                <a:cs typeface="Arial"/>
              </a:rPr>
              <a:t>công</a:t>
            </a:r>
            <a:r>
              <a:rPr dirty="0" sz="1100" spc="220">
                <a:solidFill>
                  <a:srgbClr val="6A6C69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6A6C69"/>
                </a:solidFill>
                <a:latin typeface="Arial"/>
                <a:cs typeface="Arial"/>
              </a:rPr>
              <a:t>nghệ</a:t>
            </a:r>
            <a:r>
              <a:rPr dirty="0" sz="1100" spc="215">
                <a:solidFill>
                  <a:srgbClr val="6A6C69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6A6C69"/>
                </a:solidFill>
                <a:latin typeface="Arial"/>
                <a:cs typeface="Arial"/>
              </a:rPr>
              <a:t>cao</a:t>
            </a:r>
            <a:r>
              <a:rPr dirty="0" sz="1100" spc="215">
                <a:solidFill>
                  <a:srgbClr val="6A6C69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6A6C69"/>
                </a:solidFill>
                <a:latin typeface="Arial"/>
                <a:cs typeface="Arial"/>
              </a:rPr>
              <a:t>mà</a:t>
            </a:r>
            <a:r>
              <a:rPr dirty="0" sz="1100" spc="220">
                <a:solidFill>
                  <a:srgbClr val="6A6C69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6A6C69"/>
                </a:solidFill>
                <a:latin typeface="Arial"/>
                <a:cs typeface="Arial"/>
              </a:rPr>
              <a:t>chúng</a:t>
            </a:r>
            <a:r>
              <a:rPr dirty="0" sz="1100" spc="204">
                <a:solidFill>
                  <a:srgbClr val="6A6C69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6A6C69"/>
                </a:solidFill>
                <a:latin typeface="Arial"/>
                <a:cs typeface="Arial"/>
              </a:rPr>
              <a:t>tôi</a:t>
            </a:r>
            <a:r>
              <a:rPr dirty="0" sz="1100" spc="215">
                <a:solidFill>
                  <a:srgbClr val="6A6C69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6A6C69"/>
                </a:solidFill>
                <a:latin typeface="Arial"/>
                <a:cs typeface="Arial"/>
              </a:rPr>
              <a:t>tin</a:t>
            </a:r>
            <a:r>
              <a:rPr dirty="0" sz="1100" spc="220">
                <a:solidFill>
                  <a:srgbClr val="6A6C69"/>
                </a:solidFill>
                <a:latin typeface="Arial"/>
                <a:cs typeface="Arial"/>
              </a:rPr>
              <a:t> </a:t>
            </a:r>
            <a:r>
              <a:rPr dirty="0" sz="1100" spc="-20">
                <a:solidFill>
                  <a:srgbClr val="6A6C69"/>
                </a:solidFill>
                <a:latin typeface="Arial"/>
                <a:cs typeface="Arial"/>
              </a:rPr>
              <a:t>tưởng </a:t>
            </a:r>
            <a:r>
              <a:rPr dirty="0" sz="1100">
                <a:solidFill>
                  <a:srgbClr val="6A6C69"/>
                </a:solidFill>
                <a:latin typeface="Arial"/>
                <a:cs typeface="Arial"/>
              </a:rPr>
              <a:t>để</a:t>
            </a:r>
            <a:r>
              <a:rPr dirty="0" sz="1100" spc="25">
                <a:solidFill>
                  <a:srgbClr val="6A6C69"/>
                </a:solidFill>
                <a:latin typeface="Arial"/>
                <a:cs typeface="Arial"/>
              </a:rPr>
              <a:t> </a:t>
            </a:r>
            <a:r>
              <a:rPr dirty="0" sz="1100" spc="-100">
                <a:solidFill>
                  <a:srgbClr val="6A6C69"/>
                </a:solidFill>
                <a:latin typeface="Arial"/>
                <a:cs typeface="Arial"/>
              </a:rPr>
              <a:t>sử</a:t>
            </a:r>
            <a:r>
              <a:rPr dirty="0" sz="1100" spc="35">
                <a:solidFill>
                  <a:srgbClr val="6A6C69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6A6C69"/>
                </a:solidFill>
                <a:latin typeface="Arial"/>
                <a:cs typeface="Arial"/>
              </a:rPr>
              <a:t>dụng</a:t>
            </a:r>
            <a:r>
              <a:rPr dirty="0" sz="1100" spc="40">
                <a:solidFill>
                  <a:srgbClr val="6A6C69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6A6C69"/>
                </a:solidFill>
                <a:latin typeface="Arial"/>
                <a:cs typeface="Arial"/>
              </a:rPr>
              <a:t>cho</a:t>
            </a:r>
            <a:r>
              <a:rPr dirty="0" sz="1100" spc="30">
                <a:solidFill>
                  <a:srgbClr val="6A6C69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6A6C69"/>
                </a:solidFill>
                <a:latin typeface="Arial"/>
                <a:cs typeface="Arial"/>
              </a:rPr>
              <a:t>hệ</a:t>
            </a:r>
            <a:r>
              <a:rPr dirty="0" sz="1100" spc="30">
                <a:solidFill>
                  <a:srgbClr val="6A6C69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6A6C69"/>
                </a:solidFill>
                <a:latin typeface="Arial"/>
                <a:cs typeface="Arial"/>
              </a:rPr>
              <a:t>tủ</a:t>
            </a:r>
            <a:r>
              <a:rPr dirty="0" sz="1100" spc="30">
                <a:solidFill>
                  <a:srgbClr val="6A6C69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6A6C69"/>
                </a:solidFill>
                <a:latin typeface="Arial"/>
                <a:cs typeface="Arial"/>
              </a:rPr>
              <a:t>bếp</a:t>
            </a:r>
            <a:r>
              <a:rPr dirty="0" sz="1100" spc="40">
                <a:solidFill>
                  <a:srgbClr val="6A6C69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6A6C69"/>
                </a:solidFill>
                <a:latin typeface="Arial"/>
                <a:cs typeface="Arial"/>
              </a:rPr>
              <a:t>của</a:t>
            </a:r>
            <a:r>
              <a:rPr dirty="0" sz="1100" spc="-20">
                <a:solidFill>
                  <a:srgbClr val="6A6C69"/>
                </a:solidFill>
                <a:latin typeface="Arial"/>
                <a:cs typeface="Arial"/>
              </a:rPr>
              <a:t> TÔT.</a:t>
            </a:r>
            <a:endParaRPr sz="1100">
              <a:latin typeface="Arial"/>
              <a:cs typeface="Arial"/>
            </a:endParaRPr>
          </a:p>
        </p:txBody>
      </p:sp>
      <p:pic>
        <p:nvPicPr>
          <p:cNvPr id="6" name="object 6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363823" y="436168"/>
            <a:ext cx="3545039" cy="2464562"/>
          </a:xfrm>
          <a:prstGeom prst="rect">
            <a:avLst/>
          </a:prstGeom>
        </p:spPr>
      </p:pic>
      <p:pic>
        <p:nvPicPr>
          <p:cNvPr id="7" name="object 7" descr="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200900" y="436168"/>
            <a:ext cx="4857750" cy="2464562"/>
          </a:xfrm>
          <a:prstGeom prst="rect">
            <a:avLst/>
          </a:prstGeom>
        </p:spPr>
      </p:pic>
      <p:pic>
        <p:nvPicPr>
          <p:cNvPr id="8" name="object 8" descr="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0" y="3194050"/>
            <a:ext cx="8060905" cy="3663949"/>
          </a:xfrm>
          <a:prstGeom prst="rect">
            <a:avLst/>
          </a:prstGeom>
        </p:spPr>
      </p:pic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069339" y="2296668"/>
            <a:ext cx="1856739" cy="695960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4400" spc="-210" i="0">
                <a:solidFill>
                  <a:srgbClr val="2B2B28"/>
                </a:solidFill>
                <a:latin typeface="Arial"/>
                <a:cs typeface="Arial"/>
              </a:rPr>
              <a:t>Liên</a:t>
            </a:r>
            <a:r>
              <a:rPr dirty="0" sz="4400" spc="-120" i="0">
                <a:solidFill>
                  <a:srgbClr val="2B2B28"/>
                </a:solidFill>
                <a:latin typeface="Arial"/>
                <a:cs typeface="Arial"/>
              </a:rPr>
              <a:t> </a:t>
            </a:r>
            <a:r>
              <a:rPr dirty="0" sz="4400" spc="-25" i="0">
                <a:solidFill>
                  <a:srgbClr val="2B2B28"/>
                </a:solidFill>
                <a:latin typeface="Arial"/>
                <a:cs typeface="Arial"/>
              </a:rPr>
              <a:t>hệ</a:t>
            </a:r>
            <a:endParaRPr sz="4400">
              <a:latin typeface="Arial"/>
              <a:cs typeface="Arial"/>
            </a:endParaRPr>
          </a:p>
        </p:txBody>
      </p:sp>
      <p:sp>
        <p:nvSpPr>
          <p:cNvPr id="3" name="object 3" descr=""/>
          <p:cNvSpPr txBox="1"/>
          <p:nvPr/>
        </p:nvSpPr>
        <p:spPr>
          <a:xfrm>
            <a:off x="1069339" y="3614928"/>
            <a:ext cx="3216275" cy="152844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55" b="1">
                <a:solidFill>
                  <a:srgbClr val="2B2B28"/>
                </a:solidFill>
                <a:latin typeface="Arial"/>
                <a:cs typeface="Arial"/>
              </a:rPr>
              <a:t>C</a:t>
            </a:r>
            <a:r>
              <a:rPr dirty="0" sz="1100" spc="-55" b="1" i="1">
                <a:solidFill>
                  <a:srgbClr val="2B2B28"/>
                </a:solidFill>
                <a:latin typeface="Arial"/>
                <a:cs typeface="Arial"/>
              </a:rPr>
              <a:t>ử</a:t>
            </a:r>
            <a:r>
              <a:rPr dirty="0" sz="1100" spc="-55" b="1">
                <a:solidFill>
                  <a:srgbClr val="2B2B28"/>
                </a:solidFill>
                <a:latin typeface="Arial"/>
                <a:cs typeface="Arial"/>
              </a:rPr>
              <a:t>a</a:t>
            </a:r>
            <a:r>
              <a:rPr dirty="0" sz="1100" spc="-30" b="1">
                <a:solidFill>
                  <a:srgbClr val="2B2B28"/>
                </a:solidFill>
                <a:latin typeface="Arial"/>
                <a:cs typeface="Arial"/>
              </a:rPr>
              <a:t> </a:t>
            </a:r>
            <a:r>
              <a:rPr dirty="0" sz="1100" spc="-10" b="1">
                <a:solidFill>
                  <a:srgbClr val="2B2B28"/>
                </a:solidFill>
                <a:latin typeface="Arial"/>
                <a:cs typeface="Arial"/>
              </a:rPr>
              <a:t>hàng</a:t>
            </a:r>
            <a:r>
              <a:rPr dirty="0" sz="1100" spc="-50" b="1">
                <a:solidFill>
                  <a:srgbClr val="2B2B28"/>
                </a:solidFill>
                <a:latin typeface="Arial"/>
                <a:cs typeface="Arial"/>
              </a:rPr>
              <a:t> </a:t>
            </a:r>
            <a:r>
              <a:rPr dirty="0" sz="1100" spc="-75" b="1">
                <a:solidFill>
                  <a:srgbClr val="2B2B28"/>
                </a:solidFill>
                <a:latin typeface="Arial"/>
                <a:cs typeface="Arial"/>
              </a:rPr>
              <a:t>TÔT</a:t>
            </a:r>
            <a:r>
              <a:rPr dirty="0" sz="1100" spc="-90" b="1">
                <a:solidFill>
                  <a:srgbClr val="2B2B28"/>
                </a:solidFill>
                <a:latin typeface="Arial"/>
                <a:cs typeface="Arial"/>
              </a:rPr>
              <a:t> </a:t>
            </a:r>
            <a:r>
              <a:rPr dirty="0" sz="1100" spc="-55" b="1">
                <a:solidFill>
                  <a:srgbClr val="2B2B28"/>
                </a:solidFill>
                <a:latin typeface="Arial"/>
                <a:cs typeface="Arial"/>
              </a:rPr>
              <a:t>Th</a:t>
            </a:r>
            <a:r>
              <a:rPr dirty="0" sz="1100" spc="-55" b="1" i="1">
                <a:solidFill>
                  <a:srgbClr val="2B2B28"/>
                </a:solidFill>
                <a:latin typeface="Arial"/>
                <a:cs typeface="Arial"/>
              </a:rPr>
              <a:t>ủ</a:t>
            </a:r>
            <a:r>
              <a:rPr dirty="0" sz="1100" spc="-50" b="1" i="1">
                <a:solidFill>
                  <a:srgbClr val="2B2B28"/>
                </a:solidFill>
                <a:latin typeface="Arial"/>
                <a:cs typeface="Arial"/>
              </a:rPr>
              <a:t> </a:t>
            </a:r>
            <a:r>
              <a:rPr dirty="0" sz="1100" spc="-35" b="1">
                <a:solidFill>
                  <a:srgbClr val="2B2B28"/>
                </a:solidFill>
                <a:latin typeface="Arial"/>
                <a:cs typeface="Arial"/>
              </a:rPr>
              <a:t>Thiêm</a:t>
            </a:r>
            <a:r>
              <a:rPr dirty="0" sz="1100" spc="-25" b="1">
                <a:solidFill>
                  <a:srgbClr val="2B2B28"/>
                </a:solidFill>
                <a:latin typeface="Arial"/>
                <a:cs typeface="Arial"/>
              </a:rPr>
              <a:t> </a:t>
            </a:r>
            <a:r>
              <a:rPr dirty="0" sz="1100" spc="-80" b="1">
                <a:solidFill>
                  <a:srgbClr val="2B2B28"/>
                </a:solidFill>
                <a:latin typeface="Arial"/>
                <a:cs typeface="Arial"/>
              </a:rPr>
              <a:t>&amp;</a:t>
            </a:r>
            <a:r>
              <a:rPr dirty="0" sz="1100" spc="-50" b="1">
                <a:solidFill>
                  <a:srgbClr val="2B2B28"/>
                </a:solidFill>
                <a:latin typeface="Arial"/>
                <a:cs typeface="Arial"/>
              </a:rPr>
              <a:t> </a:t>
            </a:r>
            <a:r>
              <a:rPr dirty="0" sz="1100" spc="-55" b="1">
                <a:solidFill>
                  <a:srgbClr val="2B2B28"/>
                </a:solidFill>
                <a:latin typeface="Arial"/>
                <a:cs typeface="Arial"/>
              </a:rPr>
              <a:t>Trung</a:t>
            </a:r>
            <a:r>
              <a:rPr dirty="0" sz="1100" spc="-25" b="1">
                <a:solidFill>
                  <a:srgbClr val="2B2B28"/>
                </a:solidFill>
                <a:latin typeface="Arial"/>
                <a:cs typeface="Arial"/>
              </a:rPr>
              <a:t> </a:t>
            </a:r>
            <a:r>
              <a:rPr dirty="0" sz="1100" b="1">
                <a:solidFill>
                  <a:srgbClr val="2B2B28"/>
                </a:solidFill>
                <a:latin typeface="Arial"/>
                <a:cs typeface="Arial"/>
              </a:rPr>
              <a:t>tâm</a:t>
            </a:r>
            <a:r>
              <a:rPr dirty="0" sz="1100" spc="-25" b="1">
                <a:solidFill>
                  <a:srgbClr val="2B2B28"/>
                </a:solidFill>
                <a:latin typeface="Arial"/>
                <a:cs typeface="Arial"/>
              </a:rPr>
              <a:t> </a:t>
            </a:r>
            <a:r>
              <a:rPr dirty="0" sz="1100" b="1">
                <a:solidFill>
                  <a:srgbClr val="2B2B28"/>
                </a:solidFill>
                <a:latin typeface="Arial"/>
                <a:cs typeface="Arial"/>
              </a:rPr>
              <a:t>tr</a:t>
            </a:r>
            <a:r>
              <a:rPr dirty="0" sz="1100" b="1" i="1">
                <a:solidFill>
                  <a:srgbClr val="2B2B28"/>
                </a:solidFill>
                <a:latin typeface="Arial"/>
                <a:cs typeface="Arial"/>
              </a:rPr>
              <a:t>ả</a:t>
            </a:r>
            <a:r>
              <a:rPr dirty="0" sz="1100" b="1">
                <a:solidFill>
                  <a:srgbClr val="2B2B28"/>
                </a:solidFill>
                <a:latin typeface="Arial"/>
                <a:cs typeface="Arial"/>
              </a:rPr>
              <a:t>i</a:t>
            </a:r>
            <a:r>
              <a:rPr dirty="0" sz="1100" spc="-30" b="1">
                <a:solidFill>
                  <a:srgbClr val="2B2B28"/>
                </a:solidFill>
                <a:latin typeface="Arial"/>
                <a:cs typeface="Arial"/>
              </a:rPr>
              <a:t> </a:t>
            </a:r>
            <a:r>
              <a:rPr dirty="0" sz="1100" spc="-10" b="1">
                <a:solidFill>
                  <a:srgbClr val="2B2B28"/>
                </a:solidFill>
                <a:latin typeface="Arial"/>
                <a:cs typeface="Arial"/>
              </a:rPr>
              <a:t>nghi</a:t>
            </a:r>
            <a:r>
              <a:rPr dirty="0" sz="1100" spc="-10" b="1" i="1">
                <a:solidFill>
                  <a:srgbClr val="2B2B28"/>
                </a:solidFill>
                <a:latin typeface="Arial"/>
                <a:cs typeface="Arial"/>
              </a:rPr>
              <a:t>ệ</a:t>
            </a:r>
            <a:r>
              <a:rPr dirty="0" sz="1100" spc="-10" b="1">
                <a:solidFill>
                  <a:srgbClr val="2B2B28"/>
                </a:solidFill>
                <a:latin typeface="Arial"/>
                <a:cs typeface="Arial"/>
              </a:rPr>
              <a:t>m</a:t>
            </a:r>
            <a:endParaRPr sz="1100">
              <a:latin typeface="Arial"/>
              <a:cs typeface="Arial"/>
            </a:endParaRPr>
          </a:p>
          <a:p>
            <a:pPr marL="12700" marR="561340">
              <a:lnSpc>
                <a:spcPts val="1300"/>
              </a:lnSpc>
              <a:spcBef>
                <a:spcPts val="60"/>
              </a:spcBef>
            </a:pPr>
            <a:r>
              <a:rPr dirty="0" sz="1100" spc="-70">
                <a:solidFill>
                  <a:srgbClr val="2B2B28"/>
                </a:solidFill>
                <a:latin typeface="Arial"/>
                <a:cs typeface="Arial"/>
              </a:rPr>
              <a:t>A109,</a:t>
            </a:r>
            <a:r>
              <a:rPr dirty="0" sz="1100" spc="-25">
                <a:solidFill>
                  <a:srgbClr val="2B2B28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2B2B28"/>
                </a:solidFill>
                <a:latin typeface="Arial"/>
                <a:cs typeface="Arial"/>
              </a:rPr>
              <a:t>Lakeview</a:t>
            </a:r>
            <a:r>
              <a:rPr dirty="0" sz="1100" spc="-15">
                <a:solidFill>
                  <a:srgbClr val="2B2B28"/>
                </a:solidFill>
                <a:latin typeface="Arial"/>
                <a:cs typeface="Arial"/>
              </a:rPr>
              <a:t> </a:t>
            </a:r>
            <a:r>
              <a:rPr dirty="0" sz="1100" spc="-145">
                <a:solidFill>
                  <a:srgbClr val="2B2B28"/>
                </a:solidFill>
                <a:latin typeface="Arial"/>
                <a:cs typeface="Arial"/>
              </a:rPr>
              <a:t>1,</a:t>
            </a:r>
            <a:r>
              <a:rPr dirty="0" sz="1100" spc="-45">
                <a:solidFill>
                  <a:srgbClr val="2B2B28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2B2B28"/>
                </a:solidFill>
                <a:latin typeface="Arial"/>
                <a:cs typeface="Arial"/>
              </a:rPr>
              <a:t>An</a:t>
            </a:r>
            <a:r>
              <a:rPr dirty="0" sz="1100" spc="-20">
                <a:solidFill>
                  <a:srgbClr val="2B2B28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2B2B28"/>
                </a:solidFill>
                <a:latin typeface="Arial"/>
                <a:cs typeface="Arial"/>
              </a:rPr>
              <a:t>Khánh,</a:t>
            </a:r>
            <a:r>
              <a:rPr dirty="0" sz="1100" spc="-20">
                <a:solidFill>
                  <a:srgbClr val="2B2B28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2B2B28"/>
                </a:solidFill>
                <a:latin typeface="Arial"/>
                <a:cs typeface="Arial"/>
              </a:rPr>
              <a:t>Quận</a:t>
            </a:r>
            <a:r>
              <a:rPr dirty="0" sz="1100" spc="-20">
                <a:solidFill>
                  <a:srgbClr val="2B2B28"/>
                </a:solidFill>
                <a:latin typeface="Arial"/>
                <a:cs typeface="Arial"/>
              </a:rPr>
              <a:t> </a:t>
            </a:r>
            <a:r>
              <a:rPr dirty="0" sz="1100" spc="-55">
                <a:solidFill>
                  <a:srgbClr val="2B2B28"/>
                </a:solidFill>
                <a:latin typeface="Arial"/>
                <a:cs typeface="Arial"/>
              </a:rPr>
              <a:t>2,</a:t>
            </a:r>
            <a:r>
              <a:rPr dirty="0" sz="1100" spc="-20">
                <a:solidFill>
                  <a:srgbClr val="2B2B28"/>
                </a:solidFill>
                <a:latin typeface="Arial"/>
                <a:cs typeface="Arial"/>
              </a:rPr>
              <a:t> </a:t>
            </a:r>
            <a:r>
              <a:rPr dirty="0" sz="1100" spc="-25">
                <a:solidFill>
                  <a:srgbClr val="2B2B28"/>
                </a:solidFill>
                <a:latin typeface="Arial"/>
                <a:cs typeface="Arial"/>
              </a:rPr>
              <a:t>HCM </a:t>
            </a:r>
            <a:r>
              <a:rPr dirty="0" sz="1100">
                <a:solidFill>
                  <a:srgbClr val="2B2B28"/>
                </a:solidFill>
                <a:latin typeface="Arial"/>
                <a:cs typeface="Arial"/>
              </a:rPr>
              <a:t>028</a:t>
            </a:r>
            <a:r>
              <a:rPr dirty="0" sz="1100" spc="-25">
                <a:solidFill>
                  <a:srgbClr val="2B2B28"/>
                </a:solidFill>
                <a:latin typeface="Arial"/>
                <a:cs typeface="Arial"/>
              </a:rPr>
              <a:t> </a:t>
            </a:r>
            <a:r>
              <a:rPr dirty="0" sz="1100" spc="-30">
                <a:solidFill>
                  <a:srgbClr val="2B2B28"/>
                </a:solidFill>
                <a:latin typeface="Arial"/>
                <a:cs typeface="Arial"/>
              </a:rPr>
              <a:t>7302</a:t>
            </a:r>
            <a:r>
              <a:rPr dirty="0" sz="1100" spc="-35">
                <a:solidFill>
                  <a:srgbClr val="2B2B28"/>
                </a:solidFill>
                <a:latin typeface="Arial"/>
                <a:cs typeface="Arial"/>
              </a:rPr>
              <a:t> </a:t>
            </a:r>
            <a:r>
              <a:rPr dirty="0" sz="1100" spc="-20">
                <a:solidFill>
                  <a:srgbClr val="2B2B28"/>
                </a:solidFill>
                <a:latin typeface="Arial"/>
                <a:cs typeface="Arial"/>
              </a:rPr>
              <a:t>2344</a:t>
            </a:r>
            <a:endParaRPr sz="1100">
              <a:latin typeface="Arial"/>
              <a:cs typeface="Arial"/>
            </a:endParaRPr>
          </a:p>
          <a:p>
            <a:pPr marL="12700">
              <a:lnSpc>
                <a:spcPts val="1250"/>
              </a:lnSpc>
            </a:pPr>
            <a:r>
              <a:rPr dirty="0" sz="1100" spc="-10">
                <a:solidFill>
                  <a:srgbClr val="2B2B28"/>
                </a:solidFill>
                <a:latin typeface="Arial"/>
                <a:cs typeface="Arial"/>
                <a:hlinkClick r:id="rId2"/>
              </a:rPr>
              <a:t>thuthiem.store@totstories.vn</a:t>
            </a:r>
            <a:endParaRPr sz="11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100"/>
              </a:spcBef>
            </a:pPr>
            <a:endParaRPr sz="11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dirty="0" sz="1100" spc="-55" b="1">
                <a:solidFill>
                  <a:srgbClr val="2B2B28"/>
                </a:solidFill>
                <a:latin typeface="Arial"/>
                <a:cs typeface="Arial"/>
              </a:rPr>
              <a:t>C</a:t>
            </a:r>
            <a:r>
              <a:rPr dirty="0" sz="1100" spc="-55" b="1" i="1">
                <a:solidFill>
                  <a:srgbClr val="2B2B28"/>
                </a:solidFill>
                <a:latin typeface="Arial"/>
                <a:cs typeface="Arial"/>
              </a:rPr>
              <a:t>ử</a:t>
            </a:r>
            <a:r>
              <a:rPr dirty="0" sz="1100" spc="-55" b="1">
                <a:solidFill>
                  <a:srgbClr val="2B2B28"/>
                </a:solidFill>
                <a:latin typeface="Arial"/>
                <a:cs typeface="Arial"/>
              </a:rPr>
              <a:t>a</a:t>
            </a:r>
            <a:r>
              <a:rPr dirty="0" sz="1100" spc="-30" b="1">
                <a:solidFill>
                  <a:srgbClr val="2B2B28"/>
                </a:solidFill>
                <a:latin typeface="Arial"/>
                <a:cs typeface="Arial"/>
              </a:rPr>
              <a:t> </a:t>
            </a:r>
            <a:r>
              <a:rPr dirty="0" sz="1100" spc="-10" b="1">
                <a:solidFill>
                  <a:srgbClr val="2B2B28"/>
                </a:solidFill>
                <a:latin typeface="Arial"/>
                <a:cs typeface="Arial"/>
              </a:rPr>
              <a:t>hàng</a:t>
            </a:r>
            <a:r>
              <a:rPr dirty="0" sz="1100" spc="-50" b="1">
                <a:solidFill>
                  <a:srgbClr val="2B2B28"/>
                </a:solidFill>
                <a:latin typeface="Arial"/>
                <a:cs typeface="Arial"/>
              </a:rPr>
              <a:t> </a:t>
            </a:r>
            <a:r>
              <a:rPr dirty="0" sz="1100" spc="-75" b="1">
                <a:solidFill>
                  <a:srgbClr val="2B2B28"/>
                </a:solidFill>
                <a:latin typeface="Arial"/>
                <a:cs typeface="Arial"/>
              </a:rPr>
              <a:t>TÔT</a:t>
            </a:r>
            <a:r>
              <a:rPr dirty="0" sz="1100" spc="-65" b="1">
                <a:solidFill>
                  <a:srgbClr val="2B2B28"/>
                </a:solidFill>
                <a:latin typeface="Arial"/>
                <a:cs typeface="Arial"/>
              </a:rPr>
              <a:t> </a:t>
            </a:r>
            <a:r>
              <a:rPr dirty="0" sz="1100" spc="-10" b="1">
                <a:solidFill>
                  <a:srgbClr val="2B2B28"/>
                </a:solidFill>
                <a:latin typeface="Arial"/>
                <a:cs typeface="Arial"/>
              </a:rPr>
              <a:t>Diamond</a:t>
            </a:r>
            <a:endParaRPr sz="1100">
              <a:latin typeface="Arial"/>
              <a:cs typeface="Arial"/>
            </a:endParaRPr>
          </a:p>
          <a:p>
            <a:pPr marL="12700" marR="309245">
              <a:lnSpc>
                <a:spcPts val="1300"/>
              </a:lnSpc>
              <a:spcBef>
                <a:spcPts val="60"/>
              </a:spcBef>
            </a:pPr>
            <a:r>
              <a:rPr dirty="0" sz="1100" spc="-40">
                <a:solidFill>
                  <a:srgbClr val="2B2B28"/>
                </a:solidFill>
                <a:latin typeface="Arial"/>
                <a:cs typeface="Arial"/>
              </a:rPr>
              <a:t>L4,</a:t>
            </a:r>
            <a:r>
              <a:rPr dirty="0" sz="1100" spc="10">
                <a:solidFill>
                  <a:srgbClr val="2B2B28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2B2B28"/>
                </a:solidFill>
                <a:latin typeface="Arial"/>
                <a:cs typeface="Arial"/>
              </a:rPr>
              <a:t>Diamond</a:t>
            </a:r>
            <a:r>
              <a:rPr dirty="0" sz="1100" spc="5">
                <a:solidFill>
                  <a:srgbClr val="2B2B28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2B2B28"/>
                </a:solidFill>
                <a:latin typeface="Arial"/>
                <a:cs typeface="Arial"/>
              </a:rPr>
              <a:t>Plaza,</a:t>
            </a:r>
            <a:r>
              <a:rPr dirty="0" sz="1100" spc="10">
                <a:solidFill>
                  <a:srgbClr val="2B2B28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2B2B28"/>
                </a:solidFill>
                <a:latin typeface="Arial"/>
                <a:cs typeface="Arial"/>
              </a:rPr>
              <a:t>34</a:t>
            </a:r>
            <a:r>
              <a:rPr dirty="0" sz="1100" spc="10">
                <a:solidFill>
                  <a:srgbClr val="2B2B28"/>
                </a:solidFill>
                <a:latin typeface="Arial"/>
                <a:cs typeface="Arial"/>
              </a:rPr>
              <a:t> </a:t>
            </a:r>
            <a:r>
              <a:rPr dirty="0" sz="1100" spc="-50">
                <a:solidFill>
                  <a:srgbClr val="2B2B28"/>
                </a:solidFill>
                <a:latin typeface="Arial"/>
                <a:cs typeface="Arial"/>
              </a:rPr>
              <a:t>Lê</a:t>
            </a:r>
            <a:r>
              <a:rPr dirty="0" sz="1100" spc="10">
                <a:solidFill>
                  <a:srgbClr val="2B2B28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2B2B28"/>
                </a:solidFill>
                <a:latin typeface="Arial"/>
                <a:cs typeface="Arial"/>
              </a:rPr>
              <a:t>Duẩn,</a:t>
            </a:r>
            <a:r>
              <a:rPr dirty="0" sz="1100" spc="10">
                <a:solidFill>
                  <a:srgbClr val="2B2B28"/>
                </a:solidFill>
                <a:latin typeface="Arial"/>
                <a:cs typeface="Arial"/>
              </a:rPr>
              <a:t> </a:t>
            </a:r>
            <a:r>
              <a:rPr dirty="0" sz="1100">
                <a:solidFill>
                  <a:srgbClr val="2B2B28"/>
                </a:solidFill>
                <a:latin typeface="Arial"/>
                <a:cs typeface="Arial"/>
              </a:rPr>
              <a:t>Quận</a:t>
            </a:r>
            <a:r>
              <a:rPr dirty="0" sz="1100" spc="15">
                <a:solidFill>
                  <a:srgbClr val="2B2B28"/>
                </a:solidFill>
                <a:latin typeface="Arial"/>
                <a:cs typeface="Arial"/>
              </a:rPr>
              <a:t> </a:t>
            </a:r>
            <a:r>
              <a:rPr dirty="0" sz="1100" spc="-145">
                <a:solidFill>
                  <a:srgbClr val="2B2B28"/>
                </a:solidFill>
                <a:latin typeface="Arial"/>
                <a:cs typeface="Arial"/>
              </a:rPr>
              <a:t>1,</a:t>
            </a:r>
            <a:r>
              <a:rPr dirty="0" sz="1100" spc="15">
                <a:solidFill>
                  <a:srgbClr val="2B2B28"/>
                </a:solidFill>
                <a:latin typeface="Arial"/>
                <a:cs typeface="Arial"/>
              </a:rPr>
              <a:t> </a:t>
            </a:r>
            <a:r>
              <a:rPr dirty="0" sz="1100" spc="-25">
                <a:solidFill>
                  <a:srgbClr val="2B2B28"/>
                </a:solidFill>
                <a:latin typeface="Arial"/>
                <a:cs typeface="Arial"/>
              </a:rPr>
              <a:t>HCM </a:t>
            </a:r>
            <a:r>
              <a:rPr dirty="0" sz="1100">
                <a:solidFill>
                  <a:srgbClr val="2B2B28"/>
                </a:solidFill>
                <a:latin typeface="Arial"/>
                <a:cs typeface="Arial"/>
              </a:rPr>
              <a:t>028</a:t>
            </a:r>
            <a:r>
              <a:rPr dirty="0" sz="1100" spc="-20">
                <a:solidFill>
                  <a:srgbClr val="2B2B28"/>
                </a:solidFill>
                <a:latin typeface="Arial"/>
                <a:cs typeface="Arial"/>
              </a:rPr>
              <a:t> </a:t>
            </a:r>
            <a:r>
              <a:rPr dirty="0" sz="1100" spc="-80">
                <a:solidFill>
                  <a:srgbClr val="2B2B28"/>
                </a:solidFill>
                <a:latin typeface="Arial"/>
                <a:cs typeface="Arial"/>
              </a:rPr>
              <a:t>7301</a:t>
            </a:r>
            <a:r>
              <a:rPr dirty="0" sz="1100" spc="-15">
                <a:solidFill>
                  <a:srgbClr val="2B2B28"/>
                </a:solidFill>
                <a:latin typeface="Arial"/>
                <a:cs typeface="Arial"/>
              </a:rPr>
              <a:t> </a:t>
            </a:r>
            <a:r>
              <a:rPr dirty="0" sz="1100" spc="-20">
                <a:solidFill>
                  <a:srgbClr val="2B2B28"/>
                </a:solidFill>
                <a:latin typeface="Arial"/>
                <a:cs typeface="Arial"/>
              </a:rPr>
              <a:t>2344</a:t>
            </a:r>
            <a:endParaRPr sz="1100">
              <a:latin typeface="Arial"/>
              <a:cs typeface="Arial"/>
            </a:endParaRPr>
          </a:p>
          <a:p>
            <a:pPr marL="12700">
              <a:lnSpc>
                <a:spcPts val="1250"/>
              </a:lnSpc>
            </a:pPr>
            <a:r>
              <a:rPr dirty="0" sz="1100" spc="-10">
                <a:solidFill>
                  <a:srgbClr val="2B2B28"/>
                </a:solidFill>
                <a:latin typeface="Arial"/>
                <a:cs typeface="Arial"/>
                <a:hlinkClick r:id="rId3"/>
              </a:rPr>
              <a:t>diamond.store@totstories.vn</a:t>
            </a:r>
            <a:endParaRPr sz="11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3" name="object 3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12192000" cy="6857999"/>
            </a:xfrm>
            <a:prstGeom prst="rect">
              <a:avLst/>
            </a:prstGeom>
          </p:spPr>
        </p:pic>
        <p:sp>
          <p:nvSpPr>
            <p:cNvPr id="4" name="object 4" descr=""/>
            <p:cNvSpPr/>
            <p:nvPr/>
          </p:nvSpPr>
          <p:spPr>
            <a:xfrm>
              <a:off x="8809177" y="0"/>
              <a:ext cx="3034665" cy="3009265"/>
            </a:xfrm>
            <a:custGeom>
              <a:avLst/>
              <a:gdLst/>
              <a:ahLst/>
              <a:cxnLst/>
              <a:rect l="l" t="t" r="r" b="b"/>
              <a:pathLst>
                <a:path w="3034665" h="3009265">
                  <a:moveTo>
                    <a:pt x="3034144" y="0"/>
                  </a:moveTo>
                  <a:lnTo>
                    <a:pt x="0" y="0"/>
                  </a:lnTo>
                  <a:lnTo>
                    <a:pt x="0" y="3009201"/>
                  </a:lnTo>
                  <a:lnTo>
                    <a:pt x="3034144" y="3009201"/>
                  </a:lnTo>
                  <a:lnTo>
                    <a:pt x="3034144" y="0"/>
                  </a:lnTo>
                  <a:close/>
                </a:path>
              </a:pathLst>
            </a:custGeom>
            <a:solidFill>
              <a:srgbClr val="989896">
                <a:alpha val="34899"/>
              </a:srgbClr>
            </a:solidFill>
          </p:spPr>
          <p:txBody>
            <a:bodyPr wrap="square" lIns="0" tIns="0" rIns="0" bIns="0" rtlCol="0"/>
            <a:lstStyle/>
            <a:p/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2B2B28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Microsoft Office PowerPoint</Application>
  <PresentationFormat>On-screen Show (4:3)</PresentationFormat>
  <ScaleCrop>false</ScaleCrop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2025-10-06T08:50:12Z</dcterms:created>
  <dcterms:modified xsi:type="dcterms:W3CDTF">2025-10-06T08:50:12Z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2020-12-07T00:00:00Z</vt:filetime>
  </property>
  <property fmtid="{D5CDD505-2E9C-101B-9397-08002B2CF9AE}" pid="3" name="LastSaved">
    <vt:filetime>2025-10-06T00:00:00Z</vt:filetime>
  </property>
  <property fmtid="{D5CDD505-2E9C-101B-9397-08002B2CF9AE}" pid="4" name="Producer">
    <vt:lpwstr>iLovePDF</vt:lpwstr>
  </property>
</Properties>
</file>